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430" r:id="rId3"/>
    <p:sldId id="2771" r:id="rId5"/>
    <p:sldId id="2431" r:id="rId6"/>
    <p:sldId id="2432" r:id="rId7"/>
    <p:sldId id="2433" r:id="rId8"/>
    <p:sldId id="2434" r:id="rId9"/>
    <p:sldId id="2492" r:id="rId10"/>
    <p:sldId id="2494" r:id="rId11"/>
    <p:sldId id="2493" r:id="rId12"/>
    <p:sldId id="2435" r:id="rId13"/>
    <p:sldId id="2436" r:id="rId14"/>
    <p:sldId id="2410" r:id="rId15"/>
    <p:sldId id="2717" r:id="rId16"/>
    <p:sldId id="2411" r:id="rId17"/>
    <p:sldId id="2412" r:id="rId18"/>
    <p:sldId id="2718" r:id="rId19"/>
    <p:sldId id="2769" r:id="rId20"/>
    <p:sldId id="2497" r:id="rId21"/>
    <p:sldId id="2660" r:id="rId22"/>
    <p:sldId id="2659" r:id="rId23"/>
    <p:sldId id="2770" r:id="rId24"/>
    <p:sldId id="2466" r:id="rId25"/>
    <p:sldId id="2499" r:id="rId26"/>
    <p:sldId id="2631" r:id="rId27"/>
    <p:sldId id="2414" r:id="rId28"/>
    <p:sldId id="2415" r:id="rId29"/>
    <p:sldId id="2533" r:id="rId30"/>
    <p:sldId id="2772" r:id="rId31"/>
    <p:sldId id="2416" r:id="rId32"/>
    <p:sldId id="2417" r:id="rId33"/>
    <p:sldId id="2773" r:id="rId34"/>
    <p:sldId id="2774" r:id="rId35"/>
    <p:sldId id="2776" r:id="rId36"/>
    <p:sldId id="2775" r:id="rId37"/>
    <p:sldId id="2629" r:id="rId38"/>
    <p:sldId id="2630" r:id="rId39"/>
    <p:sldId id="2573" r:id="rId40"/>
    <p:sldId id="2778" r:id="rId41"/>
    <p:sldId id="2779" r:id="rId42"/>
    <p:sldId id="2780" r:id="rId43"/>
    <p:sldId id="2777" r:id="rId44"/>
    <p:sldId id="2589" r:id="rId45"/>
    <p:sldId id="2421" r:id="rId46"/>
    <p:sldId id="2569" r:id="rId47"/>
    <p:sldId id="2782" r:id="rId48"/>
    <p:sldId id="2557" r:id="rId49"/>
    <p:sldId id="2422" r:id="rId50"/>
    <p:sldId id="2614" r:id="rId51"/>
    <p:sldId id="2423" r:id="rId52"/>
    <p:sldId id="2425" r:id="rId53"/>
    <p:sldId id="2564" r:id="rId54"/>
    <p:sldId id="2427" r:id="rId55"/>
    <p:sldId id="2783" r:id="rId56"/>
    <p:sldId id="2424" r:id="rId57"/>
    <p:sldId id="2845" r:id="rId58"/>
    <p:sldId id="2426" r:id="rId59"/>
    <p:sldId id="2563" r:id="rId60"/>
    <p:sldId id="2428" r:id="rId61"/>
    <p:sldId id="2616" r:id="rId62"/>
    <p:sldId id="2617" r:id="rId63"/>
  </p:sldIdLst>
  <p:sldSz cx="9144000" cy="5143500" type="screen16x9"/>
  <p:notesSz cx="6858000" cy="9144000"/>
  <p:custDataLst>
    <p:tags r:id="rId6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1C71149-82AD-4AD0-83CB-2BDE22B83051}">
          <p14:sldIdLst>
            <p14:sldId id="2430"/>
            <p14:sldId id="2771"/>
            <p14:sldId id="2431"/>
            <p14:sldId id="2432"/>
            <p14:sldId id="2433"/>
            <p14:sldId id="2434"/>
            <p14:sldId id="2492"/>
            <p14:sldId id="2494"/>
            <p14:sldId id="2493"/>
            <p14:sldId id="2435"/>
            <p14:sldId id="2436"/>
            <p14:sldId id="2410"/>
            <p14:sldId id="2717"/>
            <p14:sldId id="2411"/>
            <p14:sldId id="2412"/>
            <p14:sldId id="2718"/>
            <p14:sldId id="2769"/>
            <p14:sldId id="2497"/>
            <p14:sldId id="2660"/>
            <p14:sldId id="2659"/>
            <p14:sldId id="2770"/>
            <p14:sldId id="2466"/>
            <p14:sldId id="2499"/>
            <p14:sldId id="2631"/>
            <p14:sldId id="2414"/>
            <p14:sldId id="2415"/>
            <p14:sldId id="2533"/>
            <p14:sldId id="2772"/>
            <p14:sldId id="2416"/>
            <p14:sldId id="2417"/>
            <p14:sldId id="2773"/>
            <p14:sldId id="2774"/>
            <p14:sldId id="2776"/>
            <p14:sldId id="2775"/>
            <p14:sldId id="2629"/>
            <p14:sldId id="2630"/>
            <p14:sldId id="2573"/>
            <p14:sldId id="2778"/>
            <p14:sldId id="2779"/>
            <p14:sldId id="2780"/>
            <p14:sldId id="2777"/>
            <p14:sldId id="2589"/>
            <p14:sldId id="2421"/>
            <p14:sldId id="2569"/>
            <p14:sldId id="2782"/>
            <p14:sldId id="2557"/>
            <p14:sldId id="2422"/>
            <p14:sldId id="2614"/>
            <p14:sldId id="2423"/>
            <p14:sldId id="2425"/>
            <p14:sldId id="2564"/>
            <p14:sldId id="2427"/>
            <p14:sldId id="2783"/>
            <p14:sldId id="2424"/>
            <p14:sldId id="2845"/>
            <p14:sldId id="2426"/>
            <p14:sldId id="2563"/>
            <p14:sldId id="2428"/>
            <p14:sldId id="2616"/>
            <p14:sldId id="26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AF5"/>
    <a:srgbClr val="B0DD7F"/>
    <a:srgbClr val="82C836"/>
    <a:srgbClr val="63B446"/>
    <a:srgbClr val="DAA600"/>
    <a:srgbClr val="85CA3A"/>
    <a:srgbClr val="F7F7F7"/>
    <a:srgbClr val="EAB200"/>
    <a:srgbClr val="106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97" autoAdjust="0"/>
    <p:restoredTop sz="94660"/>
  </p:normalViewPr>
  <p:slideViewPr>
    <p:cSldViewPr>
      <p:cViewPr varScale="1">
        <p:scale>
          <a:sx n="90" d="100"/>
          <a:sy n="90" d="100"/>
        </p:scale>
        <p:origin x="572" y="52"/>
      </p:cViewPr>
      <p:guideLst>
        <p:guide orient="horz" pos="1634"/>
        <p:guide pos="27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7" Type="http://schemas.openxmlformats.org/officeDocument/2006/relationships/tags" Target="tags/tag22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FBB55-74B2-44BC-AC78-9C812054135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FD81B4A0-A345-47B8-9034-54FAD7F16EE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终身专业学习</a:t>
          </a:r>
          <a:endParaRPr lang="zh-CN" altLang="en-US"/>
        </a:p>
      </dgm:t>
    </dgm:pt>
    <dgm:pt modelId="{E5F7B21D-EDDB-4955-880B-EEB76C1FBF59}" cxnId="{48E620FB-A7F9-438D-BEB1-48C5EBC52611}" type="parTrans">
      <dgm:prSet/>
      <dgm:spPr/>
      <dgm:t>
        <a:bodyPr/>
        <a:p>
          <a:endParaRPr lang="zh-CN" altLang="en-US"/>
        </a:p>
      </dgm:t>
    </dgm:pt>
    <dgm:pt modelId="{1EF361B0-10D3-4975-BCEB-0A2159A1CAE4}" cxnId="{48E620FB-A7F9-438D-BEB1-48C5EBC52611}" type="sibTrans">
      <dgm:prSet/>
      <dgm:spPr/>
      <dgm:t>
        <a:bodyPr/>
        <a:p>
          <a:endParaRPr lang="zh-CN" altLang="en-US"/>
        </a:p>
      </dgm:t>
    </dgm:pt>
    <dgm:pt modelId="{B3995DE3-A920-49BD-B90D-49DF4D6B94F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个人反思</a:t>
          </a:r>
          <a:r>
            <a:rPr lang="zh-CN" altLang="en-US"/>
            <a:t/>
          </a:r>
          <a:endParaRPr lang="zh-CN" altLang="en-US"/>
        </a:p>
      </dgm:t>
    </dgm:pt>
    <dgm:pt modelId="{0B5786FC-6F01-4387-BA93-C2ED8F2F5F9F}" cxnId="{CC0A4A6D-9108-4C9D-8DB3-111E26B1759F}" type="parTrans">
      <dgm:prSet/>
      <dgm:spPr/>
      <dgm:t>
        <a:bodyPr/>
        <a:p>
          <a:endParaRPr lang="zh-CN" altLang="en-US"/>
        </a:p>
      </dgm:t>
    </dgm:pt>
    <dgm:pt modelId="{B5EFECF8-F5E2-41D1-B747-7DC03FDA2049}" cxnId="{CC0A4A6D-9108-4C9D-8DB3-111E26B1759F}" type="sibTrans">
      <dgm:prSet/>
      <dgm:spPr/>
      <dgm:t>
        <a:bodyPr/>
        <a:p>
          <a:endParaRPr lang="zh-CN" altLang="en-US"/>
        </a:p>
      </dgm:t>
    </dgm:pt>
    <dgm:pt modelId="{75AE001A-7AA3-4D0D-8AEC-957FF2B7D3BE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学习共同体</a:t>
          </a:r>
          <a:r>
            <a:rPr lang="zh-CN" altLang="en-US"/>
            <a:t/>
          </a:r>
          <a:endParaRPr lang="zh-CN" altLang="en-US"/>
        </a:p>
      </dgm:t>
    </dgm:pt>
    <dgm:pt modelId="{AA8EA639-CBEC-4D14-84DF-6FD6A7CA2AAC}" cxnId="{A038CD80-AA81-4191-AE7A-B685C7D1FA78}" type="parTrans">
      <dgm:prSet/>
      <dgm:spPr/>
      <dgm:t>
        <a:bodyPr/>
        <a:p>
          <a:endParaRPr lang="zh-CN" altLang="en-US"/>
        </a:p>
      </dgm:t>
    </dgm:pt>
    <dgm:pt modelId="{E405E0E1-B30E-4F09-96E1-A6304DA3EA52}" cxnId="{A038CD80-AA81-4191-AE7A-B685C7D1FA78}" type="sibTrans">
      <dgm:prSet/>
      <dgm:spPr/>
      <dgm:t>
        <a:bodyPr/>
        <a:p>
          <a:endParaRPr lang="zh-CN" altLang="en-US"/>
        </a:p>
      </dgm:t>
    </dgm:pt>
    <dgm:pt modelId="{CCF7C031-5F3B-494B-9CA8-C75E89BC6D59}" type="pres">
      <dgm:prSet presAssocID="{6E5FBB55-74B2-44BC-AC78-9C8120541354}" presName="Name0" presStyleCnt="0">
        <dgm:presLayoutVars>
          <dgm:dir/>
          <dgm:resizeHandles val="exact"/>
        </dgm:presLayoutVars>
      </dgm:prSet>
      <dgm:spPr/>
    </dgm:pt>
    <dgm:pt modelId="{08AB63ED-303C-4535-83BE-CFA56B755A49}" type="pres">
      <dgm:prSet presAssocID="{FD81B4A0-A345-47B8-9034-54FAD7F16EEA}" presName="node" presStyleLbl="node1" presStyleIdx="0" presStyleCnt="3">
        <dgm:presLayoutVars>
          <dgm:bulletEnabled val="1"/>
        </dgm:presLayoutVars>
      </dgm:prSet>
      <dgm:spPr/>
    </dgm:pt>
    <dgm:pt modelId="{97F39950-454C-43F9-9796-3DBC01350EA2}" type="pres">
      <dgm:prSet presAssocID="{1EF361B0-10D3-4975-BCEB-0A2159A1CAE4}" presName="sibTrans" presStyleLbl="sibTrans2D1" presStyleIdx="0" presStyleCnt="3"/>
      <dgm:spPr/>
    </dgm:pt>
    <dgm:pt modelId="{0C18B507-9B20-414B-AB3C-235076D54769}" type="pres">
      <dgm:prSet presAssocID="{1EF361B0-10D3-4975-BCEB-0A2159A1CAE4}" presName="connectorText" presStyleCnt="0"/>
      <dgm:spPr/>
    </dgm:pt>
    <dgm:pt modelId="{54F1E4FC-40C7-436A-952E-A33C90D6EA21}" type="pres">
      <dgm:prSet presAssocID="{B3995DE3-A920-49BD-B90D-49DF4D6B94F9}" presName="node" presStyleLbl="node1" presStyleIdx="1" presStyleCnt="3">
        <dgm:presLayoutVars>
          <dgm:bulletEnabled val="1"/>
        </dgm:presLayoutVars>
      </dgm:prSet>
      <dgm:spPr/>
    </dgm:pt>
    <dgm:pt modelId="{E068CDE7-4F94-46CD-9906-0B60DF0B6ACB}" type="pres">
      <dgm:prSet presAssocID="{B5EFECF8-F5E2-41D1-B747-7DC03FDA2049}" presName="sibTrans" presStyleLbl="sibTrans2D1" presStyleIdx="1" presStyleCnt="3"/>
      <dgm:spPr/>
    </dgm:pt>
    <dgm:pt modelId="{CE17F78B-B90E-44D4-8C83-46147AFCCD4F}" type="pres">
      <dgm:prSet presAssocID="{B5EFECF8-F5E2-41D1-B747-7DC03FDA2049}" presName="connectorText" presStyleCnt="0"/>
      <dgm:spPr/>
    </dgm:pt>
    <dgm:pt modelId="{16E6D73D-0C2D-4F2E-8F54-ED0B6238B1DF}" type="pres">
      <dgm:prSet presAssocID="{75AE001A-7AA3-4D0D-8AEC-957FF2B7D3BE}" presName="node" presStyleLbl="node1" presStyleIdx="2" presStyleCnt="3">
        <dgm:presLayoutVars>
          <dgm:bulletEnabled val="1"/>
        </dgm:presLayoutVars>
      </dgm:prSet>
      <dgm:spPr/>
    </dgm:pt>
    <dgm:pt modelId="{0E1DC624-06E4-4837-AFAE-09183CBBBDF0}" type="pres">
      <dgm:prSet presAssocID="{E405E0E1-B30E-4F09-96E1-A6304DA3EA52}" presName="sibTrans" presStyleLbl="sibTrans2D1" presStyleIdx="2" presStyleCnt="3"/>
      <dgm:spPr/>
    </dgm:pt>
    <dgm:pt modelId="{FECB3C4C-2D55-4804-A958-985CE091DD6A}" type="pres">
      <dgm:prSet presAssocID="{E405E0E1-B30E-4F09-96E1-A6304DA3EA52}" presName="connectorText" presStyleCnt="0"/>
      <dgm:spPr/>
    </dgm:pt>
  </dgm:ptLst>
  <dgm:cxnLst>
    <dgm:cxn modelId="{48E620FB-A7F9-438D-BEB1-48C5EBC52611}" srcId="{6E5FBB55-74B2-44BC-AC78-9C8120541354}" destId="{FD81B4A0-A345-47B8-9034-54FAD7F16EEA}" srcOrd="0" destOrd="0" parTransId="{E5F7B21D-EDDB-4955-880B-EEB76C1FBF59}" sibTransId="{1EF361B0-10D3-4975-BCEB-0A2159A1CAE4}"/>
    <dgm:cxn modelId="{CC0A4A6D-9108-4C9D-8DB3-111E26B1759F}" srcId="{6E5FBB55-74B2-44BC-AC78-9C8120541354}" destId="{B3995DE3-A920-49BD-B90D-49DF4D6B94F9}" srcOrd="1" destOrd="0" parTransId="{0B5786FC-6F01-4387-BA93-C2ED8F2F5F9F}" sibTransId="{B5EFECF8-F5E2-41D1-B747-7DC03FDA2049}"/>
    <dgm:cxn modelId="{A038CD80-AA81-4191-AE7A-B685C7D1FA78}" srcId="{6E5FBB55-74B2-44BC-AC78-9C8120541354}" destId="{75AE001A-7AA3-4D0D-8AEC-957FF2B7D3BE}" srcOrd="2" destOrd="0" parTransId="{AA8EA639-CBEC-4D14-84DF-6FD6A7CA2AAC}" sibTransId="{E405E0E1-B30E-4F09-96E1-A6304DA3EA52}"/>
    <dgm:cxn modelId="{AB1840BC-4F72-4AC3-BB52-F0F66F429F36}" type="presOf" srcId="{6E5FBB55-74B2-44BC-AC78-9C8120541354}" destId="{CCF7C031-5F3B-494B-9CA8-C75E89BC6D59}" srcOrd="0" destOrd="0" presId="urn:microsoft.com/office/officeart/2005/8/layout/cycle7"/>
    <dgm:cxn modelId="{FC5F5F72-BBD1-489D-976A-AE71D5A1B9DC}" type="presParOf" srcId="{CCF7C031-5F3B-494B-9CA8-C75E89BC6D59}" destId="{08AB63ED-303C-4535-83BE-CFA56B755A49}" srcOrd="0" destOrd="0" presId="urn:microsoft.com/office/officeart/2005/8/layout/cycle7"/>
    <dgm:cxn modelId="{84492722-1471-4525-97AC-88D92DDE573A}" type="presOf" srcId="{FD81B4A0-A345-47B8-9034-54FAD7F16EEA}" destId="{08AB63ED-303C-4535-83BE-CFA56B755A49}" srcOrd="0" destOrd="0" presId="urn:microsoft.com/office/officeart/2005/8/layout/cycle7"/>
    <dgm:cxn modelId="{66A067B7-90D7-4994-B30C-A510301047CF}" type="presParOf" srcId="{CCF7C031-5F3B-494B-9CA8-C75E89BC6D59}" destId="{97F39950-454C-43F9-9796-3DBC01350EA2}" srcOrd="1" destOrd="0" presId="urn:microsoft.com/office/officeart/2005/8/layout/cycle7"/>
    <dgm:cxn modelId="{C93EC027-805D-49B7-B188-B44C8C357BAC}" type="presOf" srcId="{1EF361B0-10D3-4975-BCEB-0A2159A1CAE4}" destId="{97F39950-454C-43F9-9796-3DBC01350EA2}" srcOrd="0" destOrd="0" presId="urn:microsoft.com/office/officeart/2005/8/layout/cycle7"/>
    <dgm:cxn modelId="{75E84FC2-59D6-4E34-BE0D-05A94A221D60}" type="presParOf" srcId="{97F39950-454C-43F9-9796-3DBC01350EA2}" destId="{0C18B507-9B20-414B-AB3C-235076D54769}" srcOrd="0" destOrd="1" presId="urn:microsoft.com/office/officeart/2005/8/layout/cycle7"/>
    <dgm:cxn modelId="{F9D502E9-4AE9-44B4-8801-CDE332016E68}" type="presOf" srcId="{1EF361B0-10D3-4975-BCEB-0A2159A1CAE4}" destId="{0C18B507-9B20-414B-AB3C-235076D54769}" srcOrd="1" destOrd="0" presId="urn:microsoft.com/office/officeart/2005/8/layout/cycle7"/>
    <dgm:cxn modelId="{A91C7224-892E-4808-8B83-DF1BB411E0EB}" type="presParOf" srcId="{CCF7C031-5F3B-494B-9CA8-C75E89BC6D59}" destId="{54F1E4FC-40C7-436A-952E-A33C90D6EA21}" srcOrd="2" destOrd="0" presId="urn:microsoft.com/office/officeart/2005/8/layout/cycle7"/>
    <dgm:cxn modelId="{D260A35F-20CA-4001-BD3C-313809109C1C}" type="presOf" srcId="{B3995DE3-A920-49BD-B90D-49DF4D6B94F9}" destId="{54F1E4FC-40C7-436A-952E-A33C90D6EA21}" srcOrd="0" destOrd="0" presId="urn:microsoft.com/office/officeart/2005/8/layout/cycle7"/>
    <dgm:cxn modelId="{BF5EAC4C-532A-467F-BC4C-A6EAA60EB4F7}" type="presParOf" srcId="{CCF7C031-5F3B-494B-9CA8-C75E89BC6D59}" destId="{E068CDE7-4F94-46CD-9906-0B60DF0B6ACB}" srcOrd="3" destOrd="0" presId="urn:microsoft.com/office/officeart/2005/8/layout/cycle7"/>
    <dgm:cxn modelId="{C7AA0DFE-CD6F-4740-B24D-9741B5D3C91E}" type="presOf" srcId="{B5EFECF8-F5E2-41D1-B747-7DC03FDA2049}" destId="{E068CDE7-4F94-46CD-9906-0B60DF0B6ACB}" srcOrd="0" destOrd="0" presId="urn:microsoft.com/office/officeart/2005/8/layout/cycle7"/>
    <dgm:cxn modelId="{91133A6E-2403-47FE-986C-AB0C01C6F510}" type="presParOf" srcId="{E068CDE7-4F94-46CD-9906-0B60DF0B6ACB}" destId="{CE17F78B-B90E-44D4-8C83-46147AFCCD4F}" srcOrd="0" destOrd="3" presId="urn:microsoft.com/office/officeart/2005/8/layout/cycle7"/>
    <dgm:cxn modelId="{896D0D75-1F5E-43A2-B509-BAAB84B80794}" type="presOf" srcId="{B5EFECF8-F5E2-41D1-B747-7DC03FDA2049}" destId="{CE17F78B-B90E-44D4-8C83-46147AFCCD4F}" srcOrd="1" destOrd="0" presId="urn:microsoft.com/office/officeart/2005/8/layout/cycle7"/>
    <dgm:cxn modelId="{A6040FE9-8818-4775-B386-EEAF73C0615F}" type="presParOf" srcId="{CCF7C031-5F3B-494B-9CA8-C75E89BC6D59}" destId="{16E6D73D-0C2D-4F2E-8F54-ED0B6238B1DF}" srcOrd="4" destOrd="0" presId="urn:microsoft.com/office/officeart/2005/8/layout/cycle7"/>
    <dgm:cxn modelId="{0BE02336-2727-49D7-BBF0-16C72A0290B2}" type="presOf" srcId="{75AE001A-7AA3-4D0D-8AEC-957FF2B7D3BE}" destId="{16E6D73D-0C2D-4F2E-8F54-ED0B6238B1DF}" srcOrd="0" destOrd="0" presId="urn:microsoft.com/office/officeart/2005/8/layout/cycle7"/>
    <dgm:cxn modelId="{3EC15EEC-4E8B-4EF2-81C8-43BE082D201B}" type="presParOf" srcId="{CCF7C031-5F3B-494B-9CA8-C75E89BC6D59}" destId="{0E1DC624-06E4-4837-AFAE-09183CBBBDF0}" srcOrd="5" destOrd="0" presId="urn:microsoft.com/office/officeart/2005/8/layout/cycle7"/>
    <dgm:cxn modelId="{92D5AE2F-4EF8-4A91-8080-030DF77CE779}" type="presOf" srcId="{E405E0E1-B30E-4F09-96E1-A6304DA3EA52}" destId="{0E1DC624-06E4-4837-AFAE-09183CBBBDF0}" srcOrd="0" destOrd="0" presId="urn:microsoft.com/office/officeart/2005/8/layout/cycle7"/>
    <dgm:cxn modelId="{E731F2CA-4FBE-4147-BBC0-5C1B28AF4C30}" type="presParOf" srcId="{0E1DC624-06E4-4837-AFAE-09183CBBBDF0}" destId="{FECB3C4C-2D55-4804-A958-985CE091DD6A}" srcOrd="0" destOrd="5" presId="urn:microsoft.com/office/officeart/2005/8/layout/cycle7"/>
    <dgm:cxn modelId="{C18ECD90-D491-424B-9748-35CC188310F2}" type="presOf" srcId="{E405E0E1-B30E-4F09-96E1-A6304DA3EA52}" destId="{FECB3C4C-2D55-4804-A958-985CE091DD6A}" srcOrd="1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616065" cy="3903980"/>
        <a:chOff x="0" y="0"/>
        <a:chExt cx="6616065" cy="3903980"/>
      </a:xfrm>
    </dsp:grpSpPr>
    <dsp:sp modelId="{08AB63ED-303C-4535-83BE-CFA56B755A49}">
      <dsp:nvSpPr>
        <dsp:cNvPr id="3" name="圆角矩形 2"/>
        <dsp:cNvSpPr/>
      </dsp:nvSpPr>
      <dsp:spPr bwMode="white">
        <a:xfrm>
          <a:off x="2296084" y="0"/>
          <a:ext cx="2023897" cy="101194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5250" tIns="95250" rIns="9525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终身专业学习</a:t>
          </a:r>
          <a:endParaRPr lang="zh-CN" altLang="en-US"/>
        </a:p>
      </dsp:txBody>
      <dsp:txXfrm>
        <a:off x="2296084" y="0"/>
        <a:ext cx="2023897" cy="1011949"/>
      </dsp:txXfrm>
    </dsp:sp>
    <dsp:sp modelId="{97F39950-454C-43F9-9796-3DBC01350EA2}">
      <dsp:nvSpPr>
        <dsp:cNvPr id="4" name="左右箭头 3"/>
        <dsp:cNvSpPr/>
      </dsp:nvSpPr>
      <dsp:spPr bwMode="white">
        <a:xfrm rot="3599999">
          <a:off x="3616677" y="1774899"/>
          <a:ext cx="1052427" cy="354182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3599999">
        <a:off x="3616677" y="1774899"/>
        <a:ext cx="1052427" cy="354182"/>
      </dsp:txXfrm>
    </dsp:sp>
    <dsp:sp modelId="{54F1E4FC-40C7-436A-952E-A33C90D6EA21}">
      <dsp:nvSpPr>
        <dsp:cNvPr id="5" name="圆角矩形 4"/>
        <dsp:cNvSpPr/>
      </dsp:nvSpPr>
      <dsp:spPr bwMode="white">
        <a:xfrm>
          <a:off x="3965799" y="2892031"/>
          <a:ext cx="2023897" cy="101194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5250" tIns="95250" rIns="9525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个人反思</a:t>
          </a:r>
          <a:endParaRPr lang="zh-CN" altLang="en-US"/>
        </a:p>
      </dsp:txBody>
      <dsp:txXfrm>
        <a:off x="3965799" y="2892031"/>
        <a:ext cx="2023897" cy="1011949"/>
      </dsp:txXfrm>
    </dsp:sp>
    <dsp:sp modelId="{E068CDE7-4F94-46CD-9906-0B60DF0B6ACB}">
      <dsp:nvSpPr>
        <dsp:cNvPr id="6" name="左右箭头 5"/>
        <dsp:cNvSpPr/>
      </dsp:nvSpPr>
      <dsp:spPr bwMode="white">
        <a:xfrm rot="10800000">
          <a:off x="2781819" y="3220915"/>
          <a:ext cx="1052427" cy="354182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0800000">
        <a:off x="2781819" y="3220915"/>
        <a:ext cx="1052427" cy="354182"/>
      </dsp:txXfrm>
    </dsp:sp>
    <dsp:sp modelId="{16E6D73D-0C2D-4F2E-8F54-ED0B6238B1DF}">
      <dsp:nvSpPr>
        <dsp:cNvPr id="7" name="圆角矩形 6"/>
        <dsp:cNvSpPr/>
      </dsp:nvSpPr>
      <dsp:spPr bwMode="white">
        <a:xfrm>
          <a:off x="626369" y="2892031"/>
          <a:ext cx="2023897" cy="101194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5250" tIns="95250" rIns="9525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学习共同体</a:t>
          </a:r>
          <a:endParaRPr lang="zh-CN" altLang="en-US"/>
        </a:p>
      </dsp:txBody>
      <dsp:txXfrm>
        <a:off x="626369" y="2892031"/>
        <a:ext cx="2023897" cy="1011949"/>
      </dsp:txXfrm>
    </dsp:sp>
    <dsp:sp modelId="{0E1DC624-06E4-4837-AFAE-09183CBBBDF0}">
      <dsp:nvSpPr>
        <dsp:cNvPr id="8" name="左右箭头 7"/>
        <dsp:cNvSpPr/>
      </dsp:nvSpPr>
      <dsp:spPr bwMode="white">
        <a:xfrm rot="-3599999">
          <a:off x="1946962" y="1774899"/>
          <a:ext cx="1052427" cy="354182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-3599999">
        <a:off x="1946962" y="1774899"/>
        <a:ext cx="1052427" cy="354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Sty" val="arr"/>
                    <dgm:param type="endSty" val="arr"/>
                    <dgm:param type="begPts" val="radial"/>
                    <dgm:param type="endPts" val="radial"/>
                  </dgm:alg>
                </dgm:if>
                <dgm:else name="Name8">
                  <dgm:alg type="conn">
                    <dgm:param type="begSty" val="arr"/>
                    <dgm:param type="endSty" val="arr"/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B130-AE21-4EB1-8CDF-A94E619A627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712C9-8DC8-4E79-80EE-9221380E439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19B-5F27-461A-B1F7-4377D2F87AC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3E6-B91E-4566-8937-6DB8487B3E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19B-5F27-461A-B1F7-4377D2F87AC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3E6-B91E-4566-8937-6DB8487B3E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19B-5F27-461A-B1F7-4377D2F87AC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3E6-B91E-4566-8937-6DB8487B3E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19B-5F27-461A-B1F7-4377D2F87AC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3E6-B91E-4566-8937-6DB8487B3E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19B-5F27-461A-B1F7-4377D2F87AC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3E6-B91E-4566-8937-6DB8487B3E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19B-5F27-461A-B1F7-4377D2F87AC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3E6-B91E-4566-8937-6DB8487B3E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19B-5F27-461A-B1F7-4377D2F87AC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3E6-B91E-4566-8937-6DB8487B3E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19B-5F27-461A-B1F7-4377D2F87AC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3E6-B91E-4566-8937-6DB8487B3E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19B-5F27-461A-B1F7-4377D2F87AC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3E6-B91E-4566-8937-6DB8487B3E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19B-5F27-461A-B1F7-4377D2F87AC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3E6-B91E-4566-8937-6DB8487B3E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19B-5F27-461A-B1F7-4377D2F87AC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3E6-B91E-4566-8937-6DB8487B3E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7619B-5F27-461A-B1F7-4377D2F87AC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53E6-B91E-4566-8937-6DB8487B3E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1.xml"/><Relationship Id="rId3" Type="http://schemas.openxmlformats.org/officeDocument/2006/relationships/hyperlink" Target="http://www.china.com.cn/policy/txt/2011-12/12/content_24131347.ht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42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3.xml"/><Relationship Id="rId8" Type="http://schemas.openxmlformats.org/officeDocument/2006/relationships/slideLayout" Target="../slideLayouts/slideLayout1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54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1.xml"/><Relationship Id="rId4" Type="http://schemas.openxmlformats.org/officeDocument/2006/relationships/slide" Target="slide1.xml"/><Relationship Id="rId3" Type="http://schemas.openxmlformats.org/officeDocument/2006/relationships/slide" Target="slide59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4313730" y="4355410"/>
            <a:ext cx="486871" cy="445948"/>
            <a:chOff x="4053765" y="5472588"/>
            <a:chExt cx="1011579" cy="925696"/>
          </a:xfrm>
        </p:grpSpPr>
        <p:sp>
          <p:nvSpPr>
            <p:cNvPr id="215" name="Rounded Rectangle 214"/>
            <p:cNvSpPr/>
            <p:nvPr/>
          </p:nvSpPr>
          <p:spPr>
            <a:xfrm>
              <a:off x="4705971" y="5495778"/>
              <a:ext cx="94153" cy="89798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ounded Rectangle 38"/>
            <p:cNvSpPr/>
            <p:nvPr/>
          </p:nvSpPr>
          <p:spPr>
            <a:xfrm>
              <a:off x="4724400" y="5496098"/>
              <a:ext cx="47236" cy="886231"/>
            </a:xfrm>
            <a:custGeom>
              <a:avLst/>
              <a:gdLst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7314 w 47314"/>
                <a:gd name="connsiteY3" fmla="*/ 7886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-1" fmla="*/ 0 w 47314"/>
                <a:gd name="connsiteY0-2" fmla="*/ 7886 h 1058358"/>
                <a:gd name="connsiteX1-3" fmla="*/ 7886 w 47314"/>
                <a:gd name="connsiteY1-4" fmla="*/ 0 h 1058358"/>
                <a:gd name="connsiteX2-5" fmla="*/ 39428 w 47314"/>
                <a:gd name="connsiteY2-6" fmla="*/ 0 h 1058358"/>
                <a:gd name="connsiteX3-7" fmla="*/ 40170 w 47314"/>
                <a:gd name="connsiteY3-8" fmla="*/ 38843 h 1058358"/>
                <a:gd name="connsiteX4-9" fmla="*/ 47314 w 47314"/>
                <a:gd name="connsiteY4-10" fmla="*/ 1050472 h 1058358"/>
                <a:gd name="connsiteX5-11" fmla="*/ 39428 w 47314"/>
                <a:gd name="connsiteY5-12" fmla="*/ 1058358 h 1058358"/>
                <a:gd name="connsiteX6-13" fmla="*/ 7886 w 47314"/>
                <a:gd name="connsiteY6-14" fmla="*/ 1058358 h 1058358"/>
                <a:gd name="connsiteX7-15" fmla="*/ 0 w 47314"/>
                <a:gd name="connsiteY7-16" fmla="*/ 1050472 h 1058358"/>
                <a:gd name="connsiteX8-17" fmla="*/ 0 w 47314"/>
                <a:gd name="connsiteY8-18" fmla="*/ 7886 h 1058358"/>
                <a:gd name="connsiteX0-19" fmla="*/ 4763 w 47314"/>
                <a:gd name="connsiteY0-20" fmla="*/ 43604 h 1058358"/>
                <a:gd name="connsiteX1-21" fmla="*/ 7886 w 47314"/>
                <a:gd name="connsiteY1-22" fmla="*/ 0 h 1058358"/>
                <a:gd name="connsiteX2-23" fmla="*/ 39428 w 47314"/>
                <a:gd name="connsiteY2-24" fmla="*/ 0 h 1058358"/>
                <a:gd name="connsiteX3-25" fmla="*/ 40170 w 47314"/>
                <a:gd name="connsiteY3-26" fmla="*/ 38843 h 1058358"/>
                <a:gd name="connsiteX4-27" fmla="*/ 47314 w 47314"/>
                <a:gd name="connsiteY4-28" fmla="*/ 1050472 h 1058358"/>
                <a:gd name="connsiteX5-29" fmla="*/ 39428 w 47314"/>
                <a:gd name="connsiteY5-30" fmla="*/ 1058358 h 1058358"/>
                <a:gd name="connsiteX6-31" fmla="*/ 7886 w 47314"/>
                <a:gd name="connsiteY6-32" fmla="*/ 1058358 h 1058358"/>
                <a:gd name="connsiteX7-33" fmla="*/ 0 w 47314"/>
                <a:gd name="connsiteY7-34" fmla="*/ 1050472 h 1058358"/>
                <a:gd name="connsiteX8-35" fmla="*/ 4763 w 47314"/>
                <a:gd name="connsiteY8-36" fmla="*/ 43604 h 1058358"/>
                <a:gd name="connsiteX0-37" fmla="*/ 4763 w 47314"/>
                <a:gd name="connsiteY0-38" fmla="*/ 43604 h 1082171"/>
                <a:gd name="connsiteX1-39" fmla="*/ 7886 w 47314"/>
                <a:gd name="connsiteY1-40" fmla="*/ 0 h 1082171"/>
                <a:gd name="connsiteX2-41" fmla="*/ 39428 w 47314"/>
                <a:gd name="connsiteY2-42" fmla="*/ 0 h 1082171"/>
                <a:gd name="connsiteX3-43" fmla="*/ 40170 w 47314"/>
                <a:gd name="connsiteY3-44" fmla="*/ 38843 h 1082171"/>
                <a:gd name="connsiteX4-45" fmla="*/ 47314 w 47314"/>
                <a:gd name="connsiteY4-46" fmla="*/ 1050472 h 1082171"/>
                <a:gd name="connsiteX5-47" fmla="*/ 39428 w 47314"/>
                <a:gd name="connsiteY5-48" fmla="*/ 1058358 h 1082171"/>
                <a:gd name="connsiteX6-49" fmla="*/ 7886 w 47314"/>
                <a:gd name="connsiteY6-50" fmla="*/ 1082171 h 1082171"/>
                <a:gd name="connsiteX7-51" fmla="*/ 0 w 47314"/>
                <a:gd name="connsiteY7-52" fmla="*/ 1050472 h 1082171"/>
                <a:gd name="connsiteX8-53" fmla="*/ 4763 w 47314"/>
                <a:gd name="connsiteY8-54" fmla="*/ 43604 h 1082171"/>
                <a:gd name="connsiteX0-55" fmla="*/ 4763 w 47474"/>
                <a:gd name="connsiteY0-56" fmla="*/ 43604 h 1082171"/>
                <a:gd name="connsiteX1-57" fmla="*/ 7886 w 47474"/>
                <a:gd name="connsiteY1-58" fmla="*/ 0 h 1082171"/>
                <a:gd name="connsiteX2-59" fmla="*/ 39428 w 47474"/>
                <a:gd name="connsiteY2-60" fmla="*/ 0 h 1082171"/>
                <a:gd name="connsiteX3-61" fmla="*/ 40170 w 47474"/>
                <a:gd name="connsiteY3-62" fmla="*/ 38843 h 1082171"/>
                <a:gd name="connsiteX4-63" fmla="*/ 47314 w 47474"/>
                <a:gd name="connsiteY4-64" fmla="*/ 1050472 h 1082171"/>
                <a:gd name="connsiteX5-65" fmla="*/ 44190 w 47474"/>
                <a:gd name="connsiteY5-66" fmla="*/ 1070264 h 1082171"/>
                <a:gd name="connsiteX6-67" fmla="*/ 7886 w 47474"/>
                <a:gd name="connsiteY6-68" fmla="*/ 1082171 h 1082171"/>
                <a:gd name="connsiteX7-69" fmla="*/ 0 w 47474"/>
                <a:gd name="connsiteY7-70" fmla="*/ 1050472 h 1082171"/>
                <a:gd name="connsiteX8-71" fmla="*/ 4763 w 47474"/>
                <a:gd name="connsiteY8-72" fmla="*/ 43604 h 1082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7474" h="1082171">
                  <a:moveTo>
                    <a:pt x="4763" y="43604"/>
                  </a:moveTo>
                  <a:cubicBezTo>
                    <a:pt x="4763" y="39249"/>
                    <a:pt x="3531" y="0"/>
                    <a:pt x="7886" y="0"/>
                  </a:cubicBezTo>
                  <a:lnTo>
                    <a:pt x="39428" y="0"/>
                  </a:lnTo>
                  <a:cubicBezTo>
                    <a:pt x="43783" y="0"/>
                    <a:pt x="40170" y="34488"/>
                    <a:pt x="40170" y="38843"/>
                  </a:cubicBezTo>
                  <a:cubicBezTo>
                    <a:pt x="40170" y="386372"/>
                    <a:pt x="47314" y="702943"/>
                    <a:pt x="47314" y="1050472"/>
                  </a:cubicBezTo>
                  <a:cubicBezTo>
                    <a:pt x="47314" y="1054827"/>
                    <a:pt x="48545" y="1070264"/>
                    <a:pt x="44190" y="1070264"/>
                  </a:cubicBezTo>
                  <a:lnTo>
                    <a:pt x="7886" y="1082171"/>
                  </a:lnTo>
                  <a:cubicBezTo>
                    <a:pt x="3531" y="1082171"/>
                    <a:pt x="0" y="1054827"/>
                    <a:pt x="0" y="1050472"/>
                  </a:cubicBezTo>
                  <a:cubicBezTo>
                    <a:pt x="1588" y="714849"/>
                    <a:pt x="3175" y="379227"/>
                    <a:pt x="4763" y="436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4304056" y="5500302"/>
              <a:ext cx="94153" cy="89798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ounded Rectangle 38"/>
            <p:cNvSpPr/>
            <p:nvPr/>
          </p:nvSpPr>
          <p:spPr>
            <a:xfrm>
              <a:off x="4322484" y="5500620"/>
              <a:ext cx="47236" cy="886231"/>
            </a:xfrm>
            <a:custGeom>
              <a:avLst/>
              <a:gdLst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7314 w 47314"/>
                <a:gd name="connsiteY3" fmla="*/ 7886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-1" fmla="*/ 0 w 47314"/>
                <a:gd name="connsiteY0-2" fmla="*/ 7886 h 1058358"/>
                <a:gd name="connsiteX1-3" fmla="*/ 7886 w 47314"/>
                <a:gd name="connsiteY1-4" fmla="*/ 0 h 1058358"/>
                <a:gd name="connsiteX2-5" fmla="*/ 39428 w 47314"/>
                <a:gd name="connsiteY2-6" fmla="*/ 0 h 1058358"/>
                <a:gd name="connsiteX3-7" fmla="*/ 40170 w 47314"/>
                <a:gd name="connsiteY3-8" fmla="*/ 38843 h 1058358"/>
                <a:gd name="connsiteX4-9" fmla="*/ 47314 w 47314"/>
                <a:gd name="connsiteY4-10" fmla="*/ 1050472 h 1058358"/>
                <a:gd name="connsiteX5-11" fmla="*/ 39428 w 47314"/>
                <a:gd name="connsiteY5-12" fmla="*/ 1058358 h 1058358"/>
                <a:gd name="connsiteX6-13" fmla="*/ 7886 w 47314"/>
                <a:gd name="connsiteY6-14" fmla="*/ 1058358 h 1058358"/>
                <a:gd name="connsiteX7-15" fmla="*/ 0 w 47314"/>
                <a:gd name="connsiteY7-16" fmla="*/ 1050472 h 1058358"/>
                <a:gd name="connsiteX8-17" fmla="*/ 0 w 47314"/>
                <a:gd name="connsiteY8-18" fmla="*/ 7886 h 1058358"/>
                <a:gd name="connsiteX0-19" fmla="*/ 4763 w 47314"/>
                <a:gd name="connsiteY0-20" fmla="*/ 43604 h 1058358"/>
                <a:gd name="connsiteX1-21" fmla="*/ 7886 w 47314"/>
                <a:gd name="connsiteY1-22" fmla="*/ 0 h 1058358"/>
                <a:gd name="connsiteX2-23" fmla="*/ 39428 w 47314"/>
                <a:gd name="connsiteY2-24" fmla="*/ 0 h 1058358"/>
                <a:gd name="connsiteX3-25" fmla="*/ 40170 w 47314"/>
                <a:gd name="connsiteY3-26" fmla="*/ 38843 h 1058358"/>
                <a:gd name="connsiteX4-27" fmla="*/ 47314 w 47314"/>
                <a:gd name="connsiteY4-28" fmla="*/ 1050472 h 1058358"/>
                <a:gd name="connsiteX5-29" fmla="*/ 39428 w 47314"/>
                <a:gd name="connsiteY5-30" fmla="*/ 1058358 h 1058358"/>
                <a:gd name="connsiteX6-31" fmla="*/ 7886 w 47314"/>
                <a:gd name="connsiteY6-32" fmla="*/ 1058358 h 1058358"/>
                <a:gd name="connsiteX7-33" fmla="*/ 0 w 47314"/>
                <a:gd name="connsiteY7-34" fmla="*/ 1050472 h 1058358"/>
                <a:gd name="connsiteX8-35" fmla="*/ 4763 w 47314"/>
                <a:gd name="connsiteY8-36" fmla="*/ 43604 h 1058358"/>
                <a:gd name="connsiteX0-37" fmla="*/ 4763 w 47314"/>
                <a:gd name="connsiteY0-38" fmla="*/ 43604 h 1082171"/>
                <a:gd name="connsiteX1-39" fmla="*/ 7886 w 47314"/>
                <a:gd name="connsiteY1-40" fmla="*/ 0 h 1082171"/>
                <a:gd name="connsiteX2-41" fmla="*/ 39428 w 47314"/>
                <a:gd name="connsiteY2-42" fmla="*/ 0 h 1082171"/>
                <a:gd name="connsiteX3-43" fmla="*/ 40170 w 47314"/>
                <a:gd name="connsiteY3-44" fmla="*/ 38843 h 1082171"/>
                <a:gd name="connsiteX4-45" fmla="*/ 47314 w 47314"/>
                <a:gd name="connsiteY4-46" fmla="*/ 1050472 h 1082171"/>
                <a:gd name="connsiteX5-47" fmla="*/ 39428 w 47314"/>
                <a:gd name="connsiteY5-48" fmla="*/ 1058358 h 1082171"/>
                <a:gd name="connsiteX6-49" fmla="*/ 7886 w 47314"/>
                <a:gd name="connsiteY6-50" fmla="*/ 1082171 h 1082171"/>
                <a:gd name="connsiteX7-51" fmla="*/ 0 w 47314"/>
                <a:gd name="connsiteY7-52" fmla="*/ 1050472 h 1082171"/>
                <a:gd name="connsiteX8-53" fmla="*/ 4763 w 47314"/>
                <a:gd name="connsiteY8-54" fmla="*/ 43604 h 1082171"/>
                <a:gd name="connsiteX0-55" fmla="*/ 4763 w 47474"/>
                <a:gd name="connsiteY0-56" fmla="*/ 43604 h 1082171"/>
                <a:gd name="connsiteX1-57" fmla="*/ 7886 w 47474"/>
                <a:gd name="connsiteY1-58" fmla="*/ 0 h 1082171"/>
                <a:gd name="connsiteX2-59" fmla="*/ 39428 w 47474"/>
                <a:gd name="connsiteY2-60" fmla="*/ 0 h 1082171"/>
                <a:gd name="connsiteX3-61" fmla="*/ 40170 w 47474"/>
                <a:gd name="connsiteY3-62" fmla="*/ 38843 h 1082171"/>
                <a:gd name="connsiteX4-63" fmla="*/ 47314 w 47474"/>
                <a:gd name="connsiteY4-64" fmla="*/ 1050472 h 1082171"/>
                <a:gd name="connsiteX5-65" fmla="*/ 44190 w 47474"/>
                <a:gd name="connsiteY5-66" fmla="*/ 1070264 h 1082171"/>
                <a:gd name="connsiteX6-67" fmla="*/ 7886 w 47474"/>
                <a:gd name="connsiteY6-68" fmla="*/ 1082171 h 1082171"/>
                <a:gd name="connsiteX7-69" fmla="*/ 0 w 47474"/>
                <a:gd name="connsiteY7-70" fmla="*/ 1050472 h 1082171"/>
                <a:gd name="connsiteX8-71" fmla="*/ 4763 w 47474"/>
                <a:gd name="connsiteY8-72" fmla="*/ 43604 h 1082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7474" h="1082171">
                  <a:moveTo>
                    <a:pt x="4763" y="43604"/>
                  </a:moveTo>
                  <a:cubicBezTo>
                    <a:pt x="4763" y="39249"/>
                    <a:pt x="3531" y="0"/>
                    <a:pt x="7886" y="0"/>
                  </a:cubicBezTo>
                  <a:lnTo>
                    <a:pt x="39428" y="0"/>
                  </a:lnTo>
                  <a:cubicBezTo>
                    <a:pt x="43783" y="0"/>
                    <a:pt x="40170" y="34488"/>
                    <a:pt x="40170" y="38843"/>
                  </a:cubicBezTo>
                  <a:cubicBezTo>
                    <a:pt x="40170" y="386372"/>
                    <a:pt x="47314" y="702943"/>
                    <a:pt x="47314" y="1050472"/>
                  </a:cubicBezTo>
                  <a:cubicBezTo>
                    <a:pt x="47314" y="1054827"/>
                    <a:pt x="48545" y="1070264"/>
                    <a:pt x="44190" y="1070264"/>
                  </a:cubicBezTo>
                  <a:lnTo>
                    <a:pt x="7886" y="1082171"/>
                  </a:lnTo>
                  <a:cubicBezTo>
                    <a:pt x="3531" y="1082171"/>
                    <a:pt x="0" y="1054827"/>
                    <a:pt x="0" y="1050472"/>
                  </a:cubicBezTo>
                  <a:cubicBezTo>
                    <a:pt x="1588" y="714849"/>
                    <a:pt x="3175" y="379227"/>
                    <a:pt x="4763" y="436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9" name="Group 218"/>
            <p:cNvGrpSpPr/>
            <p:nvPr/>
          </p:nvGrpSpPr>
          <p:grpSpPr>
            <a:xfrm>
              <a:off x="4053765" y="5472588"/>
              <a:ext cx="1011579" cy="534950"/>
              <a:chOff x="4691943" y="3699362"/>
              <a:chExt cx="5514864" cy="2916407"/>
            </a:xfrm>
          </p:grpSpPr>
          <p:sp>
            <p:nvSpPr>
              <p:cNvPr id="220" name="Rectangle 15"/>
              <p:cNvSpPr/>
              <p:nvPr/>
            </p:nvSpPr>
            <p:spPr>
              <a:xfrm>
                <a:off x="4691943" y="3699362"/>
                <a:ext cx="5514864" cy="1482462"/>
              </a:xfrm>
              <a:custGeom>
                <a:avLst/>
                <a:gdLst>
                  <a:gd name="connsiteX0" fmla="*/ 0 w 5473301"/>
                  <a:gd name="connsiteY0" fmla="*/ 246572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0 w 5473301"/>
                  <a:gd name="connsiteY8" fmla="*/ 246572 h 1479403"/>
                  <a:gd name="connsiteX0-1" fmla="*/ 13855 w 5473301"/>
                  <a:gd name="connsiteY0-2" fmla="*/ 329700 h 1479403"/>
                  <a:gd name="connsiteX1-3" fmla="*/ 246572 w 5473301"/>
                  <a:gd name="connsiteY1-4" fmla="*/ 0 h 1479403"/>
                  <a:gd name="connsiteX2-5" fmla="*/ 5226729 w 5473301"/>
                  <a:gd name="connsiteY2-6" fmla="*/ 0 h 1479403"/>
                  <a:gd name="connsiteX3-7" fmla="*/ 5473301 w 5473301"/>
                  <a:gd name="connsiteY3-8" fmla="*/ 246572 h 1479403"/>
                  <a:gd name="connsiteX4-9" fmla="*/ 5473301 w 5473301"/>
                  <a:gd name="connsiteY4-10" fmla="*/ 1232831 h 1479403"/>
                  <a:gd name="connsiteX5-11" fmla="*/ 5226729 w 5473301"/>
                  <a:gd name="connsiteY5-12" fmla="*/ 1479403 h 1479403"/>
                  <a:gd name="connsiteX6-13" fmla="*/ 246572 w 5473301"/>
                  <a:gd name="connsiteY6-14" fmla="*/ 1479403 h 1479403"/>
                  <a:gd name="connsiteX7-15" fmla="*/ 0 w 5473301"/>
                  <a:gd name="connsiteY7-16" fmla="*/ 1232831 h 1479403"/>
                  <a:gd name="connsiteX8-17" fmla="*/ 13855 w 5473301"/>
                  <a:gd name="connsiteY8-18" fmla="*/ 329700 h 1479403"/>
                  <a:gd name="connsiteX0-19" fmla="*/ 13855 w 5473301"/>
                  <a:gd name="connsiteY0-20" fmla="*/ 329700 h 1479403"/>
                  <a:gd name="connsiteX1-21" fmla="*/ 246572 w 5473301"/>
                  <a:gd name="connsiteY1-22" fmla="*/ 0 h 1479403"/>
                  <a:gd name="connsiteX2-23" fmla="*/ 5226729 w 5473301"/>
                  <a:gd name="connsiteY2-24" fmla="*/ 0 h 1479403"/>
                  <a:gd name="connsiteX3-25" fmla="*/ 5473301 w 5473301"/>
                  <a:gd name="connsiteY3-26" fmla="*/ 246572 h 1479403"/>
                  <a:gd name="connsiteX4-27" fmla="*/ 5473301 w 5473301"/>
                  <a:gd name="connsiteY4-28" fmla="*/ 1232831 h 1479403"/>
                  <a:gd name="connsiteX5-29" fmla="*/ 5226729 w 5473301"/>
                  <a:gd name="connsiteY5-30" fmla="*/ 1479403 h 1479403"/>
                  <a:gd name="connsiteX6-31" fmla="*/ 246572 w 5473301"/>
                  <a:gd name="connsiteY6-32" fmla="*/ 1479403 h 1479403"/>
                  <a:gd name="connsiteX7-33" fmla="*/ 0 w 5473301"/>
                  <a:gd name="connsiteY7-34" fmla="*/ 1232831 h 1479403"/>
                  <a:gd name="connsiteX8-35" fmla="*/ 13855 w 5473301"/>
                  <a:gd name="connsiteY8-36" fmla="*/ 329700 h 1479403"/>
                  <a:gd name="connsiteX0-37" fmla="*/ 13855 w 5473301"/>
                  <a:gd name="connsiteY0-38" fmla="*/ 329700 h 1479403"/>
                  <a:gd name="connsiteX1-39" fmla="*/ 246572 w 5473301"/>
                  <a:gd name="connsiteY1-40" fmla="*/ 0 h 1479403"/>
                  <a:gd name="connsiteX2-41" fmla="*/ 5226729 w 5473301"/>
                  <a:gd name="connsiteY2-42" fmla="*/ 0 h 1479403"/>
                  <a:gd name="connsiteX3-43" fmla="*/ 5473301 w 5473301"/>
                  <a:gd name="connsiteY3-44" fmla="*/ 246572 h 1479403"/>
                  <a:gd name="connsiteX4-45" fmla="*/ 5473301 w 5473301"/>
                  <a:gd name="connsiteY4-46" fmla="*/ 1232831 h 1479403"/>
                  <a:gd name="connsiteX5-47" fmla="*/ 5226729 w 5473301"/>
                  <a:gd name="connsiteY5-48" fmla="*/ 1479403 h 1479403"/>
                  <a:gd name="connsiteX6-49" fmla="*/ 260427 w 5473301"/>
                  <a:gd name="connsiteY6-50" fmla="*/ 1451694 h 1479403"/>
                  <a:gd name="connsiteX7-51" fmla="*/ 0 w 5473301"/>
                  <a:gd name="connsiteY7-52" fmla="*/ 1232831 h 1479403"/>
                  <a:gd name="connsiteX8-53" fmla="*/ 13855 w 5473301"/>
                  <a:gd name="connsiteY8-54" fmla="*/ 329700 h 1479403"/>
                  <a:gd name="connsiteX0-55" fmla="*/ 13855 w 5473301"/>
                  <a:gd name="connsiteY0-56" fmla="*/ 329700 h 1485900"/>
                  <a:gd name="connsiteX1-57" fmla="*/ 246572 w 5473301"/>
                  <a:gd name="connsiteY1-58" fmla="*/ 0 h 1485900"/>
                  <a:gd name="connsiteX2-59" fmla="*/ 5226729 w 5473301"/>
                  <a:gd name="connsiteY2-60" fmla="*/ 0 h 1485900"/>
                  <a:gd name="connsiteX3-61" fmla="*/ 5473301 w 5473301"/>
                  <a:gd name="connsiteY3-62" fmla="*/ 246572 h 1485900"/>
                  <a:gd name="connsiteX4-63" fmla="*/ 5473301 w 5473301"/>
                  <a:gd name="connsiteY4-64" fmla="*/ 1232831 h 1485900"/>
                  <a:gd name="connsiteX5-65" fmla="*/ 5226729 w 5473301"/>
                  <a:gd name="connsiteY5-66" fmla="*/ 1479403 h 1485900"/>
                  <a:gd name="connsiteX6-67" fmla="*/ 2932122 w 5473301"/>
                  <a:gd name="connsiteY6-68" fmla="*/ 1485900 h 1485900"/>
                  <a:gd name="connsiteX7-69" fmla="*/ 260427 w 5473301"/>
                  <a:gd name="connsiteY7-70" fmla="*/ 1451694 h 1485900"/>
                  <a:gd name="connsiteX8-71" fmla="*/ 0 w 5473301"/>
                  <a:gd name="connsiteY8-72" fmla="*/ 1232831 h 1485900"/>
                  <a:gd name="connsiteX9" fmla="*/ 13855 w 5473301"/>
                  <a:gd name="connsiteY9" fmla="*/ 329700 h 1485900"/>
                  <a:gd name="connsiteX0-73" fmla="*/ 13855 w 5473301"/>
                  <a:gd name="connsiteY0-74" fmla="*/ 329700 h 1485900"/>
                  <a:gd name="connsiteX1-75" fmla="*/ 246572 w 5473301"/>
                  <a:gd name="connsiteY1-76" fmla="*/ 0 h 1485900"/>
                  <a:gd name="connsiteX2-77" fmla="*/ 5226729 w 5473301"/>
                  <a:gd name="connsiteY2-78" fmla="*/ 0 h 1485900"/>
                  <a:gd name="connsiteX3-79" fmla="*/ 5473301 w 5473301"/>
                  <a:gd name="connsiteY3-80" fmla="*/ 246572 h 1485900"/>
                  <a:gd name="connsiteX4-81" fmla="*/ 5473301 w 5473301"/>
                  <a:gd name="connsiteY4-82" fmla="*/ 1232831 h 1485900"/>
                  <a:gd name="connsiteX5-83" fmla="*/ 5226729 w 5473301"/>
                  <a:gd name="connsiteY5-84" fmla="*/ 1479403 h 1485900"/>
                  <a:gd name="connsiteX6-85" fmla="*/ 3181503 w 5473301"/>
                  <a:gd name="connsiteY6-86" fmla="*/ 1485899 h 1485900"/>
                  <a:gd name="connsiteX7-87" fmla="*/ 2932122 w 5473301"/>
                  <a:gd name="connsiteY7-88" fmla="*/ 1485900 h 1485900"/>
                  <a:gd name="connsiteX8-89" fmla="*/ 260427 w 5473301"/>
                  <a:gd name="connsiteY8-90" fmla="*/ 1451694 h 1485900"/>
                  <a:gd name="connsiteX9-91" fmla="*/ 0 w 5473301"/>
                  <a:gd name="connsiteY9-92" fmla="*/ 1232831 h 1485900"/>
                  <a:gd name="connsiteX10" fmla="*/ 13855 w 5473301"/>
                  <a:gd name="connsiteY10" fmla="*/ 329700 h 1485900"/>
                  <a:gd name="connsiteX0-93" fmla="*/ 13855 w 5473301"/>
                  <a:gd name="connsiteY0-94" fmla="*/ 329700 h 1485900"/>
                  <a:gd name="connsiteX1-95" fmla="*/ 246572 w 5473301"/>
                  <a:gd name="connsiteY1-96" fmla="*/ 0 h 1485900"/>
                  <a:gd name="connsiteX2-97" fmla="*/ 5226729 w 5473301"/>
                  <a:gd name="connsiteY2-98" fmla="*/ 0 h 1485900"/>
                  <a:gd name="connsiteX3-99" fmla="*/ 5473301 w 5473301"/>
                  <a:gd name="connsiteY3-100" fmla="*/ 246572 h 1485900"/>
                  <a:gd name="connsiteX4-101" fmla="*/ 5473301 w 5473301"/>
                  <a:gd name="connsiteY4-102" fmla="*/ 1232831 h 1485900"/>
                  <a:gd name="connsiteX5-103" fmla="*/ 5226729 w 5473301"/>
                  <a:gd name="connsiteY5-104" fmla="*/ 1479403 h 1485900"/>
                  <a:gd name="connsiteX6-105" fmla="*/ 3375467 w 5473301"/>
                  <a:gd name="connsiteY6-106" fmla="*/ 1485899 h 1485900"/>
                  <a:gd name="connsiteX7-107" fmla="*/ 3181503 w 5473301"/>
                  <a:gd name="connsiteY7-108" fmla="*/ 1485899 h 1485900"/>
                  <a:gd name="connsiteX8-109" fmla="*/ 2932122 w 5473301"/>
                  <a:gd name="connsiteY8-110" fmla="*/ 1485900 h 1485900"/>
                  <a:gd name="connsiteX9-111" fmla="*/ 260427 w 5473301"/>
                  <a:gd name="connsiteY9-112" fmla="*/ 1451694 h 1485900"/>
                  <a:gd name="connsiteX10-113" fmla="*/ 0 w 5473301"/>
                  <a:gd name="connsiteY10-114" fmla="*/ 1232831 h 1485900"/>
                  <a:gd name="connsiteX11" fmla="*/ 13855 w 5473301"/>
                  <a:gd name="connsiteY11" fmla="*/ 329700 h 1485900"/>
                  <a:gd name="connsiteX0-115" fmla="*/ 13855 w 5473301"/>
                  <a:gd name="connsiteY0-116" fmla="*/ 329700 h 1485900"/>
                  <a:gd name="connsiteX1-117" fmla="*/ 246572 w 5473301"/>
                  <a:gd name="connsiteY1-118" fmla="*/ 0 h 1485900"/>
                  <a:gd name="connsiteX2-119" fmla="*/ 5226729 w 5473301"/>
                  <a:gd name="connsiteY2-120" fmla="*/ 0 h 1485900"/>
                  <a:gd name="connsiteX3-121" fmla="*/ 5473301 w 5473301"/>
                  <a:gd name="connsiteY3-122" fmla="*/ 246572 h 1485900"/>
                  <a:gd name="connsiteX4-123" fmla="*/ 5473301 w 5473301"/>
                  <a:gd name="connsiteY4-124" fmla="*/ 1232831 h 1485900"/>
                  <a:gd name="connsiteX5-125" fmla="*/ 5226729 w 5473301"/>
                  <a:gd name="connsiteY5-126" fmla="*/ 1479403 h 1485900"/>
                  <a:gd name="connsiteX6-127" fmla="*/ 3375467 w 5473301"/>
                  <a:gd name="connsiteY6-128" fmla="*/ 1485899 h 1485900"/>
                  <a:gd name="connsiteX7-129" fmla="*/ 3167648 w 5473301"/>
                  <a:gd name="connsiteY7-130" fmla="*/ 1430481 h 1485900"/>
                  <a:gd name="connsiteX8-131" fmla="*/ 2932122 w 5473301"/>
                  <a:gd name="connsiteY8-132" fmla="*/ 1485900 h 1485900"/>
                  <a:gd name="connsiteX9-133" fmla="*/ 260427 w 5473301"/>
                  <a:gd name="connsiteY9-134" fmla="*/ 1451694 h 1485900"/>
                  <a:gd name="connsiteX10-135" fmla="*/ 0 w 5473301"/>
                  <a:gd name="connsiteY10-136" fmla="*/ 1232831 h 1485900"/>
                  <a:gd name="connsiteX11-137" fmla="*/ 13855 w 5473301"/>
                  <a:gd name="connsiteY11-138" fmla="*/ 329700 h 1485900"/>
                  <a:gd name="connsiteX0-139" fmla="*/ 13855 w 5514864"/>
                  <a:gd name="connsiteY0-140" fmla="*/ 329700 h 1485900"/>
                  <a:gd name="connsiteX1-141" fmla="*/ 246572 w 5514864"/>
                  <a:gd name="connsiteY1-142" fmla="*/ 0 h 1485900"/>
                  <a:gd name="connsiteX2-143" fmla="*/ 5226729 w 5514864"/>
                  <a:gd name="connsiteY2-144" fmla="*/ 0 h 1485900"/>
                  <a:gd name="connsiteX3-145" fmla="*/ 5473301 w 5514864"/>
                  <a:gd name="connsiteY3-146" fmla="*/ 246572 h 1485900"/>
                  <a:gd name="connsiteX4-147" fmla="*/ 5514864 w 5514864"/>
                  <a:gd name="connsiteY4-148" fmla="*/ 1232831 h 1485900"/>
                  <a:gd name="connsiteX5-149" fmla="*/ 5226729 w 5514864"/>
                  <a:gd name="connsiteY5-150" fmla="*/ 1479403 h 1485900"/>
                  <a:gd name="connsiteX6-151" fmla="*/ 3375467 w 5514864"/>
                  <a:gd name="connsiteY6-152" fmla="*/ 1485899 h 1485900"/>
                  <a:gd name="connsiteX7-153" fmla="*/ 3167648 w 5514864"/>
                  <a:gd name="connsiteY7-154" fmla="*/ 1430481 h 1485900"/>
                  <a:gd name="connsiteX8-155" fmla="*/ 2932122 w 5514864"/>
                  <a:gd name="connsiteY8-156" fmla="*/ 1485900 h 1485900"/>
                  <a:gd name="connsiteX9-157" fmla="*/ 260427 w 5514864"/>
                  <a:gd name="connsiteY9-158" fmla="*/ 1451694 h 1485900"/>
                  <a:gd name="connsiteX10-159" fmla="*/ 0 w 5514864"/>
                  <a:gd name="connsiteY10-160" fmla="*/ 1232831 h 1485900"/>
                  <a:gd name="connsiteX11-161" fmla="*/ 13855 w 5514864"/>
                  <a:gd name="connsiteY11-162" fmla="*/ 329700 h 1485900"/>
                  <a:gd name="connsiteX0-163" fmla="*/ 13855 w 5514864"/>
                  <a:gd name="connsiteY0-164" fmla="*/ 329700 h 1485900"/>
                  <a:gd name="connsiteX1-165" fmla="*/ 246572 w 5514864"/>
                  <a:gd name="connsiteY1-166" fmla="*/ 0 h 1485900"/>
                  <a:gd name="connsiteX2-167" fmla="*/ 5226729 w 5514864"/>
                  <a:gd name="connsiteY2-168" fmla="*/ 0 h 1485900"/>
                  <a:gd name="connsiteX3-169" fmla="*/ 5501010 w 5514864"/>
                  <a:gd name="connsiteY3-170" fmla="*/ 301990 h 1485900"/>
                  <a:gd name="connsiteX4-171" fmla="*/ 5514864 w 5514864"/>
                  <a:gd name="connsiteY4-172" fmla="*/ 1232831 h 1485900"/>
                  <a:gd name="connsiteX5-173" fmla="*/ 5226729 w 5514864"/>
                  <a:gd name="connsiteY5-174" fmla="*/ 1479403 h 1485900"/>
                  <a:gd name="connsiteX6-175" fmla="*/ 3375467 w 5514864"/>
                  <a:gd name="connsiteY6-176" fmla="*/ 1485899 h 1485900"/>
                  <a:gd name="connsiteX7-177" fmla="*/ 3167648 w 5514864"/>
                  <a:gd name="connsiteY7-178" fmla="*/ 1430481 h 1485900"/>
                  <a:gd name="connsiteX8-179" fmla="*/ 2932122 w 5514864"/>
                  <a:gd name="connsiteY8-180" fmla="*/ 1485900 h 1485900"/>
                  <a:gd name="connsiteX9-181" fmla="*/ 260427 w 5514864"/>
                  <a:gd name="connsiteY9-182" fmla="*/ 1451694 h 1485900"/>
                  <a:gd name="connsiteX10-183" fmla="*/ 0 w 5514864"/>
                  <a:gd name="connsiteY10-184" fmla="*/ 1232831 h 1485900"/>
                  <a:gd name="connsiteX11-185" fmla="*/ 13855 w 5514864"/>
                  <a:gd name="connsiteY11-186" fmla="*/ 329700 h 1485900"/>
                  <a:gd name="connsiteX0-187" fmla="*/ 13855 w 5514864"/>
                  <a:gd name="connsiteY0-188" fmla="*/ 340092 h 1496292"/>
                  <a:gd name="connsiteX1-189" fmla="*/ 246572 w 5514864"/>
                  <a:gd name="connsiteY1-190" fmla="*/ 10392 h 1496292"/>
                  <a:gd name="connsiteX2-191" fmla="*/ 3929648 w 5514864"/>
                  <a:gd name="connsiteY2-192" fmla="*/ 0 h 1496292"/>
                  <a:gd name="connsiteX3-193" fmla="*/ 5226729 w 5514864"/>
                  <a:gd name="connsiteY3-194" fmla="*/ 10392 h 1496292"/>
                  <a:gd name="connsiteX4-195" fmla="*/ 5501010 w 5514864"/>
                  <a:gd name="connsiteY4-196" fmla="*/ 312382 h 1496292"/>
                  <a:gd name="connsiteX5-197" fmla="*/ 5514864 w 5514864"/>
                  <a:gd name="connsiteY5-198" fmla="*/ 1243223 h 1496292"/>
                  <a:gd name="connsiteX6-199" fmla="*/ 5226729 w 5514864"/>
                  <a:gd name="connsiteY6-200" fmla="*/ 1489795 h 1496292"/>
                  <a:gd name="connsiteX7-201" fmla="*/ 3375467 w 5514864"/>
                  <a:gd name="connsiteY7-202" fmla="*/ 1496291 h 1496292"/>
                  <a:gd name="connsiteX8-203" fmla="*/ 3167648 w 5514864"/>
                  <a:gd name="connsiteY8-204" fmla="*/ 1440873 h 1496292"/>
                  <a:gd name="connsiteX9-205" fmla="*/ 2932122 w 5514864"/>
                  <a:gd name="connsiteY9-206" fmla="*/ 1496292 h 1496292"/>
                  <a:gd name="connsiteX10-207" fmla="*/ 260427 w 5514864"/>
                  <a:gd name="connsiteY10-208" fmla="*/ 1462086 h 1496292"/>
                  <a:gd name="connsiteX11-209" fmla="*/ 0 w 5514864"/>
                  <a:gd name="connsiteY11-210" fmla="*/ 1243223 h 1496292"/>
                  <a:gd name="connsiteX12" fmla="*/ 13855 w 5514864"/>
                  <a:gd name="connsiteY12" fmla="*/ 340092 h 1496292"/>
                  <a:gd name="connsiteX0-211" fmla="*/ 13855 w 5514864"/>
                  <a:gd name="connsiteY0-212" fmla="*/ 395511 h 1551711"/>
                  <a:gd name="connsiteX1-213" fmla="*/ 246572 w 5514864"/>
                  <a:gd name="connsiteY1-214" fmla="*/ 65811 h 1551711"/>
                  <a:gd name="connsiteX2-215" fmla="*/ 3901939 w 5514864"/>
                  <a:gd name="connsiteY2-216" fmla="*/ 0 h 1551711"/>
                  <a:gd name="connsiteX3-217" fmla="*/ 5226729 w 5514864"/>
                  <a:gd name="connsiteY3-218" fmla="*/ 65811 h 1551711"/>
                  <a:gd name="connsiteX4-219" fmla="*/ 5501010 w 5514864"/>
                  <a:gd name="connsiteY4-220" fmla="*/ 367801 h 1551711"/>
                  <a:gd name="connsiteX5-221" fmla="*/ 5514864 w 5514864"/>
                  <a:gd name="connsiteY5-222" fmla="*/ 1298642 h 1551711"/>
                  <a:gd name="connsiteX6-223" fmla="*/ 5226729 w 5514864"/>
                  <a:gd name="connsiteY6-224" fmla="*/ 1545214 h 1551711"/>
                  <a:gd name="connsiteX7-225" fmla="*/ 3375467 w 5514864"/>
                  <a:gd name="connsiteY7-226" fmla="*/ 1551710 h 1551711"/>
                  <a:gd name="connsiteX8-227" fmla="*/ 3167648 w 5514864"/>
                  <a:gd name="connsiteY8-228" fmla="*/ 1496292 h 1551711"/>
                  <a:gd name="connsiteX9-229" fmla="*/ 2932122 w 5514864"/>
                  <a:gd name="connsiteY9-230" fmla="*/ 1551711 h 1551711"/>
                  <a:gd name="connsiteX10-231" fmla="*/ 260427 w 5514864"/>
                  <a:gd name="connsiteY10-232" fmla="*/ 1517505 h 1551711"/>
                  <a:gd name="connsiteX11-233" fmla="*/ 0 w 5514864"/>
                  <a:gd name="connsiteY11-234" fmla="*/ 1298642 h 1551711"/>
                  <a:gd name="connsiteX12-235" fmla="*/ 13855 w 5514864"/>
                  <a:gd name="connsiteY12-236" fmla="*/ 395511 h 1551711"/>
                  <a:gd name="connsiteX0-237" fmla="*/ 13855 w 5514864"/>
                  <a:gd name="connsiteY0-238" fmla="*/ 329700 h 1485900"/>
                  <a:gd name="connsiteX1-239" fmla="*/ 246572 w 5514864"/>
                  <a:gd name="connsiteY1-240" fmla="*/ 0 h 1485900"/>
                  <a:gd name="connsiteX2-241" fmla="*/ 3901939 w 5514864"/>
                  <a:gd name="connsiteY2-242" fmla="*/ 17317 h 1485900"/>
                  <a:gd name="connsiteX3-243" fmla="*/ 5226729 w 5514864"/>
                  <a:gd name="connsiteY3-244" fmla="*/ 0 h 1485900"/>
                  <a:gd name="connsiteX4-245" fmla="*/ 5501010 w 5514864"/>
                  <a:gd name="connsiteY4-246" fmla="*/ 301990 h 1485900"/>
                  <a:gd name="connsiteX5-247" fmla="*/ 5514864 w 5514864"/>
                  <a:gd name="connsiteY5-248" fmla="*/ 1232831 h 1485900"/>
                  <a:gd name="connsiteX6-249" fmla="*/ 5226729 w 5514864"/>
                  <a:gd name="connsiteY6-250" fmla="*/ 1479403 h 1485900"/>
                  <a:gd name="connsiteX7-251" fmla="*/ 3375467 w 5514864"/>
                  <a:gd name="connsiteY7-252" fmla="*/ 1485899 h 1485900"/>
                  <a:gd name="connsiteX8-253" fmla="*/ 3167648 w 5514864"/>
                  <a:gd name="connsiteY8-254" fmla="*/ 1430481 h 1485900"/>
                  <a:gd name="connsiteX9-255" fmla="*/ 2932122 w 5514864"/>
                  <a:gd name="connsiteY9-256" fmla="*/ 1485900 h 1485900"/>
                  <a:gd name="connsiteX10-257" fmla="*/ 260427 w 5514864"/>
                  <a:gd name="connsiteY10-258" fmla="*/ 1451694 h 1485900"/>
                  <a:gd name="connsiteX11-259" fmla="*/ 0 w 5514864"/>
                  <a:gd name="connsiteY11-260" fmla="*/ 1232831 h 1485900"/>
                  <a:gd name="connsiteX12-261" fmla="*/ 13855 w 5514864"/>
                  <a:gd name="connsiteY12-262" fmla="*/ 329700 h 1485900"/>
                  <a:gd name="connsiteX0-263" fmla="*/ 13855 w 5514864"/>
                  <a:gd name="connsiteY0-264" fmla="*/ 329700 h 1485900"/>
                  <a:gd name="connsiteX1-265" fmla="*/ 246572 w 5514864"/>
                  <a:gd name="connsiteY1-266" fmla="*/ 0 h 1485900"/>
                  <a:gd name="connsiteX2-267" fmla="*/ 3901939 w 5514864"/>
                  <a:gd name="connsiteY2-268" fmla="*/ 17317 h 1485900"/>
                  <a:gd name="connsiteX3-269" fmla="*/ 5226729 w 5514864"/>
                  <a:gd name="connsiteY3-270" fmla="*/ 0 h 1485900"/>
                  <a:gd name="connsiteX4-271" fmla="*/ 5501010 w 5514864"/>
                  <a:gd name="connsiteY4-272" fmla="*/ 301990 h 1485900"/>
                  <a:gd name="connsiteX5-273" fmla="*/ 5495212 w 5514864"/>
                  <a:gd name="connsiteY5-274" fmla="*/ 807026 h 1485900"/>
                  <a:gd name="connsiteX6-275" fmla="*/ 5514864 w 5514864"/>
                  <a:gd name="connsiteY6-276" fmla="*/ 1232831 h 1485900"/>
                  <a:gd name="connsiteX7-277" fmla="*/ 5226729 w 5514864"/>
                  <a:gd name="connsiteY7-278" fmla="*/ 1479403 h 1485900"/>
                  <a:gd name="connsiteX8-279" fmla="*/ 3375467 w 5514864"/>
                  <a:gd name="connsiteY8-280" fmla="*/ 1485899 h 1485900"/>
                  <a:gd name="connsiteX9-281" fmla="*/ 3167648 w 5514864"/>
                  <a:gd name="connsiteY9-282" fmla="*/ 1430481 h 1485900"/>
                  <a:gd name="connsiteX10-283" fmla="*/ 2932122 w 5514864"/>
                  <a:gd name="connsiteY10-284" fmla="*/ 1485900 h 1485900"/>
                  <a:gd name="connsiteX11-285" fmla="*/ 260427 w 5514864"/>
                  <a:gd name="connsiteY11-286" fmla="*/ 1451694 h 1485900"/>
                  <a:gd name="connsiteX12-287" fmla="*/ 0 w 5514864"/>
                  <a:gd name="connsiteY12-288" fmla="*/ 1232831 h 1485900"/>
                  <a:gd name="connsiteX13" fmla="*/ 13855 w 5514864"/>
                  <a:gd name="connsiteY13" fmla="*/ 329700 h 1485900"/>
                  <a:gd name="connsiteX0-289" fmla="*/ 13855 w 5514864"/>
                  <a:gd name="connsiteY0-290" fmla="*/ 329700 h 1485900"/>
                  <a:gd name="connsiteX1-291" fmla="*/ 246572 w 5514864"/>
                  <a:gd name="connsiteY1-292" fmla="*/ 0 h 1485900"/>
                  <a:gd name="connsiteX2-293" fmla="*/ 3901939 w 5514864"/>
                  <a:gd name="connsiteY2-294" fmla="*/ 17317 h 1485900"/>
                  <a:gd name="connsiteX3-295" fmla="*/ 5226729 w 5514864"/>
                  <a:gd name="connsiteY3-296" fmla="*/ 0 h 1485900"/>
                  <a:gd name="connsiteX4-297" fmla="*/ 5501010 w 5514864"/>
                  <a:gd name="connsiteY4-298" fmla="*/ 301990 h 1485900"/>
                  <a:gd name="connsiteX5-299" fmla="*/ 5453649 w 5514864"/>
                  <a:gd name="connsiteY5-300" fmla="*/ 862444 h 1485900"/>
                  <a:gd name="connsiteX6-301" fmla="*/ 5514864 w 5514864"/>
                  <a:gd name="connsiteY6-302" fmla="*/ 1232831 h 1485900"/>
                  <a:gd name="connsiteX7-303" fmla="*/ 5226729 w 5514864"/>
                  <a:gd name="connsiteY7-304" fmla="*/ 1479403 h 1485900"/>
                  <a:gd name="connsiteX8-305" fmla="*/ 3375467 w 5514864"/>
                  <a:gd name="connsiteY8-306" fmla="*/ 1485899 h 1485900"/>
                  <a:gd name="connsiteX9-307" fmla="*/ 3167648 w 5514864"/>
                  <a:gd name="connsiteY9-308" fmla="*/ 1430481 h 1485900"/>
                  <a:gd name="connsiteX10-309" fmla="*/ 2932122 w 5514864"/>
                  <a:gd name="connsiteY10-310" fmla="*/ 1485900 h 1485900"/>
                  <a:gd name="connsiteX11-311" fmla="*/ 260427 w 5514864"/>
                  <a:gd name="connsiteY11-312" fmla="*/ 1451694 h 1485900"/>
                  <a:gd name="connsiteX12-313" fmla="*/ 0 w 5514864"/>
                  <a:gd name="connsiteY12-314" fmla="*/ 1232831 h 1485900"/>
                  <a:gd name="connsiteX13-315" fmla="*/ 13855 w 5514864"/>
                  <a:gd name="connsiteY13-316" fmla="*/ 329700 h 1485900"/>
                  <a:gd name="connsiteX0-317" fmla="*/ 13855 w 5514864"/>
                  <a:gd name="connsiteY0-318" fmla="*/ 329700 h 1485900"/>
                  <a:gd name="connsiteX1-319" fmla="*/ 246572 w 5514864"/>
                  <a:gd name="connsiteY1-320" fmla="*/ 0 h 1485900"/>
                  <a:gd name="connsiteX2-321" fmla="*/ 2308666 w 5514864"/>
                  <a:gd name="connsiteY2-322" fmla="*/ 3462 h 1485900"/>
                  <a:gd name="connsiteX3-323" fmla="*/ 3901939 w 5514864"/>
                  <a:gd name="connsiteY3-324" fmla="*/ 17317 h 1485900"/>
                  <a:gd name="connsiteX4-325" fmla="*/ 5226729 w 5514864"/>
                  <a:gd name="connsiteY4-326" fmla="*/ 0 h 1485900"/>
                  <a:gd name="connsiteX5-327" fmla="*/ 5501010 w 5514864"/>
                  <a:gd name="connsiteY5-328" fmla="*/ 301990 h 1485900"/>
                  <a:gd name="connsiteX6-329" fmla="*/ 5453649 w 5514864"/>
                  <a:gd name="connsiteY6-330" fmla="*/ 862444 h 1485900"/>
                  <a:gd name="connsiteX7-331" fmla="*/ 5514864 w 5514864"/>
                  <a:gd name="connsiteY7-332" fmla="*/ 1232831 h 1485900"/>
                  <a:gd name="connsiteX8-333" fmla="*/ 5226729 w 5514864"/>
                  <a:gd name="connsiteY8-334" fmla="*/ 1479403 h 1485900"/>
                  <a:gd name="connsiteX9-335" fmla="*/ 3375467 w 5514864"/>
                  <a:gd name="connsiteY9-336" fmla="*/ 1485899 h 1485900"/>
                  <a:gd name="connsiteX10-337" fmla="*/ 3167648 w 5514864"/>
                  <a:gd name="connsiteY10-338" fmla="*/ 1430481 h 1485900"/>
                  <a:gd name="connsiteX11-339" fmla="*/ 2932122 w 5514864"/>
                  <a:gd name="connsiteY11-340" fmla="*/ 1485900 h 1485900"/>
                  <a:gd name="connsiteX12-341" fmla="*/ 260427 w 5514864"/>
                  <a:gd name="connsiteY12-342" fmla="*/ 1451694 h 1485900"/>
                  <a:gd name="connsiteX13-343" fmla="*/ 0 w 5514864"/>
                  <a:gd name="connsiteY13-344" fmla="*/ 1232831 h 1485900"/>
                  <a:gd name="connsiteX14" fmla="*/ 13855 w 5514864"/>
                  <a:gd name="connsiteY14" fmla="*/ 329700 h 1485900"/>
                  <a:gd name="connsiteX0-345" fmla="*/ 13855 w 5514864"/>
                  <a:gd name="connsiteY0-346" fmla="*/ 329700 h 1485900"/>
                  <a:gd name="connsiteX1-347" fmla="*/ 246572 w 5514864"/>
                  <a:gd name="connsiteY1-348" fmla="*/ 0 h 1485900"/>
                  <a:gd name="connsiteX2-349" fmla="*/ 2350230 w 5514864"/>
                  <a:gd name="connsiteY2-350" fmla="*/ 45026 h 1485900"/>
                  <a:gd name="connsiteX3-351" fmla="*/ 3901939 w 5514864"/>
                  <a:gd name="connsiteY3-352" fmla="*/ 17317 h 1485900"/>
                  <a:gd name="connsiteX4-353" fmla="*/ 5226729 w 5514864"/>
                  <a:gd name="connsiteY4-354" fmla="*/ 0 h 1485900"/>
                  <a:gd name="connsiteX5-355" fmla="*/ 5501010 w 5514864"/>
                  <a:gd name="connsiteY5-356" fmla="*/ 301990 h 1485900"/>
                  <a:gd name="connsiteX6-357" fmla="*/ 5453649 w 5514864"/>
                  <a:gd name="connsiteY6-358" fmla="*/ 862444 h 1485900"/>
                  <a:gd name="connsiteX7-359" fmla="*/ 5514864 w 5514864"/>
                  <a:gd name="connsiteY7-360" fmla="*/ 1232831 h 1485900"/>
                  <a:gd name="connsiteX8-361" fmla="*/ 5226729 w 5514864"/>
                  <a:gd name="connsiteY8-362" fmla="*/ 1479403 h 1485900"/>
                  <a:gd name="connsiteX9-363" fmla="*/ 3375467 w 5514864"/>
                  <a:gd name="connsiteY9-364" fmla="*/ 1485899 h 1485900"/>
                  <a:gd name="connsiteX10-365" fmla="*/ 3167648 w 5514864"/>
                  <a:gd name="connsiteY10-366" fmla="*/ 1430481 h 1485900"/>
                  <a:gd name="connsiteX11-367" fmla="*/ 2932122 w 5514864"/>
                  <a:gd name="connsiteY11-368" fmla="*/ 1485900 h 1485900"/>
                  <a:gd name="connsiteX12-369" fmla="*/ 260427 w 5514864"/>
                  <a:gd name="connsiteY12-370" fmla="*/ 1451694 h 1485900"/>
                  <a:gd name="connsiteX13-371" fmla="*/ 0 w 5514864"/>
                  <a:gd name="connsiteY13-372" fmla="*/ 1232831 h 1485900"/>
                  <a:gd name="connsiteX14-373" fmla="*/ 13855 w 5514864"/>
                  <a:gd name="connsiteY14-374" fmla="*/ 329700 h 1485900"/>
                  <a:gd name="connsiteX0-375" fmla="*/ 13855 w 5514864"/>
                  <a:gd name="connsiteY0-376" fmla="*/ 440537 h 1485900"/>
                  <a:gd name="connsiteX1-377" fmla="*/ 246572 w 5514864"/>
                  <a:gd name="connsiteY1-378" fmla="*/ 0 h 1485900"/>
                  <a:gd name="connsiteX2-379" fmla="*/ 2350230 w 5514864"/>
                  <a:gd name="connsiteY2-380" fmla="*/ 45026 h 1485900"/>
                  <a:gd name="connsiteX3-381" fmla="*/ 3901939 w 5514864"/>
                  <a:gd name="connsiteY3-382" fmla="*/ 17317 h 1485900"/>
                  <a:gd name="connsiteX4-383" fmla="*/ 5226729 w 5514864"/>
                  <a:gd name="connsiteY4-384" fmla="*/ 0 h 1485900"/>
                  <a:gd name="connsiteX5-385" fmla="*/ 5501010 w 5514864"/>
                  <a:gd name="connsiteY5-386" fmla="*/ 301990 h 1485900"/>
                  <a:gd name="connsiteX6-387" fmla="*/ 5453649 w 5514864"/>
                  <a:gd name="connsiteY6-388" fmla="*/ 862444 h 1485900"/>
                  <a:gd name="connsiteX7-389" fmla="*/ 5514864 w 5514864"/>
                  <a:gd name="connsiteY7-390" fmla="*/ 1232831 h 1485900"/>
                  <a:gd name="connsiteX8-391" fmla="*/ 5226729 w 5514864"/>
                  <a:gd name="connsiteY8-392" fmla="*/ 1479403 h 1485900"/>
                  <a:gd name="connsiteX9-393" fmla="*/ 3375467 w 5514864"/>
                  <a:gd name="connsiteY9-394" fmla="*/ 1485899 h 1485900"/>
                  <a:gd name="connsiteX10-395" fmla="*/ 3167648 w 5514864"/>
                  <a:gd name="connsiteY10-396" fmla="*/ 1430481 h 1485900"/>
                  <a:gd name="connsiteX11-397" fmla="*/ 2932122 w 5514864"/>
                  <a:gd name="connsiteY11-398" fmla="*/ 1485900 h 1485900"/>
                  <a:gd name="connsiteX12-399" fmla="*/ 260427 w 5514864"/>
                  <a:gd name="connsiteY12-400" fmla="*/ 1451694 h 1485900"/>
                  <a:gd name="connsiteX13-401" fmla="*/ 0 w 5514864"/>
                  <a:gd name="connsiteY13-402" fmla="*/ 1232831 h 1485900"/>
                  <a:gd name="connsiteX14-403" fmla="*/ 13855 w 5514864"/>
                  <a:gd name="connsiteY14-404" fmla="*/ 440537 h 1485900"/>
                  <a:gd name="connsiteX0-405" fmla="*/ 13855 w 5514864"/>
                  <a:gd name="connsiteY0-406" fmla="*/ 440537 h 1485900"/>
                  <a:gd name="connsiteX1-407" fmla="*/ 205008 w 5514864"/>
                  <a:gd name="connsiteY1-408" fmla="*/ 41563 h 1485900"/>
                  <a:gd name="connsiteX2-409" fmla="*/ 2350230 w 5514864"/>
                  <a:gd name="connsiteY2-410" fmla="*/ 45026 h 1485900"/>
                  <a:gd name="connsiteX3-411" fmla="*/ 3901939 w 5514864"/>
                  <a:gd name="connsiteY3-412" fmla="*/ 17317 h 1485900"/>
                  <a:gd name="connsiteX4-413" fmla="*/ 5226729 w 5514864"/>
                  <a:gd name="connsiteY4-414" fmla="*/ 0 h 1485900"/>
                  <a:gd name="connsiteX5-415" fmla="*/ 5501010 w 5514864"/>
                  <a:gd name="connsiteY5-416" fmla="*/ 301990 h 1485900"/>
                  <a:gd name="connsiteX6-417" fmla="*/ 5453649 w 5514864"/>
                  <a:gd name="connsiteY6-418" fmla="*/ 862444 h 1485900"/>
                  <a:gd name="connsiteX7-419" fmla="*/ 5514864 w 5514864"/>
                  <a:gd name="connsiteY7-420" fmla="*/ 1232831 h 1485900"/>
                  <a:gd name="connsiteX8-421" fmla="*/ 5226729 w 5514864"/>
                  <a:gd name="connsiteY8-422" fmla="*/ 1479403 h 1485900"/>
                  <a:gd name="connsiteX9-423" fmla="*/ 3375467 w 5514864"/>
                  <a:gd name="connsiteY9-424" fmla="*/ 1485899 h 1485900"/>
                  <a:gd name="connsiteX10-425" fmla="*/ 3167648 w 5514864"/>
                  <a:gd name="connsiteY10-426" fmla="*/ 1430481 h 1485900"/>
                  <a:gd name="connsiteX11-427" fmla="*/ 2932122 w 5514864"/>
                  <a:gd name="connsiteY11-428" fmla="*/ 1485900 h 1485900"/>
                  <a:gd name="connsiteX12-429" fmla="*/ 260427 w 5514864"/>
                  <a:gd name="connsiteY12-430" fmla="*/ 1451694 h 1485900"/>
                  <a:gd name="connsiteX13-431" fmla="*/ 0 w 5514864"/>
                  <a:gd name="connsiteY13-432" fmla="*/ 1232831 h 1485900"/>
                  <a:gd name="connsiteX14-433" fmla="*/ 13855 w 5514864"/>
                  <a:gd name="connsiteY14-434" fmla="*/ 440537 h 1485900"/>
                  <a:gd name="connsiteX0-435" fmla="*/ 13855 w 5514864"/>
                  <a:gd name="connsiteY0-436" fmla="*/ 440537 h 1485900"/>
                  <a:gd name="connsiteX1-437" fmla="*/ 205008 w 5514864"/>
                  <a:gd name="connsiteY1-438" fmla="*/ 41563 h 1485900"/>
                  <a:gd name="connsiteX2-439" fmla="*/ 2350230 w 5514864"/>
                  <a:gd name="connsiteY2-440" fmla="*/ 45026 h 1485900"/>
                  <a:gd name="connsiteX3-441" fmla="*/ 3901939 w 5514864"/>
                  <a:gd name="connsiteY3-442" fmla="*/ 17317 h 1485900"/>
                  <a:gd name="connsiteX4-443" fmla="*/ 5226729 w 5514864"/>
                  <a:gd name="connsiteY4-444" fmla="*/ 0 h 1485900"/>
                  <a:gd name="connsiteX5-445" fmla="*/ 5501010 w 5514864"/>
                  <a:gd name="connsiteY5-446" fmla="*/ 301990 h 1485900"/>
                  <a:gd name="connsiteX6-447" fmla="*/ 5453649 w 5514864"/>
                  <a:gd name="connsiteY6-448" fmla="*/ 862444 h 1485900"/>
                  <a:gd name="connsiteX7-449" fmla="*/ 5514864 w 5514864"/>
                  <a:gd name="connsiteY7-450" fmla="*/ 1232831 h 1485900"/>
                  <a:gd name="connsiteX8-451" fmla="*/ 5226729 w 5514864"/>
                  <a:gd name="connsiteY8-452" fmla="*/ 1479403 h 1485900"/>
                  <a:gd name="connsiteX9-453" fmla="*/ 3375467 w 5514864"/>
                  <a:gd name="connsiteY9-454" fmla="*/ 1485899 h 1485900"/>
                  <a:gd name="connsiteX10-455" fmla="*/ 3167648 w 5514864"/>
                  <a:gd name="connsiteY10-456" fmla="*/ 1430481 h 1485900"/>
                  <a:gd name="connsiteX11-457" fmla="*/ 2932122 w 5514864"/>
                  <a:gd name="connsiteY11-458" fmla="*/ 1485900 h 1485900"/>
                  <a:gd name="connsiteX12-459" fmla="*/ 260427 w 5514864"/>
                  <a:gd name="connsiteY12-460" fmla="*/ 1451694 h 1485900"/>
                  <a:gd name="connsiteX13-461" fmla="*/ 0 w 5514864"/>
                  <a:gd name="connsiteY13-462" fmla="*/ 1232831 h 1485900"/>
                  <a:gd name="connsiteX14-463" fmla="*/ 13855 w 5514864"/>
                  <a:gd name="connsiteY14-464" fmla="*/ 440537 h 1485900"/>
                  <a:gd name="connsiteX0-465" fmla="*/ 27710 w 5514864"/>
                  <a:gd name="connsiteY0-466" fmla="*/ 551373 h 1485900"/>
                  <a:gd name="connsiteX1-467" fmla="*/ 205008 w 5514864"/>
                  <a:gd name="connsiteY1-468" fmla="*/ 41563 h 1485900"/>
                  <a:gd name="connsiteX2-469" fmla="*/ 2350230 w 5514864"/>
                  <a:gd name="connsiteY2-470" fmla="*/ 45026 h 1485900"/>
                  <a:gd name="connsiteX3-471" fmla="*/ 3901939 w 5514864"/>
                  <a:gd name="connsiteY3-472" fmla="*/ 17317 h 1485900"/>
                  <a:gd name="connsiteX4-473" fmla="*/ 5226729 w 5514864"/>
                  <a:gd name="connsiteY4-474" fmla="*/ 0 h 1485900"/>
                  <a:gd name="connsiteX5-475" fmla="*/ 5501010 w 5514864"/>
                  <a:gd name="connsiteY5-476" fmla="*/ 301990 h 1485900"/>
                  <a:gd name="connsiteX6-477" fmla="*/ 5453649 w 5514864"/>
                  <a:gd name="connsiteY6-478" fmla="*/ 862444 h 1485900"/>
                  <a:gd name="connsiteX7-479" fmla="*/ 5514864 w 5514864"/>
                  <a:gd name="connsiteY7-480" fmla="*/ 1232831 h 1485900"/>
                  <a:gd name="connsiteX8-481" fmla="*/ 5226729 w 5514864"/>
                  <a:gd name="connsiteY8-482" fmla="*/ 1479403 h 1485900"/>
                  <a:gd name="connsiteX9-483" fmla="*/ 3375467 w 5514864"/>
                  <a:gd name="connsiteY9-484" fmla="*/ 1485899 h 1485900"/>
                  <a:gd name="connsiteX10-485" fmla="*/ 3167648 w 5514864"/>
                  <a:gd name="connsiteY10-486" fmla="*/ 1430481 h 1485900"/>
                  <a:gd name="connsiteX11-487" fmla="*/ 2932122 w 5514864"/>
                  <a:gd name="connsiteY11-488" fmla="*/ 1485900 h 1485900"/>
                  <a:gd name="connsiteX12-489" fmla="*/ 260427 w 5514864"/>
                  <a:gd name="connsiteY12-490" fmla="*/ 1451694 h 1485900"/>
                  <a:gd name="connsiteX13-491" fmla="*/ 0 w 5514864"/>
                  <a:gd name="connsiteY13-492" fmla="*/ 1232831 h 1485900"/>
                  <a:gd name="connsiteX14-493" fmla="*/ 27710 w 5514864"/>
                  <a:gd name="connsiteY14-494" fmla="*/ 551373 h 1485900"/>
                  <a:gd name="connsiteX0-495" fmla="*/ 27710 w 5514864"/>
                  <a:gd name="connsiteY0-496" fmla="*/ 551373 h 1485900"/>
                  <a:gd name="connsiteX1-497" fmla="*/ 218863 w 5514864"/>
                  <a:gd name="connsiteY1-498" fmla="*/ 124691 h 1485900"/>
                  <a:gd name="connsiteX2-499" fmla="*/ 2350230 w 5514864"/>
                  <a:gd name="connsiteY2-500" fmla="*/ 45026 h 1485900"/>
                  <a:gd name="connsiteX3-501" fmla="*/ 3901939 w 5514864"/>
                  <a:gd name="connsiteY3-502" fmla="*/ 17317 h 1485900"/>
                  <a:gd name="connsiteX4-503" fmla="*/ 5226729 w 5514864"/>
                  <a:gd name="connsiteY4-504" fmla="*/ 0 h 1485900"/>
                  <a:gd name="connsiteX5-505" fmla="*/ 5501010 w 5514864"/>
                  <a:gd name="connsiteY5-506" fmla="*/ 301990 h 1485900"/>
                  <a:gd name="connsiteX6-507" fmla="*/ 5453649 w 5514864"/>
                  <a:gd name="connsiteY6-508" fmla="*/ 862444 h 1485900"/>
                  <a:gd name="connsiteX7-509" fmla="*/ 5514864 w 5514864"/>
                  <a:gd name="connsiteY7-510" fmla="*/ 1232831 h 1485900"/>
                  <a:gd name="connsiteX8-511" fmla="*/ 5226729 w 5514864"/>
                  <a:gd name="connsiteY8-512" fmla="*/ 1479403 h 1485900"/>
                  <a:gd name="connsiteX9-513" fmla="*/ 3375467 w 5514864"/>
                  <a:gd name="connsiteY9-514" fmla="*/ 1485899 h 1485900"/>
                  <a:gd name="connsiteX10-515" fmla="*/ 3167648 w 5514864"/>
                  <a:gd name="connsiteY10-516" fmla="*/ 1430481 h 1485900"/>
                  <a:gd name="connsiteX11-517" fmla="*/ 2932122 w 5514864"/>
                  <a:gd name="connsiteY11-518" fmla="*/ 1485900 h 1485900"/>
                  <a:gd name="connsiteX12-519" fmla="*/ 260427 w 5514864"/>
                  <a:gd name="connsiteY12-520" fmla="*/ 1451694 h 1485900"/>
                  <a:gd name="connsiteX13-521" fmla="*/ 0 w 5514864"/>
                  <a:gd name="connsiteY13-522" fmla="*/ 1232831 h 1485900"/>
                  <a:gd name="connsiteX14-523" fmla="*/ 27710 w 5514864"/>
                  <a:gd name="connsiteY14-524" fmla="*/ 551373 h 1485900"/>
                  <a:gd name="connsiteX0-525" fmla="*/ 27710 w 5514864"/>
                  <a:gd name="connsiteY0-526" fmla="*/ 534056 h 1468583"/>
                  <a:gd name="connsiteX1-527" fmla="*/ 218863 w 5514864"/>
                  <a:gd name="connsiteY1-528" fmla="*/ 107374 h 1468583"/>
                  <a:gd name="connsiteX2-529" fmla="*/ 2350230 w 5514864"/>
                  <a:gd name="connsiteY2-530" fmla="*/ 27709 h 1468583"/>
                  <a:gd name="connsiteX3-531" fmla="*/ 3901939 w 5514864"/>
                  <a:gd name="connsiteY3-532" fmla="*/ 0 h 1468583"/>
                  <a:gd name="connsiteX4-533" fmla="*/ 5268293 w 5514864"/>
                  <a:gd name="connsiteY4-534" fmla="*/ 38101 h 1468583"/>
                  <a:gd name="connsiteX5-535" fmla="*/ 5501010 w 5514864"/>
                  <a:gd name="connsiteY5-536" fmla="*/ 284673 h 1468583"/>
                  <a:gd name="connsiteX6-537" fmla="*/ 5453649 w 5514864"/>
                  <a:gd name="connsiteY6-538" fmla="*/ 845127 h 1468583"/>
                  <a:gd name="connsiteX7-539" fmla="*/ 5514864 w 5514864"/>
                  <a:gd name="connsiteY7-540" fmla="*/ 1215514 h 1468583"/>
                  <a:gd name="connsiteX8-541" fmla="*/ 5226729 w 5514864"/>
                  <a:gd name="connsiteY8-542" fmla="*/ 1462086 h 1468583"/>
                  <a:gd name="connsiteX9-543" fmla="*/ 3375467 w 5514864"/>
                  <a:gd name="connsiteY9-544" fmla="*/ 1468582 h 1468583"/>
                  <a:gd name="connsiteX10-545" fmla="*/ 3167648 w 5514864"/>
                  <a:gd name="connsiteY10-546" fmla="*/ 1413164 h 1468583"/>
                  <a:gd name="connsiteX11-547" fmla="*/ 2932122 w 5514864"/>
                  <a:gd name="connsiteY11-548" fmla="*/ 1468583 h 1468583"/>
                  <a:gd name="connsiteX12-549" fmla="*/ 260427 w 5514864"/>
                  <a:gd name="connsiteY12-550" fmla="*/ 1434377 h 1468583"/>
                  <a:gd name="connsiteX13-551" fmla="*/ 0 w 5514864"/>
                  <a:gd name="connsiteY13-552" fmla="*/ 1215514 h 1468583"/>
                  <a:gd name="connsiteX14-553" fmla="*/ 27710 w 5514864"/>
                  <a:gd name="connsiteY14-554" fmla="*/ 534056 h 1468583"/>
                  <a:gd name="connsiteX0-555" fmla="*/ 27710 w 5514864"/>
                  <a:gd name="connsiteY0-556" fmla="*/ 534056 h 1468583"/>
                  <a:gd name="connsiteX1-557" fmla="*/ 218863 w 5514864"/>
                  <a:gd name="connsiteY1-558" fmla="*/ 107374 h 1468583"/>
                  <a:gd name="connsiteX2-559" fmla="*/ 2350230 w 5514864"/>
                  <a:gd name="connsiteY2-560" fmla="*/ 27709 h 1468583"/>
                  <a:gd name="connsiteX3-561" fmla="*/ 3901939 w 5514864"/>
                  <a:gd name="connsiteY3-562" fmla="*/ 0 h 1468583"/>
                  <a:gd name="connsiteX4-563" fmla="*/ 5268293 w 5514864"/>
                  <a:gd name="connsiteY4-564" fmla="*/ 38101 h 1468583"/>
                  <a:gd name="connsiteX5-565" fmla="*/ 5453648 w 5514864"/>
                  <a:gd name="connsiteY5-566" fmla="*/ 346363 h 1468583"/>
                  <a:gd name="connsiteX6-567" fmla="*/ 5501010 w 5514864"/>
                  <a:gd name="connsiteY6-568" fmla="*/ 284673 h 1468583"/>
                  <a:gd name="connsiteX7-569" fmla="*/ 5453649 w 5514864"/>
                  <a:gd name="connsiteY7-570" fmla="*/ 845127 h 1468583"/>
                  <a:gd name="connsiteX8-571" fmla="*/ 5514864 w 5514864"/>
                  <a:gd name="connsiteY8-572" fmla="*/ 1215514 h 1468583"/>
                  <a:gd name="connsiteX9-573" fmla="*/ 5226729 w 5514864"/>
                  <a:gd name="connsiteY9-574" fmla="*/ 1462086 h 1468583"/>
                  <a:gd name="connsiteX10-575" fmla="*/ 3375467 w 5514864"/>
                  <a:gd name="connsiteY10-576" fmla="*/ 1468582 h 1468583"/>
                  <a:gd name="connsiteX11-577" fmla="*/ 3167648 w 5514864"/>
                  <a:gd name="connsiteY11-578" fmla="*/ 1413164 h 1468583"/>
                  <a:gd name="connsiteX12-579" fmla="*/ 2932122 w 5514864"/>
                  <a:gd name="connsiteY12-580" fmla="*/ 1468583 h 1468583"/>
                  <a:gd name="connsiteX13-581" fmla="*/ 260427 w 5514864"/>
                  <a:gd name="connsiteY13-582" fmla="*/ 1434377 h 1468583"/>
                  <a:gd name="connsiteX14-583" fmla="*/ 0 w 5514864"/>
                  <a:gd name="connsiteY14-584" fmla="*/ 1215514 h 1468583"/>
                  <a:gd name="connsiteX15" fmla="*/ 27710 w 5514864"/>
                  <a:gd name="connsiteY15" fmla="*/ 534056 h 1468583"/>
                  <a:gd name="connsiteX0-585" fmla="*/ 27710 w 5514864"/>
                  <a:gd name="connsiteY0-586" fmla="*/ 547935 h 1482462"/>
                  <a:gd name="connsiteX1-587" fmla="*/ 218863 w 5514864"/>
                  <a:gd name="connsiteY1-588" fmla="*/ 121253 h 1482462"/>
                  <a:gd name="connsiteX2-589" fmla="*/ 2419502 w 5514864"/>
                  <a:gd name="connsiteY2-590" fmla="*/ 24 h 1482462"/>
                  <a:gd name="connsiteX3-591" fmla="*/ 3901939 w 5514864"/>
                  <a:gd name="connsiteY3-592" fmla="*/ 13879 h 1482462"/>
                  <a:gd name="connsiteX4-593" fmla="*/ 5268293 w 5514864"/>
                  <a:gd name="connsiteY4-594" fmla="*/ 51980 h 1482462"/>
                  <a:gd name="connsiteX5-595" fmla="*/ 5453648 w 5514864"/>
                  <a:gd name="connsiteY5-596" fmla="*/ 360242 h 1482462"/>
                  <a:gd name="connsiteX6-597" fmla="*/ 5501010 w 5514864"/>
                  <a:gd name="connsiteY6-598" fmla="*/ 298552 h 1482462"/>
                  <a:gd name="connsiteX7-599" fmla="*/ 5453649 w 5514864"/>
                  <a:gd name="connsiteY7-600" fmla="*/ 859006 h 1482462"/>
                  <a:gd name="connsiteX8-601" fmla="*/ 5514864 w 5514864"/>
                  <a:gd name="connsiteY8-602" fmla="*/ 1229393 h 1482462"/>
                  <a:gd name="connsiteX9-603" fmla="*/ 5226729 w 5514864"/>
                  <a:gd name="connsiteY9-604" fmla="*/ 1475965 h 1482462"/>
                  <a:gd name="connsiteX10-605" fmla="*/ 3375467 w 5514864"/>
                  <a:gd name="connsiteY10-606" fmla="*/ 1482461 h 1482462"/>
                  <a:gd name="connsiteX11-607" fmla="*/ 3167648 w 5514864"/>
                  <a:gd name="connsiteY11-608" fmla="*/ 1427043 h 1482462"/>
                  <a:gd name="connsiteX12-609" fmla="*/ 2932122 w 5514864"/>
                  <a:gd name="connsiteY12-610" fmla="*/ 1482462 h 1482462"/>
                  <a:gd name="connsiteX13-611" fmla="*/ 260427 w 5514864"/>
                  <a:gd name="connsiteY13-612" fmla="*/ 1448256 h 1482462"/>
                  <a:gd name="connsiteX14-613" fmla="*/ 0 w 5514864"/>
                  <a:gd name="connsiteY14-614" fmla="*/ 1229393 h 1482462"/>
                  <a:gd name="connsiteX15-615" fmla="*/ 27710 w 5514864"/>
                  <a:gd name="connsiteY15-616" fmla="*/ 547935 h 1482462"/>
                  <a:gd name="connsiteX0-617" fmla="*/ 27710 w 5514864"/>
                  <a:gd name="connsiteY0-618" fmla="*/ 547935 h 1482462"/>
                  <a:gd name="connsiteX1-619" fmla="*/ 218863 w 5514864"/>
                  <a:gd name="connsiteY1-620" fmla="*/ 121253 h 1482462"/>
                  <a:gd name="connsiteX2-621" fmla="*/ 2419502 w 5514864"/>
                  <a:gd name="connsiteY2-622" fmla="*/ 24 h 1482462"/>
                  <a:gd name="connsiteX3-623" fmla="*/ 3901939 w 5514864"/>
                  <a:gd name="connsiteY3-624" fmla="*/ 13879 h 1482462"/>
                  <a:gd name="connsiteX4-625" fmla="*/ 5268293 w 5514864"/>
                  <a:gd name="connsiteY4-626" fmla="*/ 51980 h 1482462"/>
                  <a:gd name="connsiteX5-627" fmla="*/ 5453648 w 5514864"/>
                  <a:gd name="connsiteY5-628" fmla="*/ 360242 h 1482462"/>
                  <a:gd name="connsiteX6-629" fmla="*/ 5459446 w 5514864"/>
                  <a:gd name="connsiteY6-630" fmla="*/ 575643 h 1482462"/>
                  <a:gd name="connsiteX7-631" fmla="*/ 5453649 w 5514864"/>
                  <a:gd name="connsiteY7-632" fmla="*/ 859006 h 1482462"/>
                  <a:gd name="connsiteX8-633" fmla="*/ 5514864 w 5514864"/>
                  <a:gd name="connsiteY8-634" fmla="*/ 1229393 h 1482462"/>
                  <a:gd name="connsiteX9-635" fmla="*/ 5226729 w 5514864"/>
                  <a:gd name="connsiteY9-636" fmla="*/ 1475965 h 1482462"/>
                  <a:gd name="connsiteX10-637" fmla="*/ 3375467 w 5514864"/>
                  <a:gd name="connsiteY10-638" fmla="*/ 1482461 h 1482462"/>
                  <a:gd name="connsiteX11-639" fmla="*/ 3167648 w 5514864"/>
                  <a:gd name="connsiteY11-640" fmla="*/ 1427043 h 1482462"/>
                  <a:gd name="connsiteX12-641" fmla="*/ 2932122 w 5514864"/>
                  <a:gd name="connsiteY12-642" fmla="*/ 1482462 h 1482462"/>
                  <a:gd name="connsiteX13-643" fmla="*/ 260427 w 5514864"/>
                  <a:gd name="connsiteY13-644" fmla="*/ 1448256 h 1482462"/>
                  <a:gd name="connsiteX14-645" fmla="*/ 0 w 5514864"/>
                  <a:gd name="connsiteY14-646" fmla="*/ 1229393 h 1482462"/>
                  <a:gd name="connsiteX15-647" fmla="*/ 27710 w 5514864"/>
                  <a:gd name="connsiteY15-648" fmla="*/ 547935 h 14824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91" y="connsiteY9-92"/>
                  </a:cxn>
                  <a:cxn ang="0">
                    <a:pos x="connsiteX10-113" y="connsiteY10-114"/>
                  </a:cxn>
                  <a:cxn ang="0">
                    <a:pos x="connsiteX11-137" y="connsiteY11-138"/>
                  </a:cxn>
                  <a:cxn ang="0">
                    <a:pos x="connsiteX12-235" y="connsiteY12-236"/>
                  </a:cxn>
                  <a:cxn ang="0">
                    <a:pos x="connsiteX13-315" y="connsiteY13-316"/>
                  </a:cxn>
                  <a:cxn ang="0">
                    <a:pos x="connsiteX14-373" y="connsiteY14-374"/>
                  </a:cxn>
                  <a:cxn ang="0">
                    <a:pos x="connsiteX15-615" y="connsiteY15-616"/>
                  </a:cxn>
                </a:cxnLst>
                <a:rect l="l" t="t" r="r" b="b"/>
                <a:pathLst>
                  <a:path w="5514864" h="1482462">
                    <a:moveTo>
                      <a:pt x="27710" y="547935"/>
                    </a:moveTo>
                    <a:cubicBezTo>
                      <a:pt x="27710" y="411757"/>
                      <a:pt x="82685" y="121253"/>
                      <a:pt x="218863" y="121253"/>
                    </a:cubicBezTo>
                    <a:cubicBezTo>
                      <a:pt x="352046" y="39280"/>
                      <a:pt x="1704428" y="-1130"/>
                      <a:pt x="2419502" y="24"/>
                    </a:cubicBezTo>
                    <a:lnTo>
                      <a:pt x="3901939" y="13879"/>
                    </a:lnTo>
                    <a:lnTo>
                      <a:pt x="5268293" y="51980"/>
                    </a:lnTo>
                    <a:cubicBezTo>
                      <a:pt x="5531529" y="88925"/>
                      <a:pt x="5414862" y="319147"/>
                      <a:pt x="5453648" y="360242"/>
                    </a:cubicBezTo>
                    <a:cubicBezTo>
                      <a:pt x="5492434" y="401337"/>
                      <a:pt x="5464064" y="471734"/>
                      <a:pt x="5459446" y="575643"/>
                    </a:cubicBezTo>
                    <a:cubicBezTo>
                      <a:pt x="5457513" y="743988"/>
                      <a:pt x="5455582" y="690661"/>
                      <a:pt x="5453649" y="859006"/>
                    </a:cubicBezTo>
                    <a:lnTo>
                      <a:pt x="5514864" y="1229393"/>
                    </a:lnTo>
                    <a:cubicBezTo>
                      <a:pt x="5514864" y="1365571"/>
                      <a:pt x="5362907" y="1475965"/>
                      <a:pt x="5226729" y="1475965"/>
                    </a:cubicBezTo>
                    <a:lnTo>
                      <a:pt x="3375467" y="1482461"/>
                    </a:lnTo>
                    <a:lnTo>
                      <a:pt x="3167648" y="1427043"/>
                    </a:lnTo>
                    <a:lnTo>
                      <a:pt x="2932122" y="1482462"/>
                    </a:lnTo>
                    <a:lnTo>
                      <a:pt x="260427" y="1448256"/>
                    </a:lnTo>
                    <a:cubicBezTo>
                      <a:pt x="124249" y="1448256"/>
                      <a:pt x="0" y="1365571"/>
                      <a:pt x="0" y="1229393"/>
                    </a:cubicBezTo>
                    <a:cubicBezTo>
                      <a:pt x="0" y="900640"/>
                      <a:pt x="69274" y="1001379"/>
                      <a:pt x="27710" y="5479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21" name="Rectangle 15"/>
              <p:cNvSpPr/>
              <p:nvPr/>
            </p:nvSpPr>
            <p:spPr>
              <a:xfrm>
                <a:off x="4914299" y="3796367"/>
                <a:ext cx="5106601" cy="1252229"/>
              </a:xfrm>
              <a:custGeom>
                <a:avLst/>
                <a:gdLst>
                  <a:gd name="connsiteX0" fmla="*/ 0 w 4628077"/>
                  <a:gd name="connsiteY0" fmla="*/ 208471 h 1250801"/>
                  <a:gd name="connsiteX1" fmla="*/ 208471 w 4628077"/>
                  <a:gd name="connsiteY1" fmla="*/ 0 h 1250801"/>
                  <a:gd name="connsiteX2" fmla="*/ 4419606 w 4628077"/>
                  <a:gd name="connsiteY2" fmla="*/ 0 h 1250801"/>
                  <a:gd name="connsiteX3" fmla="*/ 4628077 w 4628077"/>
                  <a:gd name="connsiteY3" fmla="*/ 208471 h 1250801"/>
                  <a:gd name="connsiteX4" fmla="*/ 4628077 w 4628077"/>
                  <a:gd name="connsiteY4" fmla="*/ 1042330 h 1250801"/>
                  <a:gd name="connsiteX5" fmla="*/ 4419606 w 4628077"/>
                  <a:gd name="connsiteY5" fmla="*/ 1250801 h 1250801"/>
                  <a:gd name="connsiteX6" fmla="*/ 208471 w 4628077"/>
                  <a:gd name="connsiteY6" fmla="*/ 1250801 h 1250801"/>
                  <a:gd name="connsiteX7" fmla="*/ 0 w 4628077"/>
                  <a:gd name="connsiteY7" fmla="*/ 1042330 h 1250801"/>
                  <a:gd name="connsiteX8" fmla="*/ 0 w 4628077"/>
                  <a:gd name="connsiteY8" fmla="*/ 208471 h 1250801"/>
                  <a:gd name="connsiteX0-1" fmla="*/ 96982 w 4628077"/>
                  <a:gd name="connsiteY0-2" fmla="*/ 291598 h 1250801"/>
                  <a:gd name="connsiteX1-3" fmla="*/ 208471 w 4628077"/>
                  <a:gd name="connsiteY1-4" fmla="*/ 0 h 1250801"/>
                  <a:gd name="connsiteX2-5" fmla="*/ 4419606 w 4628077"/>
                  <a:gd name="connsiteY2-6" fmla="*/ 0 h 1250801"/>
                  <a:gd name="connsiteX3-7" fmla="*/ 4628077 w 4628077"/>
                  <a:gd name="connsiteY3-8" fmla="*/ 208471 h 1250801"/>
                  <a:gd name="connsiteX4-9" fmla="*/ 4628077 w 4628077"/>
                  <a:gd name="connsiteY4-10" fmla="*/ 1042330 h 1250801"/>
                  <a:gd name="connsiteX5-11" fmla="*/ 4419606 w 4628077"/>
                  <a:gd name="connsiteY5-12" fmla="*/ 1250801 h 1250801"/>
                  <a:gd name="connsiteX6-13" fmla="*/ 208471 w 4628077"/>
                  <a:gd name="connsiteY6-14" fmla="*/ 1250801 h 1250801"/>
                  <a:gd name="connsiteX7-15" fmla="*/ 0 w 4628077"/>
                  <a:gd name="connsiteY7-16" fmla="*/ 1042330 h 1250801"/>
                  <a:gd name="connsiteX8-17" fmla="*/ 96982 w 4628077"/>
                  <a:gd name="connsiteY8-18" fmla="*/ 291598 h 1250801"/>
                  <a:gd name="connsiteX0-19" fmla="*/ 96982 w 4628077"/>
                  <a:gd name="connsiteY0-20" fmla="*/ 291600 h 1250803"/>
                  <a:gd name="connsiteX1-21" fmla="*/ 208471 w 4628077"/>
                  <a:gd name="connsiteY1-22" fmla="*/ 2 h 1250803"/>
                  <a:gd name="connsiteX2-23" fmla="*/ 2689117 w 4628077"/>
                  <a:gd name="connsiteY2-24" fmla="*/ 0 h 1250803"/>
                  <a:gd name="connsiteX3-25" fmla="*/ 4419606 w 4628077"/>
                  <a:gd name="connsiteY3-26" fmla="*/ 2 h 1250803"/>
                  <a:gd name="connsiteX4-27" fmla="*/ 4628077 w 4628077"/>
                  <a:gd name="connsiteY4-28" fmla="*/ 208473 h 1250803"/>
                  <a:gd name="connsiteX5-29" fmla="*/ 4628077 w 4628077"/>
                  <a:gd name="connsiteY5-30" fmla="*/ 1042332 h 1250803"/>
                  <a:gd name="connsiteX6-31" fmla="*/ 4419606 w 4628077"/>
                  <a:gd name="connsiteY6-32" fmla="*/ 1250803 h 1250803"/>
                  <a:gd name="connsiteX7-33" fmla="*/ 208471 w 4628077"/>
                  <a:gd name="connsiteY7-34" fmla="*/ 1250803 h 1250803"/>
                  <a:gd name="connsiteX8-35" fmla="*/ 0 w 4628077"/>
                  <a:gd name="connsiteY8-36" fmla="*/ 1042332 h 1250803"/>
                  <a:gd name="connsiteX9" fmla="*/ 96982 w 4628077"/>
                  <a:gd name="connsiteY9" fmla="*/ 291600 h 1250803"/>
                  <a:gd name="connsiteX0-37" fmla="*/ 96982 w 4628077"/>
                  <a:gd name="connsiteY0-38" fmla="*/ 291598 h 1250801"/>
                  <a:gd name="connsiteX1-39" fmla="*/ 208471 w 4628077"/>
                  <a:gd name="connsiteY1-40" fmla="*/ 0 h 1250801"/>
                  <a:gd name="connsiteX2-41" fmla="*/ 2689117 w 4628077"/>
                  <a:gd name="connsiteY2-42" fmla="*/ 83125 h 1250801"/>
                  <a:gd name="connsiteX3-43" fmla="*/ 4419606 w 4628077"/>
                  <a:gd name="connsiteY3-44" fmla="*/ 0 h 1250801"/>
                  <a:gd name="connsiteX4-45" fmla="*/ 4628077 w 4628077"/>
                  <a:gd name="connsiteY4-46" fmla="*/ 208471 h 1250801"/>
                  <a:gd name="connsiteX5-47" fmla="*/ 4628077 w 4628077"/>
                  <a:gd name="connsiteY5-48" fmla="*/ 1042330 h 1250801"/>
                  <a:gd name="connsiteX6-49" fmla="*/ 4419606 w 4628077"/>
                  <a:gd name="connsiteY6-50" fmla="*/ 1250801 h 1250801"/>
                  <a:gd name="connsiteX7-51" fmla="*/ 208471 w 4628077"/>
                  <a:gd name="connsiteY7-52" fmla="*/ 1250801 h 1250801"/>
                  <a:gd name="connsiteX8-53" fmla="*/ 0 w 4628077"/>
                  <a:gd name="connsiteY8-54" fmla="*/ 1042330 h 1250801"/>
                  <a:gd name="connsiteX9-55" fmla="*/ 96982 w 4628077"/>
                  <a:gd name="connsiteY9-56" fmla="*/ 291598 h 1250801"/>
                  <a:gd name="connsiteX0-57" fmla="*/ 96982 w 4628077"/>
                  <a:gd name="connsiteY0-58" fmla="*/ 291598 h 1250801"/>
                  <a:gd name="connsiteX1-59" fmla="*/ 277743 w 4628077"/>
                  <a:gd name="connsiteY1-60" fmla="*/ 0 h 1250801"/>
                  <a:gd name="connsiteX2-61" fmla="*/ 2689117 w 4628077"/>
                  <a:gd name="connsiteY2-62" fmla="*/ 83125 h 1250801"/>
                  <a:gd name="connsiteX3-63" fmla="*/ 4419606 w 4628077"/>
                  <a:gd name="connsiteY3-64" fmla="*/ 0 h 1250801"/>
                  <a:gd name="connsiteX4-65" fmla="*/ 4628077 w 4628077"/>
                  <a:gd name="connsiteY4-66" fmla="*/ 208471 h 1250801"/>
                  <a:gd name="connsiteX5-67" fmla="*/ 4628077 w 4628077"/>
                  <a:gd name="connsiteY5-68" fmla="*/ 1042330 h 1250801"/>
                  <a:gd name="connsiteX6-69" fmla="*/ 4419606 w 4628077"/>
                  <a:gd name="connsiteY6-70" fmla="*/ 1250801 h 1250801"/>
                  <a:gd name="connsiteX7-71" fmla="*/ 208471 w 4628077"/>
                  <a:gd name="connsiteY7-72" fmla="*/ 1250801 h 1250801"/>
                  <a:gd name="connsiteX8-73" fmla="*/ 0 w 4628077"/>
                  <a:gd name="connsiteY8-74" fmla="*/ 1042330 h 1250801"/>
                  <a:gd name="connsiteX9-75" fmla="*/ 96982 w 4628077"/>
                  <a:gd name="connsiteY9-76" fmla="*/ 291598 h 1250801"/>
                  <a:gd name="connsiteX0-77" fmla="*/ 96982 w 4628077"/>
                  <a:gd name="connsiteY0-78" fmla="*/ 291598 h 1250801"/>
                  <a:gd name="connsiteX1-79" fmla="*/ 277743 w 4628077"/>
                  <a:gd name="connsiteY1-80" fmla="*/ 0 h 1250801"/>
                  <a:gd name="connsiteX2-81" fmla="*/ 2689117 w 4628077"/>
                  <a:gd name="connsiteY2-82" fmla="*/ 83125 h 1250801"/>
                  <a:gd name="connsiteX3-83" fmla="*/ 4419606 w 4628077"/>
                  <a:gd name="connsiteY3-84" fmla="*/ 0 h 1250801"/>
                  <a:gd name="connsiteX4-85" fmla="*/ 4628077 w 4628077"/>
                  <a:gd name="connsiteY4-86" fmla="*/ 208471 h 1250801"/>
                  <a:gd name="connsiteX5-87" fmla="*/ 4628077 w 4628077"/>
                  <a:gd name="connsiteY5-88" fmla="*/ 1042330 h 1250801"/>
                  <a:gd name="connsiteX6-89" fmla="*/ 4419606 w 4628077"/>
                  <a:gd name="connsiteY6-90" fmla="*/ 1250801 h 1250801"/>
                  <a:gd name="connsiteX7-91" fmla="*/ 208471 w 4628077"/>
                  <a:gd name="connsiteY7-92" fmla="*/ 1250801 h 1250801"/>
                  <a:gd name="connsiteX8-93" fmla="*/ 0 w 4628077"/>
                  <a:gd name="connsiteY8-94" fmla="*/ 1042330 h 1250801"/>
                  <a:gd name="connsiteX9-95" fmla="*/ 96982 w 4628077"/>
                  <a:gd name="connsiteY9-96" fmla="*/ 291598 h 1250801"/>
                  <a:gd name="connsiteX0-97" fmla="*/ 96982 w 4628077"/>
                  <a:gd name="connsiteY0-98" fmla="*/ 291598 h 1250801"/>
                  <a:gd name="connsiteX1-99" fmla="*/ 125343 w 4628077"/>
                  <a:gd name="connsiteY1-100" fmla="*/ 27709 h 1250801"/>
                  <a:gd name="connsiteX2-101" fmla="*/ 2689117 w 4628077"/>
                  <a:gd name="connsiteY2-102" fmla="*/ 83125 h 1250801"/>
                  <a:gd name="connsiteX3-103" fmla="*/ 4419606 w 4628077"/>
                  <a:gd name="connsiteY3-104" fmla="*/ 0 h 1250801"/>
                  <a:gd name="connsiteX4-105" fmla="*/ 4628077 w 4628077"/>
                  <a:gd name="connsiteY4-106" fmla="*/ 208471 h 1250801"/>
                  <a:gd name="connsiteX5-107" fmla="*/ 4628077 w 4628077"/>
                  <a:gd name="connsiteY5-108" fmla="*/ 1042330 h 1250801"/>
                  <a:gd name="connsiteX6-109" fmla="*/ 4419606 w 4628077"/>
                  <a:gd name="connsiteY6-110" fmla="*/ 1250801 h 1250801"/>
                  <a:gd name="connsiteX7-111" fmla="*/ 208471 w 4628077"/>
                  <a:gd name="connsiteY7-112" fmla="*/ 1250801 h 1250801"/>
                  <a:gd name="connsiteX8-113" fmla="*/ 0 w 4628077"/>
                  <a:gd name="connsiteY8-114" fmla="*/ 1042330 h 1250801"/>
                  <a:gd name="connsiteX9-115" fmla="*/ 96982 w 4628077"/>
                  <a:gd name="connsiteY9-116" fmla="*/ 291598 h 1250801"/>
                  <a:gd name="connsiteX0-117" fmla="*/ 96982 w 4628077"/>
                  <a:gd name="connsiteY0-118" fmla="*/ 291598 h 1250801"/>
                  <a:gd name="connsiteX1-119" fmla="*/ 125343 w 4628077"/>
                  <a:gd name="connsiteY1-120" fmla="*/ 27709 h 1250801"/>
                  <a:gd name="connsiteX2-121" fmla="*/ 2689117 w 4628077"/>
                  <a:gd name="connsiteY2-122" fmla="*/ 83125 h 1250801"/>
                  <a:gd name="connsiteX3-123" fmla="*/ 4419606 w 4628077"/>
                  <a:gd name="connsiteY3-124" fmla="*/ 0 h 1250801"/>
                  <a:gd name="connsiteX4-125" fmla="*/ 4628077 w 4628077"/>
                  <a:gd name="connsiteY4-126" fmla="*/ 208471 h 1250801"/>
                  <a:gd name="connsiteX5-127" fmla="*/ 4628077 w 4628077"/>
                  <a:gd name="connsiteY5-128" fmla="*/ 1042330 h 1250801"/>
                  <a:gd name="connsiteX6-129" fmla="*/ 4419606 w 4628077"/>
                  <a:gd name="connsiteY6-130" fmla="*/ 1250801 h 1250801"/>
                  <a:gd name="connsiteX7-131" fmla="*/ 1469917 w 4628077"/>
                  <a:gd name="connsiteY7-132" fmla="*/ 1233052 h 1250801"/>
                  <a:gd name="connsiteX8-133" fmla="*/ 208471 w 4628077"/>
                  <a:gd name="connsiteY8-134" fmla="*/ 1250801 h 1250801"/>
                  <a:gd name="connsiteX9-135" fmla="*/ 0 w 4628077"/>
                  <a:gd name="connsiteY9-136" fmla="*/ 1042330 h 1250801"/>
                  <a:gd name="connsiteX10" fmla="*/ 96982 w 4628077"/>
                  <a:gd name="connsiteY10" fmla="*/ 291598 h 1250801"/>
                  <a:gd name="connsiteX0-137" fmla="*/ 96982 w 4628077"/>
                  <a:gd name="connsiteY0-138" fmla="*/ 291598 h 1250801"/>
                  <a:gd name="connsiteX1-139" fmla="*/ 125343 w 4628077"/>
                  <a:gd name="connsiteY1-140" fmla="*/ 27709 h 1250801"/>
                  <a:gd name="connsiteX2-141" fmla="*/ 2689117 w 4628077"/>
                  <a:gd name="connsiteY2-142" fmla="*/ 83125 h 1250801"/>
                  <a:gd name="connsiteX3-143" fmla="*/ 4419606 w 4628077"/>
                  <a:gd name="connsiteY3-144" fmla="*/ 0 h 1250801"/>
                  <a:gd name="connsiteX4-145" fmla="*/ 4628077 w 4628077"/>
                  <a:gd name="connsiteY4-146" fmla="*/ 208471 h 1250801"/>
                  <a:gd name="connsiteX5-147" fmla="*/ 4628077 w 4628077"/>
                  <a:gd name="connsiteY5-148" fmla="*/ 1042330 h 1250801"/>
                  <a:gd name="connsiteX6-149" fmla="*/ 4419606 w 4628077"/>
                  <a:gd name="connsiteY6-150" fmla="*/ 1250801 h 1250801"/>
                  <a:gd name="connsiteX7-151" fmla="*/ 1497626 w 4628077"/>
                  <a:gd name="connsiteY7-152" fmla="*/ 1205343 h 1250801"/>
                  <a:gd name="connsiteX8-153" fmla="*/ 208471 w 4628077"/>
                  <a:gd name="connsiteY8-154" fmla="*/ 1250801 h 1250801"/>
                  <a:gd name="connsiteX9-155" fmla="*/ 0 w 4628077"/>
                  <a:gd name="connsiteY9-156" fmla="*/ 1042330 h 1250801"/>
                  <a:gd name="connsiteX10-157" fmla="*/ 96982 w 4628077"/>
                  <a:gd name="connsiteY10-158" fmla="*/ 291598 h 1250801"/>
                  <a:gd name="connsiteX0-159" fmla="*/ 96982 w 4628077"/>
                  <a:gd name="connsiteY0-160" fmla="*/ 291598 h 1250801"/>
                  <a:gd name="connsiteX1-161" fmla="*/ 125343 w 4628077"/>
                  <a:gd name="connsiteY1-162" fmla="*/ 27709 h 1250801"/>
                  <a:gd name="connsiteX2-163" fmla="*/ 2689117 w 4628077"/>
                  <a:gd name="connsiteY2-164" fmla="*/ 83125 h 1250801"/>
                  <a:gd name="connsiteX3-165" fmla="*/ 4419606 w 4628077"/>
                  <a:gd name="connsiteY3-166" fmla="*/ 0 h 1250801"/>
                  <a:gd name="connsiteX4-167" fmla="*/ 4628077 w 4628077"/>
                  <a:gd name="connsiteY4-168" fmla="*/ 208471 h 1250801"/>
                  <a:gd name="connsiteX5-169" fmla="*/ 4628077 w 4628077"/>
                  <a:gd name="connsiteY5-170" fmla="*/ 1042330 h 1250801"/>
                  <a:gd name="connsiteX6-171" fmla="*/ 4419606 w 4628077"/>
                  <a:gd name="connsiteY6-172" fmla="*/ 1250801 h 1250801"/>
                  <a:gd name="connsiteX7-173" fmla="*/ 2841517 w 4628077"/>
                  <a:gd name="connsiteY7-174" fmla="*/ 1219198 h 1250801"/>
                  <a:gd name="connsiteX8-175" fmla="*/ 1497626 w 4628077"/>
                  <a:gd name="connsiteY8-176" fmla="*/ 1205343 h 1250801"/>
                  <a:gd name="connsiteX9-177" fmla="*/ 208471 w 4628077"/>
                  <a:gd name="connsiteY9-178" fmla="*/ 1250801 h 1250801"/>
                  <a:gd name="connsiteX10-179" fmla="*/ 0 w 4628077"/>
                  <a:gd name="connsiteY10-180" fmla="*/ 1042330 h 1250801"/>
                  <a:gd name="connsiteX11" fmla="*/ 96982 w 4628077"/>
                  <a:gd name="connsiteY11" fmla="*/ 291598 h 1250801"/>
                  <a:gd name="connsiteX0-181" fmla="*/ 96982 w 4628077"/>
                  <a:gd name="connsiteY0-182" fmla="*/ 291598 h 1250801"/>
                  <a:gd name="connsiteX1-183" fmla="*/ 125343 w 4628077"/>
                  <a:gd name="connsiteY1-184" fmla="*/ 27709 h 1250801"/>
                  <a:gd name="connsiteX2-185" fmla="*/ 2689117 w 4628077"/>
                  <a:gd name="connsiteY2-186" fmla="*/ 83125 h 1250801"/>
                  <a:gd name="connsiteX3-187" fmla="*/ 4419606 w 4628077"/>
                  <a:gd name="connsiteY3-188" fmla="*/ 0 h 1250801"/>
                  <a:gd name="connsiteX4-189" fmla="*/ 4628077 w 4628077"/>
                  <a:gd name="connsiteY4-190" fmla="*/ 208471 h 1250801"/>
                  <a:gd name="connsiteX5-191" fmla="*/ 4628077 w 4628077"/>
                  <a:gd name="connsiteY5-192" fmla="*/ 1042330 h 1250801"/>
                  <a:gd name="connsiteX6-193" fmla="*/ 4419606 w 4628077"/>
                  <a:gd name="connsiteY6-194" fmla="*/ 1250801 h 1250801"/>
                  <a:gd name="connsiteX7-195" fmla="*/ 2841517 w 4628077"/>
                  <a:gd name="connsiteY7-196" fmla="*/ 1219198 h 1250801"/>
                  <a:gd name="connsiteX8-197" fmla="*/ 2605990 w 4628077"/>
                  <a:gd name="connsiteY8-198" fmla="*/ 1191488 h 1250801"/>
                  <a:gd name="connsiteX9-199" fmla="*/ 1497626 w 4628077"/>
                  <a:gd name="connsiteY9-200" fmla="*/ 1205343 h 1250801"/>
                  <a:gd name="connsiteX10-201" fmla="*/ 208471 w 4628077"/>
                  <a:gd name="connsiteY10-202" fmla="*/ 1250801 h 1250801"/>
                  <a:gd name="connsiteX11-203" fmla="*/ 0 w 4628077"/>
                  <a:gd name="connsiteY11-204" fmla="*/ 1042330 h 1250801"/>
                  <a:gd name="connsiteX12" fmla="*/ 96982 w 4628077"/>
                  <a:gd name="connsiteY12" fmla="*/ 291598 h 1250801"/>
                  <a:gd name="connsiteX0-205" fmla="*/ 96982 w 4628077"/>
                  <a:gd name="connsiteY0-206" fmla="*/ 291598 h 1250801"/>
                  <a:gd name="connsiteX1-207" fmla="*/ 125343 w 4628077"/>
                  <a:gd name="connsiteY1-208" fmla="*/ 27709 h 1250801"/>
                  <a:gd name="connsiteX2-209" fmla="*/ 2689117 w 4628077"/>
                  <a:gd name="connsiteY2-210" fmla="*/ 83125 h 1250801"/>
                  <a:gd name="connsiteX3-211" fmla="*/ 4419606 w 4628077"/>
                  <a:gd name="connsiteY3-212" fmla="*/ 0 h 1250801"/>
                  <a:gd name="connsiteX4-213" fmla="*/ 4628077 w 4628077"/>
                  <a:gd name="connsiteY4-214" fmla="*/ 208471 h 1250801"/>
                  <a:gd name="connsiteX5-215" fmla="*/ 4628077 w 4628077"/>
                  <a:gd name="connsiteY5-216" fmla="*/ 1042330 h 1250801"/>
                  <a:gd name="connsiteX6-217" fmla="*/ 4419606 w 4628077"/>
                  <a:gd name="connsiteY6-218" fmla="*/ 1250801 h 1250801"/>
                  <a:gd name="connsiteX7-219" fmla="*/ 2841517 w 4628077"/>
                  <a:gd name="connsiteY7-220" fmla="*/ 1219198 h 1250801"/>
                  <a:gd name="connsiteX8-221" fmla="*/ 2605990 w 4628077"/>
                  <a:gd name="connsiteY8-222" fmla="*/ 1191488 h 1250801"/>
                  <a:gd name="connsiteX9-223" fmla="*/ 2398171 w 4628077"/>
                  <a:gd name="connsiteY9-224" fmla="*/ 1205343 h 1250801"/>
                  <a:gd name="connsiteX10-225" fmla="*/ 1497626 w 4628077"/>
                  <a:gd name="connsiteY10-226" fmla="*/ 1205343 h 1250801"/>
                  <a:gd name="connsiteX11-227" fmla="*/ 208471 w 4628077"/>
                  <a:gd name="connsiteY11-228" fmla="*/ 1250801 h 1250801"/>
                  <a:gd name="connsiteX12-229" fmla="*/ 0 w 4628077"/>
                  <a:gd name="connsiteY12-230" fmla="*/ 1042330 h 1250801"/>
                  <a:gd name="connsiteX13" fmla="*/ 96982 w 4628077"/>
                  <a:gd name="connsiteY13" fmla="*/ 291598 h 1250801"/>
                  <a:gd name="connsiteX0-231" fmla="*/ 96982 w 4628077"/>
                  <a:gd name="connsiteY0-232" fmla="*/ 291598 h 1250801"/>
                  <a:gd name="connsiteX1-233" fmla="*/ 125343 w 4628077"/>
                  <a:gd name="connsiteY1-234" fmla="*/ 27709 h 1250801"/>
                  <a:gd name="connsiteX2-235" fmla="*/ 2689117 w 4628077"/>
                  <a:gd name="connsiteY2-236" fmla="*/ 83125 h 1250801"/>
                  <a:gd name="connsiteX3-237" fmla="*/ 4419606 w 4628077"/>
                  <a:gd name="connsiteY3-238" fmla="*/ 0 h 1250801"/>
                  <a:gd name="connsiteX4-239" fmla="*/ 4628077 w 4628077"/>
                  <a:gd name="connsiteY4-240" fmla="*/ 208471 h 1250801"/>
                  <a:gd name="connsiteX5-241" fmla="*/ 4628077 w 4628077"/>
                  <a:gd name="connsiteY5-242" fmla="*/ 1042330 h 1250801"/>
                  <a:gd name="connsiteX6-243" fmla="*/ 4419606 w 4628077"/>
                  <a:gd name="connsiteY6-244" fmla="*/ 1250801 h 1250801"/>
                  <a:gd name="connsiteX7-245" fmla="*/ 2841517 w 4628077"/>
                  <a:gd name="connsiteY7-246" fmla="*/ 1219198 h 1250801"/>
                  <a:gd name="connsiteX8-247" fmla="*/ 2564426 w 4628077"/>
                  <a:gd name="connsiteY8-248" fmla="*/ 1094507 h 1250801"/>
                  <a:gd name="connsiteX9-249" fmla="*/ 2398171 w 4628077"/>
                  <a:gd name="connsiteY9-250" fmla="*/ 1205343 h 1250801"/>
                  <a:gd name="connsiteX10-251" fmla="*/ 1497626 w 4628077"/>
                  <a:gd name="connsiteY10-252" fmla="*/ 1205343 h 1250801"/>
                  <a:gd name="connsiteX11-253" fmla="*/ 208471 w 4628077"/>
                  <a:gd name="connsiteY11-254" fmla="*/ 1250801 h 1250801"/>
                  <a:gd name="connsiteX12-255" fmla="*/ 0 w 4628077"/>
                  <a:gd name="connsiteY12-256" fmla="*/ 1042330 h 1250801"/>
                  <a:gd name="connsiteX13-257" fmla="*/ 96982 w 4628077"/>
                  <a:gd name="connsiteY13-258" fmla="*/ 291598 h 1250801"/>
                  <a:gd name="connsiteX0-259" fmla="*/ 96982 w 4628077"/>
                  <a:gd name="connsiteY0-260" fmla="*/ 291598 h 1250801"/>
                  <a:gd name="connsiteX1-261" fmla="*/ 125343 w 4628077"/>
                  <a:gd name="connsiteY1-262" fmla="*/ 27709 h 1250801"/>
                  <a:gd name="connsiteX2-263" fmla="*/ 2689117 w 4628077"/>
                  <a:gd name="connsiteY2-264" fmla="*/ 83125 h 1250801"/>
                  <a:gd name="connsiteX3-265" fmla="*/ 4419606 w 4628077"/>
                  <a:gd name="connsiteY3-266" fmla="*/ 0 h 1250801"/>
                  <a:gd name="connsiteX4-267" fmla="*/ 4628077 w 4628077"/>
                  <a:gd name="connsiteY4-268" fmla="*/ 208471 h 1250801"/>
                  <a:gd name="connsiteX5-269" fmla="*/ 4628077 w 4628077"/>
                  <a:gd name="connsiteY5-270" fmla="*/ 1042330 h 1250801"/>
                  <a:gd name="connsiteX6-271" fmla="*/ 4419606 w 4628077"/>
                  <a:gd name="connsiteY6-272" fmla="*/ 1250801 h 1250801"/>
                  <a:gd name="connsiteX7-273" fmla="*/ 3783626 w 4628077"/>
                  <a:gd name="connsiteY7-274" fmla="*/ 1219198 h 1250801"/>
                  <a:gd name="connsiteX8-275" fmla="*/ 2841517 w 4628077"/>
                  <a:gd name="connsiteY8-276" fmla="*/ 1219198 h 1250801"/>
                  <a:gd name="connsiteX9-277" fmla="*/ 2564426 w 4628077"/>
                  <a:gd name="connsiteY9-278" fmla="*/ 1094507 h 1250801"/>
                  <a:gd name="connsiteX10-279" fmla="*/ 2398171 w 4628077"/>
                  <a:gd name="connsiteY10-280" fmla="*/ 1205343 h 1250801"/>
                  <a:gd name="connsiteX11-281" fmla="*/ 1497626 w 4628077"/>
                  <a:gd name="connsiteY11-282" fmla="*/ 1205343 h 1250801"/>
                  <a:gd name="connsiteX12-283" fmla="*/ 208471 w 4628077"/>
                  <a:gd name="connsiteY12-284" fmla="*/ 1250801 h 1250801"/>
                  <a:gd name="connsiteX13-285" fmla="*/ 0 w 4628077"/>
                  <a:gd name="connsiteY13-286" fmla="*/ 1042330 h 1250801"/>
                  <a:gd name="connsiteX14" fmla="*/ 96982 w 4628077"/>
                  <a:gd name="connsiteY14" fmla="*/ 291598 h 1250801"/>
                  <a:gd name="connsiteX0-287" fmla="*/ 96982 w 4628077"/>
                  <a:gd name="connsiteY0-288" fmla="*/ 291598 h 1250801"/>
                  <a:gd name="connsiteX1-289" fmla="*/ 125343 w 4628077"/>
                  <a:gd name="connsiteY1-290" fmla="*/ 27709 h 1250801"/>
                  <a:gd name="connsiteX2-291" fmla="*/ 2689117 w 4628077"/>
                  <a:gd name="connsiteY2-292" fmla="*/ 83125 h 1250801"/>
                  <a:gd name="connsiteX3-293" fmla="*/ 4419606 w 4628077"/>
                  <a:gd name="connsiteY3-294" fmla="*/ 0 h 1250801"/>
                  <a:gd name="connsiteX4-295" fmla="*/ 4628077 w 4628077"/>
                  <a:gd name="connsiteY4-296" fmla="*/ 208471 h 1250801"/>
                  <a:gd name="connsiteX5-297" fmla="*/ 4628077 w 4628077"/>
                  <a:gd name="connsiteY5-298" fmla="*/ 1042330 h 1250801"/>
                  <a:gd name="connsiteX6-299" fmla="*/ 4419606 w 4628077"/>
                  <a:gd name="connsiteY6-300" fmla="*/ 1250801 h 1250801"/>
                  <a:gd name="connsiteX7-301" fmla="*/ 3728208 w 4628077"/>
                  <a:gd name="connsiteY7-302" fmla="*/ 1191489 h 1250801"/>
                  <a:gd name="connsiteX8-303" fmla="*/ 2841517 w 4628077"/>
                  <a:gd name="connsiteY8-304" fmla="*/ 1219198 h 1250801"/>
                  <a:gd name="connsiteX9-305" fmla="*/ 2564426 w 4628077"/>
                  <a:gd name="connsiteY9-306" fmla="*/ 1094507 h 1250801"/>
                  <a:gd name="connsiteX10-307" fmla="*/ 2398171 w 4628077"/>
                  <a:gd name="connsiteY10-308" fmla="*/ 1205343 h 1250801"/>
                  <a:gd name="connsiteX11-309" fmla="*/ 1497626 w 4628077"/>
                  <a:gd name="connsiteY11-310" fmla="*/ 1205343 h 1250801"/>
                  <a:gd name="connsiteX12-311" fmla="*/ 208471 w 4628077"/>
                  <a:gd name="connsiteY12-312" fmla="*/ 1250801 h 1250801"/>
                  <a:gd name="connsiteX13-313" fmla="*/ 0 w 4628077"/>
                  <a:gd name="connsiteY13-314" fmla="*/ 1042330 h 1250801"/>
                  <a:gd name="connsiteX14-315" fmla="*/ 96982 w 4628077"/>
                  <a:gd name="connsiteY14-316" fmla="*/ 291598 h 1250801"/>
                  <a:gd name="connsiteX0-317" fmla="*/ 96982 w 4738913"/>
                  <a:gd name="connsiteY0-318" fmla="*/ 291598 h 1250801"/>
                  <a:gd name="connsiteX1-319" fmla="*/ 125343 w 4738913"/>
                  <a:gd name="connsiteY1-320" fmla="*/ 27709 h 1250801"/>
                  <a:gd name="connsiteX2-321" fmla="*/ 2689117 w 4738913"/>
                  <a:gd name="connsiteY2-322" fmla="*/ 83125 h 1250801"/>
                  <a:gd name="connsiteX3-323" fmla="*/ 4419606 w 4738913"/>
                  <a:gd name="connsiteY3-324" fmla="*/ 0 h 1250801"/>
                  <a:gd name="connsiteX4-325" fmla="*/ 4628077 w 4738913"/>
                  <a:gd name="connsiteY4-326" fmla="*/ 208471 h 1250801"/>
                  <a:gd name="connsiteX5-327" fmla="*/ 4738913 w 4738913"/>
                  <a:gd name="connsiteY5-328" fmla="*/ 1056185 h 1250801"/>
                  <a:gd name="connsiteX6-329" fmla="*/ 4419606 w 4738913"/>
                  <a:gd name="connsiteY6-330" fmla="*/ 1250801 h 1250801"/>
                  <a:gd name="connsiteX7-331" fmla="*/ 3728208 w 4738913"/>
                  <a:gd name="connsiteY7-332" fmla="*/ 1191489 h 1250801"/>
                  <a:gd name="connsiteX8-333" fmla="*/ 2841517 w 4738913"/>
                  <a:gd name="connsiteY8-334" fmla="*/ 1219198 h 1250801"/>
                  <a:gd name="connsiteX9-335" fmla="*/ 2564426 w 4738913"/>
                  <a:gd name="connsiteY9-336" fmla="*/ 1094507 h 1250801"/>
                  <a:gd name="connsiteX10-337" fmla="*/ 2398171 w 4738913"/>
                  <a:gd name="connsiteY10-338" fmla="*/ 1205343 h 1250801"/>
                  <a:gd name="connsiteX11-339" fmla="*/ 1497626 w 4738913"/>
                  <a:gd name="connsiteY11-340" fmla="*/ 1205343 h 1250801"/>
                  <a:gd name="connsiteX12-341" fmla="*/ 208471 w 4738913"/>
                  <a:gd name="connsiteY12-342" fmla="*/ 1250801 h 1250801"/>
                  <a:gd name="connsiteX13-343" fmla="*/ 0 w 4738913"/>
                  <a:gd name="connsiteY13-344" fmla="*/ 1042330 h 1250801"/>
                  <a:gd name="connsiteX14-345" fmla="*/ 96982 w 4738913"/>
                  <a:gd name="connsiteY14-346" fmla="*/ 291598 h 1250801"/>
                  <a:gd name="connsiteX0-347" fmla="*/ 96982 w 4738913"/>
                  <a:gd name="connsiteY0-348" fmla="*/ 291598 h 1250801"/>
                  <a:gd name="connsiteX1-349" fmla="*/ 125343 w 4738913"/>
                  <a:gd name="connsiteY1-350" fmla="*/ 27709 h 1250801"/>
                  <a:gd name="connsiteX2-351" fmla="*/ 2689117 w 4738913"/>
                  <a:gd name="connsiteY2-352" fmla="*/ 83125 h 1250801"/>
                  <a:gd name="connsiteX3-353" fmla="*/ 4419606 w 4738913"/>
                  <a:gd name="connsiteY3-354" fmla="*/ 0 h 1250801"/>
                  <a:gd name="connsiteX4-355" fmla="*/ 4628077 w 4738913"/>
                  <a:gd name="connsiteY4-356" fmla="*/ 208471 h 1250801"/>
                  <a:gd name="connsiteX5-357" fmla="*/ 4738913 w 4738913"/>
                  <a:gd name="connsiteY5-358" fmla="*/ 1056185 h 1250801"/>
                  <a:gd name="connsiteX6-359" fmla="*/ 4419606 w 4738913"/>
                  <a:gd name="connsiteY6-360" fmla="*/ 1250801 h 1250801"/>
                  <a:gd name="connsiteX7-361" fmla="*/ 3728208 w 4738913"/>
                  <a:gd name="connsiteY7-362" fmla="*/ 1191489 h 1250801"/>
                  <a:gd name="connsiteX8-363" fmla="*/ 2841517 w 4738913"/>
                  <a:gd name="connsiteY8-364" fmla="*/ 1219198 h 1250801"/>
                  <a:gd name="connsiteX9-365" fmla="*/ 2564426 w 4738913"/>
                  <a:gd name="connsiteY9-366" fmla="*/ 1094507 h 1250801"/>
                  <a:gd name="connsiteX10-367" fmla="*/ 2398171 w 4738913"/>
                  <a:gd name="connsiteY10-368" fmla="*/ 1205343 h 1250801"/>
                  <a:gd name="connsiteX11-369" fmla="*/ 1497626 w 4738913"/>
                  <a:gd name="connsiteY11-370" fmla="*/ 1205343 h 1250801"/>
                  <a:gd name="connsiteX12-371" fmla="*/ 208471 w 4738913"/>
                  <a:gd name="connsiteY12-372" fmla="*/ 1250801 h 1250801"/>
                  <a:gd name="connsiteX13-373" fmla="*/ 0 w 4738913"/>
                  <a:gd name="connsiteY13-374" fmla="*/ 1042330 h 1250801"/>
                  <a:gd name="connsiteX14-375" fmla="*/ 96982 w 4738913"/>
                  <a:gd name="connsiteY14-376" fmla="*/ 291598 h 1250801"/>
                  <a:gd name="connsiteX0-377" fmla="*/ 96982 w 4745175"/>
                  <a:gd name="connsiteY0-378" fmla="*/ 291598 h 1250801"/>
                  <a:gd name="connsiteX1-379" fmla="*/ 125343 w 4745175"/>
                  <a:gd name="connsiteY1-380" fmla="*/ 27709 h 1250801"/>
                  <a:gd name="connsiteX2-381" fmla="*/ 2689117 w 4745175"/>
                  <a:gd name="connsiteY2-382" fmla="*/ 83125 h 1250801"/>
                  <a:gd name="connsiteX3-383" fmla="*/ 4419606 w 4745175"/>
                  <a:gd name="connsiteY3-384" fmla="*/ 0 h 1250801"/>
                  <a:gd name="connsiteX4-385" fmla="*/ 4738914 w 4745175"/>
                  <a:gd name="connsiteY4-386" fmla="*/ 194616 h 1250801"/>
                  <a:gd name="connsiteX5-387" fmla="*/ 4738913 w 4745175"/>
                  <a:gd name="connsiteY5-388" fmla="*/ 1056185 h 1250801"/>
                  <a:gd name="connsiteX6-389" fmla="*/ 4419606 w 4745175"/>
                  <a:gd name="connsiteY6-390" fmla="*/ 1250801 h 1250801"/>
                  <a:gd name="connsiteX7-391" fmla="*/ 3728208 w 4745175"/>
                  <a:gd name="connsiteY7-392" fmla="*/ 1191489 h 1250801"/>
                  <a:gd name="connsiteX8-393" fmla="*/ 2841517 w 4745175"/>
                  <a:gd name="connsiteY8-394" fmla="*/ 1219198 h 1250801"/>
                  <a:gd name="connsiteX9-395" fmla="*/ 2564426 w 4745175"/>
                  <a:gd name="connsiteY9-396" fmla="*/ 1094507 h 1250801"/>
                  <a:gd name="connsiteX10-397" fmla="*/ 2398171 w 4745175"/>
                  <a:gd name="connsiteY10-398" fmla="*/ 1205343 h 1250801"/>
                  <a:gd name="connsiteX11-399" fmla="*/ 1497626 w 4745175"/>
                  <a:gd name="connsiteY11-400" fmla="*/ 1205343 h 1250801"/>
                  <a:gd name="connsiteX12-401" fmla="*/ 208471 w 4745175"/>
                  <a:gd name="connsiteY12-402" fmla="*/ 1250801 h 1250801"/>
                  <a:gd name="connsiteX13-403" fmla="*/ 0 w 4745175"/>
                  <a:gd name="connsiteY13-404" fmla="*/ 1042330 h 1250801"/>
                  <a:gd name="connsiteX14-405" fmla="*/ 96982 w 4745175"/>
                  <a:gd name="connsiteY14-406" fmla="*/ 291598 h 1250801"/>
                  <a:gd name="connsiteX0-407" fmla="*/ 96982 w 4745175"/>
                  <a:gd name="connsiteY0-408" fmla="*/ 291598 h 1250801"/>
                  <a:gd name="connsiteX1-409" fmla="*/ 125343 w 4745175"/>
                  <a:gd name="connsiteY1-410" fmla="*/ 27709 h 1250801"/>
                  <a:gd name="connsiteX2-411" fmla="*/ 2702972 w 4745175"/>
                  <a:gd name="connsiteY2-412" fmla="*/ 27707 h 1250801"/>
                  <a:gd name="connsiteX3-413" fmla="*/ 4419606 w 4745175"/>
                  <a:gd name="connsiteY3-414" fmla="*/ 0 h 1250801"/>
                  <a:gd name="connsiteX4-415" fmla="*/ 4738914 w 4745175"/>
                  <a:gd name="connsiteY4-416" fmla="*/ 194616 h 1250801"/>
                  <a:gd name="connsiteX5-417" fmla="*/ 4738913 w 4745175"/>
                  <a:gd name="connsiteY5-418" fmla="*/ 1056185 h 1250801"/>
                  <a:gd name="connsiteX6-419" fmla="*/ 4419606 w 4745175"/>
                  <a:gd name="connsiteY6-420" fmla="*/ 1250801 h 1250801"/>
                  <a:gd name="connsiteX7-421" fmla="*/ 3728208 w 4745175"/>
                  <a:gd name="connsiteY7-422" fmla="*/ 1191489 h 1250801"/>
                  <a:gd name="connsiteX8-423" fmla="*/ 2841517 w 4745175"/>
                  <a:gd name="connsiteY8-424" fmla="*/ 1219198 h 1250801"/>
                  <a:gd name="connsiteX9-425" fmla="*/ 2564426 w 4745175"/>
                  <a:gd name="connsiteY9-426" fmla="*/ 1094507 h 1250801"/>
                  <a:gd name="connsiteX10-427" fmla="*/ 2398171 w 4745175"/>
                  <a:gd name="connsiteY10-428" fmla="*/ 1205343 h 1250801"/>
                  <a:gd name="connsiteX11-429" fmla="*/ 1497626 w 4745175"/>
                  <a:gd name="connsiteY11-430" fmla="*/ 1205343 h 1250801"/>
                  <a:gd name="connsiteX12-431" fmla="*/ 208471 w 4745175"/>
                  <a:gd name="connsiteY12-432" fmla="*/ 1250801 h 1250801"/>
                  <a:gd name="connsiteX13-433" fmla="*/ 0 w 4745175"/>
                  <a:gd name="connsiteY13-434" fmla="*/ 1042330 h 1250801"/>
                  <a:gd name="connsiteX14-435" fmla="*/ 96982 w 4745175"/>
                  <a:gd name="connsiteY14-436" fmla="*/ 291598 h 1250801"/>
                  <a:gd name="connsiteX0-437" fmla="*/ 96982 w 4745175"/>
                  <a:gd name="connsiteY0-438" fmla="*/ 291598 h 1250801"/>
                  <a:gd name="connsiteX1-439" fmla="*/ 125343 w 4745175"/>
                  <a:gd name="connsiteY1-440" fmla="*/ 27709 h 1250801"/>
                  <a:gd name="connsiteX2-441" fmla="*/ 2702972 w 4745175"/>
                  <a:gd name="connsiteY2-442" fmla="*/ 27707 h 1250801"/>
                  <a:gd name="connsiteX3-443" fmla="*/ 4419606 w 4745175"/>
                  <a:gd name="connsiteY3-444" fmla="*/ 0 h 1250801"/>
                  <a:gd name="connsiteX4-445" fmla="*/ 4738914 w 4745175"/>
                  <a:gd name="connsiteY4-446" fmla="*/ 194616 h 1250801"/>
                  <a:gd name="connsiteX5-447" fmla="*/ 4738913 w 4745175"/>
                  <a:gd name="connsiteY5-448" fmla="*/ 1056185 h 1250801"/>
                  <a:gd name="connsiteX6-449" fmla="*/ 4419606 w 4745175"/>
                  <a:gd name="connsiteY6-450" fmla="*/ 1250801 h 1250801"/>
                  <a:gd name="connsiteX7-451" fmla="*/ 3728208 w 4745175"/>
                  <a:gd name="connsiteY7-452" fmla="*/ 1191489 h 1250801"/>
                  <a:gd name="connsiteX8-453" fmla="*/ 3381844 w 4745175"/>
                  <a:gd name="connsiteY8-454" fmla="*/ 1163779 h 1250801"/>
                  <a:gd name="connsiteX9-455" fmla="*/ 2841517 w 4745175"/>
                  <a:gd name="connsiteY9-456" fmla="*/ 1219198 h 1250801"/>
                  <a:gd name="connsiteX10-457" fmla="*/ 2564426 w 4745175"/>
                  <a:gd name="connsiteY10-458" fmla="*/ 1094507 h 1250801"/>
                  <a:gd name="connsiteX11-459" fmla="*/ 2398171 w 4745175"/>
                  <a:gd name="connsiteY11-460" fmla="*/ 1205343 h 1250801"/>
                  <a:gd name="connsiteX12-461" fmla="*/ 1497626 w 4745175"/>
                  <a:gd name="connsiteY12-462" fmla="*/ 1205343 h 1250801"/>
                  <a:gd name="connsiteX13-463" fmla="*/ 208471 w 4745175"/>
                  <a:gd name="connsiteY13-464" fmla="*/ 1250801 h 1250801"/>
                  <a:gd name="connsiteX14-465" fmla="*/ 0 w 4745175"/>
                  <a:gd name="connsiteY14-466" fmla="*/ 1042330 h 1250801"/>
                  <a:gd name="connsiteX15" fmla="*/ 96982 w 4745175"/>
                  <a:gd name="connsiteY15" fmla="*/ 291598 h 1250801"/>
                  <a:gd name="connsiteX0-467" fmla="*/ 96982 w 4745175"/>
                  <a:gd name="connsiteY0-468" fmla="*/ 291598 h 1250801"/>
                  <a:gd name="connsiteX1-469" fmla="*/ 125343 w 4745175"/>
                  <a:gd name="connsiteY1-470" fmla="*/ 27709 h 1250801"/>
                  <a:gd name="connsiteX2-471" fmla="*/ 2702972 w 4745175"/>
                  <a:gd name="connsiteY2-472" fmla="*/ 27707 h 1250801"/>
                  <a:gd name="connsiteX3-473" fmla="*/ 4419606 w 4745175"/>
                  <a:gd name="connsiteY3-474" fmla="*/ 0 h 1250801"/>
                  <a:gd name="connsiteX4-475" fmla="*/ 4738914 w 4745175"/>
                  <a:gd name="connsiteY4-476" fmla="*/ 194616 h 1250801"/>
                  <a:gd name="connsiteX5-477" fmla="*/ 4738913 w 4745175"/>
                  <a:gd name="connsiteY5-478" fmla="*/ 1056185 h 1250801"/>
                  <a:gd name="connsiteX6-479" fmla="*/ 4419606 w 4745175"/>
                  <a:gd name="connsiteY6-480" fmla="*/ 1250801 h 1250801"/>
                  <a:gd name="connsiteX7-481" fmla="*/ 3825190 w 4745175"/>
                  <a:gd name="connsiteY7-482" fmla="*/ 1108362 h 1250801"/>
                  <a:gd name="connsiteX8-483" fmla="*/ 3381844 w 4745175"/>
                  <a:gd name="connsiteY8-484" fmla="*/ 1163779 h 1250801"/>
                  <a:gd name="connsiteX9-485" fmla="*/ 2841517 w 4745175"/>
                  <a:gd name="connsiteY9-486" fmla="*/ 1219198 h 1250801"/>
                  <a:gd name="connsiteX10-487" fmla="*/ 2564426 w 4745175"/>
                  <a:gd name="connsiteY10-488" fmla="*/ 1094507 h 1250801"/>
                  <a:gd name="connsiteX11-489" fmla="*/ 2398171 w 4745175"/>
                  <a:gd name="connsiteY11-490" fmla="*/ 1205343 h 1250801"/>
                  <a:gd name="connsiteX12-491" fmla="*/ 1497626 w 4745175"/>
                  <a:gd name="connsiteY12-492" fmla="*/ 1205343 h 1250801"/>
                  <a:gd name="connsiteX13-493" fmla="*/ 208471 w 4745175"/>
                  <a:gd name="connsiteY13-494" fmla="*/ 1250801 h 1250801"/>
                  <a:gd name="connsiteX14-495" fmla="*/ 0 w 4745175"/>
                  <a:gd name="connsiteY14-496" fmla="*/ 1042330 h 1250801"/>
                  <a:gd name="connsiteX15-497" fmla="*/ 96982 w 4745175"/>
                  <a:gd name="connsiteY15-498" fmla="*/ 291598 h 1250801"/>
                  <a:gd name="connsiteX0-499" fmla="*/ 96982 w 4745175"/>
                  <a:gd name="connsiteY0-500" fmla="*/ 291598 h 1250801"/>
                  <a:gd name="connsiteX1-501" fmla="*/ 125343 w 4745175"/>
                  <a:gd name="connsiteY1-502" fmla="*/ 27709 h 1250801"/>
                  <a:gd name="connsiteX2-503" fmla="*/ 2702972 w 4745175"/>
                  <a:gd name="connsiteY2-504" fmla="*/ 27707 h 1250801"/>
                  <a:gd name="connsiteX3-505" fmla="*/ 4419606 w 4745175"/>
                  <a:gd name="connsiteY3-506" fmla="*/ 0 h 1250801"/>
                  <a:gd name="connsiteX4-507" fmla="*/ 4738914 w 4745175"/>
                  <a:gd name="connsiteY4-508" fmla="*/ 194616 h 1250801"/>
                  <a:gd name="connsiteX5-509" fmla="*/ 4738913 w 4745175"/>
                  <a:gd name="connsiteY5-510" fmla="*/ 1056185 h 1250801"/>
                  <a:gd name="connsiteX6-511" fmla="*/ 4419606 w 4745175"/>
                  <a:gd name="connsiteY6-512" fmla="*/ 1250801 h 1250801"/>
                  <a:gd name="connsiteX7-513" fmla="*/ 3825190 w 4745175"/>
                  <a:gd name="connsiteY7-514" fmla="*/ 1108362 h 1250801"/>
                  <a:gd name="connsiteX8-515" fmla="*/ 3381844 w 4745175"/>
                  <a:gd name="connsiteY8-516" fmla="*/ 1163779 h 1250801"/>
                  <a:gd name="connsiteX9-517" fmla="*/ 2841517 w 4745175"/>
                  <a:gd name="connsiteY9-518" fmla="*/ 1219198 h 1250801"/>
                  <a:gd name="connsiteX10-519" fmla="*/ 2564426 w 4745175"/>
                  <a:gd name="connsiteY10-520" fmla="*/ 1094507 h 1250801"/>
                  <a:gd name="connsiteX11-521" fmla="*/ 2398171 w 4745175"/>
                  <a:gd name="connsiteY11-522" fmla="*/ 1205343 h 1250801"/>
                  <a:gd name="connsiteX12-523" fmla="*/ 1400644 w 4745175"/>
                  <a:gd name="connsiteY12-524" fmla="*/ 1122215 h 1250801"/>
                  <a:gd name="connsiteX13-525" fmla="*/ 208471 w 4745175"/>
                  <a:gd name="connsiteY13-526" fmla="*/ 1250801 h 1250801"/>
                  <a:gd name="connsiteX14-527" fmla="*/ 0 w 4745175"/>
                  <a:gd name="connsiteY14-528" fmla="*/ 1042330 h 1250801"/>
                  <a:gd name="connsiteX15-529" fmla="*/ 96982 w 4745175"/>
                  <a:gd name="connsiteY15-530" fmla="*/ 291598 h 1250801"/>
                  <a:gd name="connsiteX0-531" fmla="*/ 96982 w 4745175"/>
                  <a:gd name="connsiteY0-532" fmla="*/ 291598 h 1250801"/>
                  <a:gd name="connsiteX1-533" fmla="*/ 125343 w 4745175"/>
                  <a:gd name="connsiteY1-534" fmla="*/ 27709 h 1250801"/>
                  <a:gd name="connsiteX2-535" fmla="*/ 2702972 w 4745175"/>
                  <a:gd name="connsiteY2-536" fmla="*/ 27707 h 1250801"/>
                  <a:gd name="connsiteX3-537" fmla="*/ 4419606 w 4745175"/>
                  <a:gd name="connsiteY3-538" fmla="*/ 0 h 1250801"/>
                  <a:gd name="connsiteX4-539" fmla="*/ 4738914 w 4745175"/>
                  <a:gd name="connsiteY4-540" fmla="*/ 194616 h 1250801"/>
                  <a:gd name="connsiteX5-541" fmla="*/ 4738913 w 4745175"/>
                  <a:gd name="connsiteY5-542" fmla="*/ 1056185 h 1250801"/>
                  <a:gd name="connsiteX6-543" fmla="*/ 4419606 w 4745175"/>
                  <a:gd name="connsiteY6-544" fmla="*/ 1250801 h 1250801"/>
                  <a:gd name="connsiteX7-545" fmla="*/ 3825190 w 4745175"/>
                  <a:gd name="connsiteY7-546" fmla="*/ 1108362 h 1250801"/>
                  <a:gd name="connsiteX8-547" fmla="*/ 3381844 w 4745175"/>
                  <a:gd name="connsiteY8-548" fmla="*/ 1163779 h 1250801"/>
                  <a:gd name="connsiteX9-549" fmla="*/ 2841517 w 4745175"/>
                  <a:gd name="connsiteY9-550" fmla="*/ 1219198 h 1250801"/>
                  <a:gd name="connsiteX10-551" fmla="*/ 2564426 w 4745175"/>
                  <a:gd name="connsiteY10-552" fmla="*/ 1094507 h 1250801"/>
                  <a:gd name="connsiteX11-553" fmla="*/ 2398171 w 4745175"/>
                  <a:gd name="connsiteY11-554" fmla="*/ 1205343 h 1250801"/>
                  <a:gd name="connsiteX12-555" fmla="*/ 1442208 w 4745175"/>
                  <a:gd name="connsiteY12-556" fmla="*/ 1177633 h 1250801"/>
                  <a:gd name="connsiteX13-557" fmla="*/ 208471 w 4745175"/>
                  <a:gd name="connsiteY13-558" fmla="*/ 1250801 h 1250801"/>
                  <a:gd name="connsiteX14-559" fmla="*/ 0 w 4745175"/>
                  <a:gd name="connsiteY14-560" fmla="*/ 1042330 h 1250801"/>
                  <a:gd name="connsiteX15-561" fmla="*/ 96982 w 4745175"/>
                  <a:gd name="connsiteY15-562" fmla="*/ 291598 h 1250801"/>
                  <a:gd name="connsiteX0-563" fmla="*/ 96982 w 4745175"/>
                  <a:gd name="connsiteY0-564" fmla="*/ 291598 h 1250801"/>
                  <a:gd name="connsiteX1-565" fmla="*/ 125343 w 4745175"/>
                  <a:gd name="connsiteY1-566" fmla="*/ 27709 h 1250801"/>
                  <a:gd name="connsiteX2-567" fmla="*/ 2702972 w 4745175"/>
                  <a:gd name="connsiteY2-568" fmla="*/ 27707 h 1250801"/>
                  <a:gd name="connsiteX3-569" fmla="*/ 4419606 w 4745175"/>
                  <a:gd name="connsiteY3-570" fmla="*/ 0 h 1250801"/>
                  <a:gd name="connsiteX4-571" fmla="*/ 4738914 w 4745175"/>
                  <a:gd name="connsiteY4-572" fmla="*/ 194616 h 1250801"/>
                  <a:gd name="connsiteX5-573" fmla="*/ 4738913 w 4745175"/>
                  <a:gd name="connsiteY5-574" fmla="*/ 1056185 h 1250801"/>
                  <a:gd name="connsiteX6-575" fmla="*/ 4419606 w 4745175"/>
                  <a:gd name="connsiteY6-576" fmla="*/ 1250801 h 1250801"/>
                  <a:gd name="connsiteX7-577" fmla="*/ 3825190 w 4745175"/>
                  <a:gd name="connsiteY7-578" fmla="*/ 1108362 h 1250801"/>
                  <a:gd name="connsiteX8-579" fmla="*/ 3381844 w 4745175"/>
                  <a:gd name="connsiteY8-580" fmla="*/ 1163779 h 1250801"/>
                  <a:gd name="connsiteX9-581" fmla="*/ 2841517 w 4745175"/>
                  <a:gd name="connsiteY9-582" fmla="*/ 1219198 h 1250801"/>
                  <a:gd name="connsiteX10-583" fmla="*/ 2564426 w 4745175"/>
                  <a:gd name="connsiteY10-584" fmla="*/ 1094507 h 1250801"/>
                  <a:gd name="connsiteX11-585" fmla="*/ 2231916 w 4745175"/>
                  <a:gd name="connsiteY11-586" fmla="*/ 1219197 h 1250801"/>
                  <a:gd name="connsiteX12-587" fmla="*/ 1442208 w 4745175"/>
                  <a:gd name="connsiteY12-588" fmla="*/ 1177633 h 1250801"/>
                  <a:gd name="connsiteX13-589" fmla="*/ 208471 w 4745175"/>
                  <a:gd name="connsiteY13-590" fmla="*/ 1250801 h 1250801"/>
                  <a:gd name="connsiteX14-591" fmla="*/ 0 w 4745175"/>
                  <a:gd name="connsiteY14-592" fmla="*/ 1042330 h 1250801"/>
                  <a:gd name="connsiteX15-593" fmla="*/ 96982 w 4745175"/>
                  <a:gd name="connsiteY15-594" fmla="*/ 291598 h 1250801"/>
                  <a:gd name="connsiteX0-595" fmla="*/ 96982 w 4745175"/>
                  <a:gd name="connsiteY0-596" fmla="*/ 291598 h 1250801"/>
                  <a:gd name="connsiteX1-597" fmla="*/ 125343 w 4745175"/>
                  <a:gd name="connsiteY1-598" fmla="*/ 27709 h 1250801"/>
                  <a:gd name="connsiteX2-599" fmla="*/ 2702972 w 4745175"/>
                  <a:gd name="connsiteY2-600" fmla="*/ 27707 h 1250801"/>
                  <a:gd name="connsiteX3-601" fmla="*/ 4419606 w 4745175"/>
                  <a:gd name="connsiteY3-602" fmla="*/ 0 h 1250801"/>
                  <a:gd name="connsiteX4-603" fmla="*/ 4738914 w 4745175"/>
                  <a:gd name="connsiteY4-604" fmla="*/ 194616 h 1250801"/>
                  <a:gd name="connsiteX5-605" fmla="*/ 4738913 w 4745175"/>
                  <a:gd name="connsiteY5-606" fmla="*/ 1056185 h 1250801"/>
                  <a:gd name="connsiteX6-607" fmla="*/ 4419606 w 4745175"/>
                  <a:gd name="connsiteY6-608" fmla="*/ 1250801 h 1250801"/>
                  <a:gd name="connsiteX7-609" fmla="*/ 3825190 w 4745175"/>
                  <a:gd name="connsiteY7-610" fmla="*/ 1108362 h 1250801"/>
                  <a:gd name="connsiteX8-611" fmla="*/ 3381844 w 4745175"/>
                  <a:gd name="connsiteY8-612" fmla="*/ 1163779 h 1250801"/>
                  <a:gd name="connsiteX9-613" fmla="*/ 2841517 w 4745175"/>
                  <a:gd name="connsiteY9-614" fmla="*/ 1219198 h 1250801"/>
                  <a:gd name="connsiteX10-615" fmla="*/ 2550571 w 4745175"/>
                  <a:gd name="connsiteY10-616" fmla="*/ 1149925 h 1250801"/>
                  <a:gd name="connsiteX11-617" fmla="*/ 2231916 w 4745175"/>
                  <a:gd name="connsiteY11-618" fmla="*/ 1219197 h 1250801"/>
                  <a:gd name="connsiteX12-619" fmla="*/ 1442208 w 4745175"/>
                  <a:gd name="connsiteY12-620" fmla="*/ 1177633 h 1250801"/>
                  <a:gd name="connsiteX13-621" fmla="*/ 208471 w 4745175"/>
                  <a:gd name="connsiteY13-622" fmla="*/ 1250801 h 1250801"/>
                  <a:gd name="connsiteX14-623" fmla="*/ 0 w 4745175"/>
                  <a:gd name="connsiteY14-624" fmla="*/ 1042330 h 1250801"/>
                  <a:gd name="connsiteX15-625" fmla="*/ 96982 w 4745175"/>
                  <a:gd name="connsiteY15-626" fmla="*/ 291598 h 1250801"/>
                  <a:gd name="connsiteX0-627" fmla="*/ 96982 w 4745175"/>
                  <a:gd name="connsiteY0-628" fmla="*/ 291598 h 1250801"/>
                  <a:gd name="connsiteX1-629" fmla="*/ 125343 w 4745175"/>
                  <a:gd name="connsiteY1-630" fmla="*/ 27709 h 1250801"/>
                  <a:gd name="connsiteX2-631" fmla="*/ 2702972 w 4745175"/>
                  <a:gd name="connsiteY2-632" fmla="*/ 27707 h 1250801"/>
                  <a:gd name="connsiteX3-633" fmla="*/ 4419606 w 4745175"/>
                  <a:gd name="connsiteY3-634" fmla="*/ 0 h 1250801"/>
                  <a:gd name="connsiteX4-635" fmla="*/ 4738914 w 4745175"/>
                  <a:gd name="connsiteY4-636" fmla="*/ 194616 h 1250801"/>
                  <a:gd name="connsiteX5-637" fmla="*/ 4738913 w 4745175"/>
                  <a:gd name="connsiteY5-638" fmla="*/ 1056185 h 1250801"/>
                  <a:gd name="connsiteX6-639" fmla="*/ 4419606 w 4745175"/>
                  <a:gd name="connsiteY6-640" fmla="*/ 1250801 h 1250801"/>
                  <a:gd name="connsiteX7-641" fmla="*/ 3894463 w 4745175"/>
                  <a:gd name="connsiteY7-642" fmla="*/ 1163780 h 1250801"/>
                  <a:gd name="connsiteX8-643" fmla="*/ 3381844 w 4745175"/>
                  <a:gd name="connsiteY8-644" fmla="*/ 1163779 h 1250801"/>
                  <a:gd name="connsiteX9-645" fmla="*/ 2841517 w 4745175"/>
                  <a:gd name="connsiteY9-646" fmla="*/ 1219198 h 1250801"/>
                  <a:gd name="connsiteX10-647" fmla="*/ 2550571 w 4745175"/>
                  <a:gd name="connsiteY10-648" fmla="*/ 1149925 h 1250801"/>
                  <a:gd name="connsiteX11-649" fmla="*/ 2231916 w 4745175"/>
                  <a:gd name="connsiteY11-650" fmla="*/ 1219197 h 1250801"/>
                  <a:gd name="connsiteX12-651" fmla="*/ 1442208 w 4745175"/>
                  <a:gd name="connsiteY12-652" fmla="*/ 1177633 h 1250801"/>
                  <a:gd name="connsiteX13-653" fmla="*/ 208471 w 4745175"/>
                  <a:gd name="connsiteY13-654" fmla="*/ 1250801 h 1250801"/>
                  <a:gd name="connsiteX14-655" fmla="*/ 0 w 4745175"/>
                  <a:gd name="connsiteY14-656" fmla="*/ 1042330 h 1250801"/>
                  <a:gd name="connsiteX15-657" fmla="*/ 96982 w 4745175"/>
                  <a:gd name="connsiteY15-658" fmla="*/ 291598 h 1250801"/>
                  <a:gd name="connsiteX0-659" fmla="*/ 96982 w 4745175"/>
                  <a:gd name="connsiteY0-660" fmla="*/ 291598 h 1250801"/>
                  <a:gd name="connsiteX1-661" fmla="*/ 125343 w 4745175"/>
                  <a:gd name="connsiteY1-662" fmla="*/ 27709 h 1250801"/>
                  <a:gd name="connsiteX2-663" fmla="*/ 2702972 w 4745175"/>
                  <a:gd name="connsiteY2-664" fmla="*/ 27707 h 1250801"/>
                  <a:gd name="connsiteX3-665" fmla="*/ 4419606 w 4745175"/>
                  <a:gd name="connsiteY3-666" fmla="*/ 0 h 1250801"/>
                  <a:gd name="connsiteX4-667" fmla="*/ 4738914 w 4745175"/>
                  <a:gd name="connsiteY4-668" fmla="*/ 194616 h 1250801"/>
                  <a:gd name="connsiteX5-669" fmla="*/ 4738913 w 4745175"/>
                  <a:gd name="connsiteY5-670" fmla="*/ 1056185 h 1250801"/>
                  <a:gd name="connsiteX6-671" fmla="*/ 4419606 w 4745175"/>
                  <a:gd name="connsiteY6-672" fmla="*/ 1250801 h 1250801"/>
                  <a:gd name="connsiteX7-673" fmla="*/ 3894463 w 4745175"/>
                  <a:gd name="connsiteY7-674" fmla="*/ 1163780 h 1250801"/>
                  <a:gd name="connsiteX8-675" fmla="*/ 3367989 w 4745175"/>
                  <a:gd name="connsiteY8-676" fmla="*/ 1205343 h 1250801"/>
                  <a:gd name="connsiteX9-677" fmla="*/ 2841517 w 4745175"/>
                  <a:gd name="connsiteY9-678" fmla="*/ 1219198 h 1250801"/>
                  <a:gd name="connsiteX10-679" fmla="*/ 2550571 w 4745175"/>
                  <a:gd name="connsiteY10-680" fmla="*/ 1149925 h 1250801"/>
                  <a:gd name="connsiteX11-681" fmla="*/ 2231916 w 4745175"/>
                  <a:gd name="connsiteY11-682" fmla="*/ 1219197 h 1250801"/>
                  <a:gd name="connsiteX12-683" fmla="*/ 1442208 w 4745175"/>
                  <a:gd name="connsiteY12-684" fmla="*/ 1177633 h 1250801"/>
                  <a:gd name="connsiteX13-685" fmla="*/ 208471 w 4745175"/>
                  <a:gd name="connsiteY13-686" fmla="*/ 1250801 h 1250801"/>
                  <a:gd name="connsiteX14-687" fmla="*/ 0 w 4745175"/>
                  <a:gd name="connsiteY14-688" fmla="*/ 1042330 h 1250801"/>
                  <a:gd name="connsiteX15-689" fmla="*/ 96982 w 4745175"/>
                  <a:gd name="connsiteY15-690" fmla="*/ 291598 h 1250801"/>
                  <a:gd name="connsiteX0-691" fmla="*/ 96982 w 4745175"/>
                  <a:gd name="connsiteY0-692" fmla="*/ 296876 h 1256079"/>
                  <a:gd name="connsiteX1-693" fmla="*/ 125343 w 4745175"/>
                  <a:gd name="connsiteY1-694" fmla="*/ 32987 h 1256079"/>
                  <a:gd name="connsiteX2-695" fmla="*/ 1457382 w 4745175"/>
                  <a:gd name="connsiteY2-696" fmla="*/ 3972 h 1256079"/>
                  <a:gd name="connsiteX3-697" fmla="*/ 2702972 w 4745175"/>
                  <a:gd name="connsiteY3-698" fmla="*/ 32985 h 1256079"/>
                  <a:gd name="connsiteX4-699" fmla="*/ 4419606 w 4745175"/>
                  <a:gd name="connsiteY4-700" fmla="*/ 5278 h 1256079"/>
                  <a:gd name="connsiteX5-701" fmla="*/ 4738914 w 4745175"/>
                  <a:gd name="connsiteY5-702" fmla="*/ 199894 h 1256079"/>
                  <a:gd name="connsiteX6-703" fmla="*/ 4738913 w 4745175"/>
                  <a:gd name="connsiteY6-704" fmla="*/ 1061463 h 1256079"/>
                  <a:gd name="connsiteX7-705" fmla="*/ 4419606 w 4745175"/>
                  <a:gd name="connsiteY7-706" fmla="*/ 1256079 h 1256079"/>
                  <a:gd name="connsiteX8-707" fmla="*/ 3894463 w 4745175"/>
                  <a:gd name="connsiteY8-708" fmla="*/ 1169058 h 1256079"/>
                  <a:gd name="connsiteX9-709" fmla="*/ 3367989 w 4745175"/>
                  <a:gd name="connsiteY9-710" fmla="*/ 1210621 h 1256079"/>
                  <a:gd name="connsiteX10-711" fmla="*/ 2841517 w 4745175"/>
                  <a:gd name="connsiteY10-712" fmla="*/ 1224476 h 1256079"/>
                  <a:gd name="connsiteX11-713" fmla="*/ 2550571 w 4745175"/>
                  <a:gd name="connsiteY11-714" fmla="*/ 1155203 h 1256079"/>
                  <a:gd name="connsiteX12-715" fmla="*/ 2231916 w 4745175"/>
                  <a:gd name="connsiteY12-716" fmla="*/ 1224475 h 1256079"/>
                  <a:gd name="connsiteX13-717" fmla="*/ 1442208 w 4745175"/>
                  <a:gd name="connsiteY13-718" fmla="*/ 1182911 h 1256079"/>
                  <a:gd name="connsiteX14-719" fmla="*/ 208471 w 4745175"/>
                  <a:gd name="connsiteY14-720" fmla="*/ 1256079 h 1256079"/>
                  <a:gd name="connsiteX15-721" fmla="*/ 0 w 4745175"/>
                  <a:gd name="connsiteY15-722" fmla="*/ 1047608 h 1256079"/>
                  <a:gd name="connsiteX16" fmla="*/ 96982 w 4745175"/>
                  <a:gd name="connsiteY16" fmla="*/ 296876 h 1256079"/>
                  <a:gd name="connsiteX0-723" fmla="*/ 96982 w 4745175"/>
                  <a:gd name="connsiteY0-724" fmla="*/ 291598 h 1250801"/>
                  <a:gd name="connsiteX1-725" fmla="*/ 125343 w 4745175"/>
                  <a:gd name="connsiteY1-726" fmla="*/ 27709 h 1250801"/>
                  <a:gd name="connsiteX2-727" fmla="*/ 1512800 w 4745175"/>
                  <a:gd name="connsiteY2-728" fmla="*/ 67967 h 1250801"/>
                  <a:gd name="connsiteX3-729" fmla="*/ 2702972 w 4745175"/>
                  <a:gd name="connsiteY3-730" fmla="*/ 27707 h 1250801"/>
                  <a:gd name="connsiteX4-731" fmla="*/ 4419606 w 4745175"/>
                  <a:gd name="connsiteY4-732" fmla="*/ 0 h 1250801"/>
                  <a:gd name="connsiteX5-733" fmla="*/ 4738914 w 4745175"/>
                  <a:gd name="connsiteY5-734" fmla="*/ 194616 h 1250801"/>
                  <a:gd name="connsiteX6-735" fmla="*/ 4738913 w 4745175"/>
                  <a:gd name="connsiteY6-736" fmla="*/ 1056185 h 1250801"/>
                  <a:gd name="connsiteX7-737" fmla="*/ 4419606 w 4745175"/>
                  <a:gd name="connsiteY7-738" fmla="*/ 1250801 h 1250801"/>
                  <a:gd name="connsiteX8-739" fmla="*/ 3894463 w 4745175"/>
                  <a:gd name="connsiteY8-740" fmla="*/ 1163780 h 1250801"/>
                  <a:gd name="connsiteX9-741" fmla="*/ 3367989 w 4745175"/>
                  <a:gd name="connsiteY9-742" fmla="*/ 1205343 h 1250801"/>
                  <a:gd name="connsiteX10-743" fmla="*/ 2841517 w 4745175"/>
                  <a:gd name="connsiteY10-744" fmla="*/ 1219198 h 1250801"/>
                  <a:gd name="connsiteX11-745" fmla="*/ 2550571 w 4745175"/>
                  <a:gd name="connsiteY11-746" fmla="*/ 1149925 h 1250801"/>
                  <a:gd name="connsiteX12-747" fmla="*/ 2231916 w 4745175"/>
                  <a:gd name="connsiteY12-748" fmla="*/ 1219197 h 1250801"/>
                  <a:gd name="connsiteX13-749" fmla="*/ 1442208 w 4745175"/>
                  <a:gd name="connsiteY13-750" fmla="*/ 1177633 h 1250801"/>
                  <a:gd name="connsiteX14-751" fmla="*/ 208471 w 4745175"/>
                  <a:gd name="connsiteY14-752" fmla="*/ 1250801 h 1250801"/>
                  <a:gd name="connsiteX15-753" fmla="*/ 0 w 4745175"/>
                  <a:gd name="connsiteY15-754" fmla="*/ 1042330 h 1250801"/>
                  <a:gd name="connsiteX16-755" fmla="*/ 96982 w 4745175"/>
                  <a:gd name="connsiteY16-756" fmla="*/ 291598 h 1250801"/>
                  <a:gd name="connsiteX0-757" fmla="*/ 96982 w 4745175"/>
                  <a:gd name="connsiteY0-758" fmla="*/ 291598 h 1250801"/>
                  <a:gd name="connsiteX1-759" fmla="*/ 125343 w 4745175"/>
                  <a:gd name="connsiteY1-760" fmla="*/ 27709 h 1250801"/>
                  <a:gd name="connsiteX2-761" fmla="*/ 1512800 w 4745175"/>
                  <a:gd name="connsiteY2-762" fmla="*/ 67967 h 1250801"/>
                  <a:gd name="connsiteX3-763" fmla="*/ 2702972 w 4745175"/>
                  <a:gd name="connsiteY3-764" fmla="*/ 27707 h 1250801"/>
                  <a:gd name="connsiteX4-765" fmla="*/ 3216909 w 4745175"/>
                  <a:gd name="connsiteY4-766" fmla="*/ 26403 h 1250801"/>
                  <a:gd name="connsiteX5-767" fmla="*/ 4419606 w 4745175"/>
                  <a:gd name="connsiteY5-768" fmla="*/ 0 h 1250801"/>
                  <a:gd name="connsiteX6-769" fmla="*/ 4738914 w 4745175"/>
                  <a:gd name="connsiteY6-770" fmla="*/ 194616 h 1250801"/>
                  <a:gd name="connsiteX7-771" fmla="*/ 4738913 w 4745175"/>
                  <a:gd name="connsiteY7-772" fmla="*/ 1056185 h 1250801"/>
                  <a:gd name="connsiteX8-773" fmla="*/ 4419606 w 4745175"/>
                  <a:gd name="connsiteY8-774" fmla="*/ 1250801 h 1250801"/>
                  <a:gd name="connsiteX9-775" fmla="*/ 3894463 w 4745175"/>
                  <a:gd name="connsiteY9-776" fmla="*/ 1163780 h 1250801"/>
                  <a:gd name="connsiteX10-777" fmla="*/ 3367989 w 4745175"/>
                  <a:gd name="connsiteY10-778" fmla="*/ 1205343 h 1250801"/>
                  <a:gd name="connsiteX11-779" fmla="*/ 2841517 w 4745175"/>
                  <a:gd name="connsiteY11-780" fmla="*/ 1219198 h 1250801"/>
                  <a:gd name="connsiteX12-781" fmla="*/ 2550571 w 4745175"/>
                  <a:gd name="connsiteY12-782" fmla="*/ 1149925 h 1250801"/>
                  <a:gd name="connsiteX13-783" fmla="*/ 2231916 w 4745175"/>
                  <a:gd name="connsiteY13-784" fmla="*/ 1219197 h 1250801"/>
                  <a:gd name="connsiteX14-785" fmla="*/ 1442208 w 4745175"/>
                  <a:gd name="connsiteY14-786" fmla="*/ 1177633 h 1250801"/>
                  <a:gd name="connsiteX15-787" fmla="*/ 208471 w 4745175"/>
                  <a:gd name="connsiteY15-788" fmla="*/ 1250801 h 1250801"/>
                  <a:gd name="connsiteX16-789" fmla="*/ 0 w 4745175"/>
                  <a:gd name="connsiteY16-790" fmla="*/ 1042330 h 1250801"/>
                  <a:gd name="connsiteX17" fmla="*/ 96982 w 4745175"/>
                  <a:gd name="connsiteY17" fmla="*/ 291598 h 1250801"/>
                  <a:gd name="connsiteX0-791" fmla="*/ 96982 w 4745175"/>
                  <a:gd name="connsiteY0-792" fmla="*/ 292904 h 1252107"/>
                  <a:gd name="connsiteX1-793" fmla="*/ 125343 w 4745175"/>
                  <a:gd name="connsiteY1-794" fmla="*/ 29015 h 1252107"/>
                  <a:gd name="connsiteX2-795" fmla="*/ 1512800 w 4745175"/>
                  <a:gd name="connsiteY2-796" fmla="*/ 69273 h 1252107"/>
                  <a:gd name="connsiteX3-797" fmla="*/ 2702972 w 4745175"/>
                  <a:gd name="connsiteY3-798" fmla="*/ 29013 h 1252107"/>
                  <a:gd name="connsiteX4-799" fmla="*/ 3313891 w 4745175"/>
                  <a:gd name="connsiteY4-800" fmla="*/ 0 h 1252107"/>
                  <a:gd name="connsiteX5-801" fmla="*/ 4419606 w 4745175"/>
                  <a:gd name="connsiteY5-802" fmla="*/ 1306 h 1252107"/>
                  <a:gd name="connsiteX6-803" fmla="*/ 4738914 w 4745175"/>
                  <a:gd name="connsiteY6-804" fmla="*/ 195922 h 1252107"/>
                  <a:gd name="connsiteX7-805" fmla="*/ 4738913 w 4745175"/>
                  <a:gd name="connsiteY7-806" fmla="*/ 1057491 h 1252107"/>
                  <a:gd name="connsiteX8-807" fmla="*/ 4419606 w 4745175"/>
                  <a:gd name="connsiteY8-808" fmla="*/ 1252107 h 1252107"/>
                  <a:gd name="connsiteX9-809" fmla="*/ 3894463 w 4745175"/>
                  <a:gd name="connsiteY9-810" fmla="*/ 1165086 h 1252107"/>
                  <a:gd name="connsiteX10-811" fmla="*/ 3367989 w 4745175"/>
                  <a:gd name="connsiteY10-812" fmla="*/ 1206649 h 1252107"/>
                  <a:gd name="connsiteX11-813" fmla="*/ 2841517 w 4745175"/>
                  <a:gd name="connsiteY11-814" fmla="*/ 1220504 h 1252107"/>
                  <a:gd name="connsiteX12-815" fmla="*/ 2550571 w 4745175"/>
                  <a:gd name="connsiteY12-816" fmla="*/ 1151231 h 1252107"/>
                  <a:gd name="connsiteX13-817" fmla="*/ 2231916 w 4745175"/>
                  <a:gd name="connsiteY13-818" fmla="*/ 1220503 h 1252107"/>
                  <a:gd name="connsiteX14-819" fmla="*/ 1442208 w 4745175"/>
                  <a:gd name="connsiteY14-820" fmla="*/ 1178939 h 1252107"/>
                  <a:gd name="connsiteX15-821" fmla="*/ 208471 w 4745175"/>
                  <a:gd name="connsiteY15-822" fmla="*/ 1252107 h 1252107"/>
                  <a:gd name="connsiteX16-823" fmla="*/ 0 w 4745175"/>
                  <a:gd name="connsiteY16-824" fmla="*/ 1043636 h 1252107"/>
                  <a:gd name="connsiteX17-825" fmla="*/ 96982 w 4745175"/>
                  <a:gd name="connsiteY17-826" fmla="*/ 292904 h 1252107"/>
                  <a:gd name="connsiteX0-827" fmla="*/ 27709 w 4745175"/>
                  <a:gd name="connsiteY0-828" fmla="*/ 486868 h 1252107"/>
                  <a:gd name="connsiteX1-829" fmla="*/ 125343 w 4745175"/>
                  <a:gd name="connsiteY1-830" fmla="*/ 29015 h 1252107"/>
                  <a:gd name="connsiteX2-831" fmla="*/ 1512800 w 4745175"/>
                  <a:gd name="connsiteY2-832" fmla="*/ 69273 h 1252107"/>
                  <a:gd name="connsiteX3-833" fmla="*/ 2702972 w 4745175"/>
                  <a:gd name="connsiteY3-834" fmla="*/ 29013 h 1252107"/>
                  <a:gd name="connsiteX4-835" fmla="*/ 3313891 w 4745175"/>
                  <a:gd name="connsiteY4-836" fmla="*/ 0 h 1252107"/>
                  <a:gd name="connsiteX5-837" fmla="*/ 4419606 w 4745175"/>
                  <a:gd name="connsiteY5-838" fmla="*/ 1306 h 1252107"/>
                  <a:gd name="connsiteX6-839" fmla="*/ 4738914 w 4745175"/>
                  <a:gd name="connsiteY6-840" fmla="*/ 195922 h 1252107"/>
                  <a:gd name="connsiteX7-841" fmla="*/ 4738913 w 4745175"/>
                  <a:gd name="connsiteY7-842" fmla="*/ 1057491 h 1252107"/>
                  <a:gd name="connsiteX8-843" fmla="*/ 4419606 w 4745175"/>
                  <a:gd name="connsiteY8-844" fmla="*/ 1252107 h 1252107"/>
                  <a:gd name="connsiteX9-845" fmla="*/ 3894463 w 4745175"/>
                  <a:gd name="connsiteY9-846" fmla="*/ 1165086 h 1252107"/>
                  <a:gd name="connsiteX10-847" fmla="*/ 3367989 w 4745175"/>
                  <a:gd name="connsiteY10-848" fmla="*/ 1206649 h 1252107"/>
                  <a:gd name="connsiteX11-849" fmla="*/ 2841517 w 4745175"/>
                  <a:gd name="connsiteY11-850" fmla="*/ 1220504 h 1252107"/>
                  <a:gd name="connsiteX12-851" fmla="*/ 2550571 w 4745175"/>
                  <a:gd name="connsiteY12-852" fmla="*/ 1151231 h 1252107"/>
                  <a:gd name="connsiteX13-853" fmla="*/ 2231916 w 4745175"/>
                  <a:gd name="connsiteY13-854" fmla="*/ 1220503 h 1252107"/>
                  <a:gd name="connsiteX14-855" fmla="*/ 1442208 w 4745175"/>
                  <a:gd name="connsiteY14-856" fmla="*/ 1178939 h 1252107"/>
                  <a:gd name="connsiteX15-857" fmla="*/ 208471 w 4745175"/>
                  <a:gd name="connsiteY15-858" fmla="*/ 1252107 h 1252107"/>
                  <a:gd name="connsiteX16-859" fmla="*/ 0 w 4745175"/>
                  <a:gd name="connsiteY16-860" fmla="*/ 1043636 h 1252107"/>
                  <a:gd name="connsiteX17-861" fmla="*/ 27709 w 4745175"/>
                  <a:gd name="connsiteY17-862" fmla="*/ 486868 h 1252107"/>
                  <a:gd name="connsiteX0-863" fmla="*/ 27709 w 4745175"/>
                  <a:gd name="connsiteY0-864" fmla="*/ 486868 h 1252107"/>
                  <a:gd name="connsiteX1-865" fmla="*/ 111488 w 4745175"/>
                  <a:gd name="connsiteY1-866" fmla="*/ 153706 h 1252107"/>
                  <a:gd name="connsiteX2-867" fmla="*/ 1512800 w 4745175"/>
                  <a:gd name="connsiteY2-868" fmla="*/ 69273 h 1252107"/>
                  <a:gd name="connsiteX3-869" fmla="*/ 2702972 w 4745175"/>
                  <a:gd name="connsiteY3-870" fmla="*/ 29013 h 1252107"/>
                  <a:gd name="connsiteX4-871" fmla="*/ 3313891 w 4745175"/>
                  <a:gd name="connsiteY4-872" fmla="*/ 0 h 1252107"/>
                  <a:gd name="connsiteX5-873" fmla="*/ 4419606 w 4745175"/>
                  <a:gd name="connsiteY5-874" fmla="*/ 1306 h 1252107"/>
                  <a:gd name="connsiteX6-875" fmla="*/ 4738914 w 4745175"/>
                  <a:gd name="connsiteY6-876" fmla="*/ 195922 h 1252107"/>
                  <a:gd name="connsiteX7-877" fmla="*/ 4738913 w 4745175"/>
                  <a:gd name="connsiteY7-878" fmla="*/ 1057491 h 1252107"/>
                  <a:gd name="connsiteX8-879" fmla="*/ 4419606 w 4745175"/>
                  <a:gd name="connsiteY8-880" fmla="*/ 1252107 h 1252107"/>
                  <a:gd name="connsiteX9-881" fmla="*/ 3894463 w 4745175"/>
                  <a:gd name="connsiteY9-882" fmla="*/ 1165086 h 1252107"/>
                  <a:gd name="connsiteX10-883" fmla="*/ 3367989 w 4745175"/>
                  <a:gd name="connsiteY10-884" fmla="*/ 1206649 h 1252107"/>
                  <a:gd name="connsiteX11-885" fmla="*/ 2841517 w 4745175"/>
                  <a:gd name="connsiteY11-886" fmla="*/ 1220504 h 1252107"/>
                  <a:gd name="connsiteX12-887" fmla="*/ 2550571 w 4745175"/>
                  <a:gd name="connsiteY12-888" fmla="*/ 1151231 h 1252107"/>
                  <a:gd name="connsiteX13-889" fmla="*/ 2231916 w 4745175"/>
                  <a:gd name="connsiteY13-890" fmla="*/ 1220503 h 1252107"/>
                  <a:gd name="connsiteX14-891" fmla="*/ 1442208 w 4745175"/>
                  <a:gd name="connsiteY14-892" fmla="*/ 1178939 h 1252107"/>
                  <a:gd name="connsiteX15-893" fmla="*/ 208471 w 4745175"/>
                  <a:gd name="connsiteY15-894" fmla="*/ 1252107 h 1252107"/>
                  <a:gd name="connsiteX16-895" fmla="*/ 0 w 4745175"/>
                  <a:gd name="connsiteY16-896" fmla="*/ 1043636 h 1252107"/>
                  <a:gd name="connsiteX17-897" fmla="*/ 27709 w 4745175"/>
                  <a:gd name="connsiteY17-898" fmla="*/ 486868 h 1252107"/>
                  <a:gd name="connsiteX0-899" fmla="*/ 83127 w 4745175"/>
                  <a:gd name="connsiteY0-900" fmla="*/ 694686 h 1252107"/>
                  <a:gd name="connsiteX1-901" fmla="*/ 111488 w 4745175"/>
                  <a:gd name="connsiteY1-902" fmla="*/ 153706 h 1252107"/>
                  <a:gd name="connsiteX2-903" fmla="*/ 1512800 w 4745175"/>
                  <a:gd name="connsiteY2-904" fmla="*/ 69273 h 1252107"/>
                  <a:gd name="connsiteX3-905" fmla="*/ 2702972 w 4745175"/>
                  <a:gd name="connsiteY3-906" fmla="*/ 29013 h 1252107"/>
                  <a:gd name="connsiteX4-907" fmla="*/ 3313891 w 4745175"/>
                  <a:gd name="connsiteY4-908" fmla="*/ 0 h 1252107"/>
                  <a:gd name="connsiteX5-909" fmla="*/ 4419606 w 4745175"/>
                  <a:gd name="connsiteY5-910" fmla="*/ 1306 h 1252107"/>
                  <a:gd name="connsiteX6-911" fmla="*/ 4738914 w 4745175"/>
                  <a:gd name="connsiteY6-912" fmla="*/ 195922 h 1252107"/>
                  <a:gd name="connsiteX7-913" fmla="*/ 4738913 w 4745175"/>
                  <a:gd name="connsiteY7-914" fmla="*/ 1057491 h 1252107"/>
                  <a:gd name="connsiteX8-915" fmla="*/ 4419606 w 4745175"/>
                  <a:gd name="connsiteY8-916" fmla="*/ 1252107 h 1252107"/>
                  <a:gd name="connsiteX9-917" fmla="*/ 3894463 w 4745175"/>
                  <a:gd name="connsiteY9-918" fmla="*/ 1165086 h 1252107"/>
                  <a:gd name="connsiteX10-919" fmla="*/ 3367989 w 4745175"/>
                  <a:gd name="connsiteY10-920" fmla="*/ 1206649 h 1252107"/>
                  <a:gd name="connsiteX11-921" fmla="*/ 2841517 w 4745175"/>
                  <a:gd name="connsiteY11-922" fmla="*/ 1220504 h 1252107"/>
                  <a:gd name="connsiteX12-923" fmla="*/ 2550571 w 4745175"/>
                  <a:gd name="connsiteY12-924" fmla="*/ 1151231 h 1252107"/>
                  <a:gd name="connsiteX13-925" fmla="*/ 2231916 w 4745175"/>
                  <a:gd name="connsiteY13-926" fmla="*/ 1220503 h 1252107"/>
                  <a:gd name="connsiteX14-927" fmla="*/ 1442208 w 4745175"/>
                  <a:gd name="connsiteY14-928" fmla="*/ 1178939 h 1252107"/>
                  <a:gd name="connsiteX15-929" fmla="*/ 208471 w 4745175"/>
                  <a:gd name="connsiteY15-930" fmla="*/ 1252107 h 1252107"/>
                  <a:gd name="connsiteX16-931" fmla="*/ 0 w 4745175"/>
                  <a:gd name="connsiteY16-932" fmla="*/ 1043636 h 1252107"/>
                  <a:gd name="connsiteX17-933" fmla="*/ 83127 w 4745175"/>
                  <a:gd name="connsiteY17-934" fmla="*/ 694686 h 1252107"/>
                  <a:gd name="connsiteX0-935" fmla="*/ 83127 w 4745175"/>
                  <a:gd name="connsiteY0-936" fmla="*/ 694686 h 1252107"/>
                  <a:gd name="connsiteX1-937" fmla="*/ 194616 w 4745175"/>
                  <a:gd name="connsiteY1-938" fmla="*/ 181415 h 1252107"/>
                  <a:gd name="connsiteX2-939" fmla="*/ 1512800 w 4745175"/>
                  <a:gd name="connsiteY2-940" fmla="*/ 69273 h 1252107"/>
                  <a:gd name="connsiteX3-941" fmla="*/ 2702972 w 4745175"/>
                  <a:gd name="connsiteY3-942" fmla="*/ 29013 h 1252107"/>
                  <a:gd name="connsiteX4-943" fmla="*/ 3313891 w 4745175"/>
                  <a:gd name="connsiteY4-944" fmla="*/ 0 h 1252107"/>
                  <a:gd name="connsiteX5-945" fmla="*/ 4419606 w 4745175"/>
                  <a:gd name="connsiteY5-946" fmla="*/ 1306 h 1252107"/>
                  <a:gd name="connsiteX6-947" fmla="*/ 4738914 w 4745175"/>
                  <a:gd name="connsiteY6-948" fmla="*/ 195922 h 1252107"/>
                  <a:gd name="connsiteX7-949" fmla="*/ 4738913 w 4745175"/>
                  <a:gd name="connsiteY7-950" fmla="*/ 1057491 h 1252107"/>
                  <a:gd name="connsiteX8-951" fmla="*/ 4419606 w 4745175"/>
                  <a:gd name="connsiteY8-952" fmla="*/ 1252107 h 1252107"/>
                  <a:gd name="connsiteX9-953" fmla="*/ 3894463 w 4745175"/>
                  <a:gd name="connsiteY9-954" fmla="*/ 1165086 h 1252107"/>
                  <a:gd name="connsiteX10-955" fmla="*/ 3367989 w 4745175"/>
                  <a:gd name="connsiteY10-956" fmla="*/ 1206649 h 1252107"/>
                  <a:gd name="connsiteX11-957" fmla="*/ 2841517 w 4745175"/>
                  <a:gd name="connsiteY11-958" fmla="*/ 1220504 h 1252107"/>
                  <a:gd name="connsiteX12-959" fmla="*/ 2550571 w 4745175"/>
                  <a:gd name="connsiteY12-960" fmla="*/ 1151231 h 1252107"/>
                  <a:gd name="connsiteX13-961" fmla="*/ 2231916 w 4745175"/>
                  <a:gd name="connsiteY13-962" fmla="*/ 1220503 h 1252107"/>
                  <a:gd name="connsiteX14-963" fmla="*/ 1442208 w 4745175"/>
                  <a:gd name="connsiteY14-964" fmla="*/ 1178939 h 1252107"/>
                  <a:gd name="connsiteX15-965" fmla="*/ 208471 w 4745175"/>
                  <a:gd name="connsiteY15-966" fmla="*/ 1252107 h 1252107"/>
                  <a:gd name="connsiteX16-967" fmla="*/ 0 w 4745175"/>
                  <a:gd name="connsiteY16-968" fmla="*/ 1043636 h 1252107"/>
                  <a:gd name="connsiteX17-969" fmla="*/ 83127 w 4745175"/>
                  <a:gd name="connsiteY17-970" fmla="*/ 694686 h 1252107"/>
                  <a:gd name="connsiteX0-971" fmla="*/ 83127 w 4785446"/>
                  <a:gd name="connsiteY0-972" fmla="*/ 694686 h 1252107"/>
                  <a:gd name="connsiteX1-973" fmla="*/ 194616 w 4785446"/>
                  <a:gd name="connsiteY1-974" fmla="*/ 181415 h 1252107"/>
                  <a:gd name="connsiteX2-975" fmla="*/ 1512800 w 4785446"/>
                  <a:gd name="connsiteY2-976" fmla="*/ 69273 h 1252107"/>
                  <a:gd name="connsiteX3-977" fmla="*/ 2702972 w 4785446"/>
                  <a:gd name="connsiteY3-978" fmla="*/ 29013 h 1252107"/>
                  <a:gd name="connsiteX4-979" fmla="*/ 3313891 w 4785446"/>
                  <a:gd name="connsiteY4-980" fmla="*/ 0 h 1252107"/>
                  <a:gd name="connsiteX5-981" fmla="*/ 4419606 w 4785446"/>
                  <a:gd name="connsiteY5-982" fmla="*/ 1306 h 1252107"/>
                  <a:gd name="connsiteX6-983" fmla="*/ 4780478 w 4785446"/>
                  <a:gd name="connsiteY6-984" fmla="*/ 348322 h 1252107"/>
                  <a:gd name="connsiteX7-985" fmla="*/ 4738913 w 4785446"/>
                  <a:gd name="connsiteY7-986" fmla="*/ 1057491 h 1252107"/>
                  <a:gd name="connsiteX8-987" fmla="*/ 4419606 w 4785446"/>
                  <a:gd name="connsiteY8-988" fmla="*/ 1252107 h 1252107"/>
                  <a:gd name="connsiteX9-989" fmla="*/ 3894463 w 4785446"/>
                  <a:gd name="connsiteY9-990" fmla="*/ 1165086 h 1252107"/>
                  <a:gd name="connsiteX10-991" fmla="*/ 3367989 w 4785446"/>
                  <a:gd name="connsiteY10-992" fmla="*/ 1206649 h 1252107"/>
                  <a:gd name="connsiteX11-993" fmla="*/ 2841517 w 4785446"/>
                  <a:gd name="connsiteY11-994" fmla="*/ 1220504 h 1252107"/>
                  <a:gd name="connsiteX12-995" fmla="*/ 2550571 w 4785446"/>
                  <a:gd name="connsiteY12-996" fmla="*/ 1151231 h 1252107"/>
                  <a:gd name="connsiteX13-997" fmla="*/ 2231916 w 4785446"/>
                  <a:gd name="connsiteY13-998" fmla="*/ 1220503 h 1252107"/>
                  <a:gd name="connsiteX14-999" fmla="*/ 1442208 w 4785446"/>
                  <a:gd name="connsiteY14-1000" fmla="*/ 1178939 h 1252107"/>
                  <a:gd name="connsiteX15-1001" fmla="*/ 208471 w 4785446"/>
                  <a:gd name="connsiteY15-1002" fmla="*/ 1252107 h 1252107"/>
                  <a:gd name="connsiteX16-1003" fmla="*/ 0 w 4785446"/>
                  <a:gd name="connsiteY16-1004" fmla="*/ 1043636 h 1252107"/>
                  <a:gd name="connsiteX17-1005" fmla="*/ 83127 w 4785446"/>
                  <a:gd name="connsiteY17-1006" fmla="*/ 694686 h 1252107"/>
                  <a:gd name="connsiteX0-1007" fmla="*/ 83127 w 4785446"/>
                  <a:gd name="connsiteY0-1008" fmla="*/ 694686 h 1252107"/>
                  <a:gd name="connsiteX1-1009" fmla="*/ 194616 w 4785446"/>
                  <a:gd name="connsiteY1-1010" fmla="*/ 181415 h 1252107"/>
                  <a:gd name="connsiteX2-1011" fmla="*/ 1512800 w 4785446"/>
                  <a:gd name="connsiteY2-1012" fmla="*/ 69273 h 1252107"/>
                  <a:gd name="connsiteX3-1013" fmla="*/ 2702972 w 4785446"/>
                  <a:gd name="connsiteY3-1014" fmla="*/ 29013 h 1252107"/>
                  <a:gd name="connsiteX4-1015" fmla="*/ 3313891 w 4785446"/>
                  <a:gd name="connsiteY4-1016" fmla="*/ 0 h 1252107"/>
                  <a:gd name="connsiteX5-1017" fmla="*/ 4405751 w 4785446"/>
                  <a:gd name="connsiteY5-1018" fmla="*/ 70579 h 1252107"/>
                  <a:gd name="connsiteX6-1019" fmla="*/ 4780478 w 4785446"/>
                  <a:gd name="connsiteY6-1020" fmla="*/ 348322 h 1252107"/>
                  <a:gd name="connsiteX7-1021" fmla="*/ 4738913 w 4785446"/>
                  <a:gd name="connsiteY7-1022" fmla="*/ 1057491 h 1252107"/>
                  <a:gd name="connsiteX8-1023" fmla="*/ 4419606 w 4785446"/>
                  <a:gd name="connsiteY8-1024" fmla="*/ 1252107 h 1252107"/>
                  <a:gd name="connsiteX9-1025" fmla="*/ 3894463 w 4785446"/>
                  <a:gd name="connsiteY9-1026" fmla="*/ 1165086 h 1252107"/>
                  <a:gd name="connsiteX10-1027" fmla="*/ 3367989 w 4785446"/>
                  <a:gd name="connsiteY10-1028" fmla="*/ 1206649 h 1252107"/>
                  <a:gd name="connsiteX11-1029" fmla="*/ 2841517 w 4785446"/>
                  <a:gd name="connsiteY11-1030" fmla="*/ 1220504 h 1252107"/>
                  <a:gd name="connsiteX12-1031" fmla="*/ 2550571 w 4785446"/>
                  <a:gd name="connsiteY12-1032" fmla="*/ 1151231 h 1252107"/>
                  <a:gd name="connsiteX13-1033" fmla="*/ 2231916 w 4785446"/>
                  <a:gd name="connsiteY13-1034" fmla="*/ 1220503 h 1252107"/>
                  <a:gd name="connsiteX14-1035" fmla="*/ 1442208 w 4785446"/>
                  <a:gd name="connsiteY14-1036" fmla="*/ 1178939 h 1252107"/>
                  <a:gd name="connsiteX15-1037" fmla="*/ 208471 w 4785446"/>
                  <a:gd name="connsiteY15-1038" fmla="*/ 1252107 h 1252107"/>
                  <a:gd name="connsiteX16-1039" fmla="*/ 0 w 4785446"/>
                  <a:gd name="connsiteY16-1040" fmla="*/ 1043636 h 1252107"/>
                  <a:gd name="connsiteX17-1041" fmla="*/ 83127 w 4785446"/>
                  <a:gd name="connsiteY17-1042" fmla="*/ 694686 h 1252107"/>
                  <a:gd name="connsiteX0-1043" fmla="*/ 83127 w 4785446"/>
                  <a:gd name="connsiteY0-1044" fmla="*/ 665673 h 1223094"/>
                  <a:gd name="connsiteX1-1045" fmla="*/ 194616 w 4785446"/>
                  <a:gd name="connsiteY1-1046" fmla="*/ 152402 h 1223094"/>
                  <a:gd name="connsiteX2-1047" fmla="*/ 1512800 w 4785446"/>
                  <a:gd name="connsiteY2-1048" fmla="*/ 40260 h 1223094"/>
                  <a:gd name="connsiteX3-1049" fmla="*/ 2702972 w 4785446"/>
                  <a:gd name="connsiteY3-1050" fmla="*/ 0 h 1223094"/>
                  <a:gd name="connsiteX4-1051" fmla="*/ 3327745 w 4785446"/>
                  <a:gd name="connsiteY4-1052" fmla="*/ 54114 h 1223094"/>
                  <a:gd name="connsiteX5-1053" fmla="*/ 4405751 w 4785446"/>
                  <a:gd name="connsiteY5-1054" fmla="*/ 41566 h 1223094"/>
                  <a:gd name="connsiteX6-1055" fmla="*/ 4780478 w 4785446"/>
                  <a:gd name="connsiteY6-1056" fmla="*/ 319309 h 1223094"/>
                  <a:gd name="connsiteX7-1057" fmla="*/ 4738913 w 4785446"/>
                  <a:gd name="connsiteY7-1058" fmla="*/ 1028478 h 1223094"/>
                  <a:gd name="connsiteX8-1059" fmla="*/ 4419606 w 4785446"/>
                  <a:gd name="connsiteY8-1060" fmla="*/ 1223094 h 1223094"/>
                  <a:gd name="connsiteX9-1061" fmla="*/ 3894463 w 4785446"/>
                  <a:gd name="connsiteY9-1062" fmla="*/ 1136073 h 1223094"/>
                  <a:gd name="connsiteX10-1063" fmla="*/ 3367989 w 4785446"/>
                  <a:gd name="connsiteY10-1064" fmla="*/ 1177636 h 1223094"/>
                  <a:gd name="connsiteX11-1065" fmla="*/ 2841517 w 4785446"/>
                  <a:gd name="connsiteY11-1066" fmla="*/ 1191491 h 1223094"/>
                  <a:gd name="connsiteX12-1067" fmla="*/ 2550571 w 4785446"/>
                  <a:gd name="connsiteY12-1068" fmla="*/ 1122218 h 1223094"/>
                  <a:gd name="connsiteX13-1069" fmla="*/ 2231916 w 4785446"/>
                  <a:gd name="connsiteY13-1070" fmla="*/ 1191490 h 1223094"/>
                  <a:gd name="connsiteX14-1071" fmla="*/ 1442208 w 4785446"/>
                  <a:gd name="connsiteY14-1072" fmla="*/ 1149926 h 1223094"/>
                  <a:gd name="connsiteX15-1073" fmla="*/ 208471 w 4785446"/>
                  <a:gd name="connsiteY15-1074" fmla="*/ 1223094 h 1223094"/>
                  <a:gd name="connsiteX16-1075" fmla="*/ 0 w 4785446"/>
                  <a:gd name="connsiteY16-1076" fmla="*/ 1014623 h 1223094"/>
                  <a:gd name="connsiteX17-1077" fmla="*/ 83127 w 4785446"/>
                  <a:gd name="connsiteY17-1078" fmla="*/ 665673 h 1223094"/>
                  <a:gd name="connsiteX0-1079" fmla="*/ 13855 w 4785446"/>
                  <a:gd name="connsiteY0-1080" fmla="*/ 596400 h 1223094"/>
                  <a:gd name="connsiteX1-1081" fmla="*/ 194616 w 4785446"/>
                  <a:gd name="connsiteY1-1082" fmla="*/ 152402 h 1223094"/>
                  <a:gd name="connsiteX2-1083" fmla="*/ 1512800 w 4785446"/>
                  <a:gd name="connsiteY2-1084" fmla="*/ 40260 h 1223094"/>
                  <a:gd name="connsiteX3-1085" fmla="*/ 2702972 w 4785446"/>
                  <a:gd name="connsiteY3-1086" fmla="*/ 0 h 1223094"/>
                  <a:gd name="connsiteX4-1087" fmla="*/ 3327745 w 4785446"/>
                  <a:gd name="connsiteY4-1088" fmla="*/ 54114 h 1223094"/>
                  <a:gd name="connsiteX5-1089" fmla="*/ 4405751 w 4785446"/>
                  <a:gd name="connsiteY5-1090" fmla="*/ 41566 h 1223094"/>
                  <a:gd name="connsiteX6-1091" fmla="*/ 4780478 w 4785446"/>
                  <a:gd name="connsiteY6-1092" fmla="*/ 319309 h 1223094"/>
                  <a:gd name="connsiteX7-1093" fmla="*/ 4738913 w 4785446"/>
                  <a:gd name="connsiteY7-1094" fmla="*/ 1028478 h 1223094"/>
                  <a:gd name="connsiteX8-1095" fmla="*/ 4419606 w 4785446"/>
                  <a:gd name="connsiteY8-1096" fmla="*/ 1223094 h 1223094"/>
                  <a:gd name="connsiteX9-1097" fmla="*/ 3894463 w 4785446"/>
                  <a:gd name="connsiteY9-1098" fmla="*/ 1136073 h 1223094"/>
                  <a:gd name="connsiteX10-1099" fmla="*/ 3367989 w 4785446"/>
                  <a:gd name="connsiteY10-1100" fmla="*/ 1177636 h 1223094"/>
                  <a:gd name="connsiteX11-1101" fmla="*/ 2841517 w 4785446"/>
                  <a:gd name="connsiteY11-1102" fmla="*/ 1191491 h 1223094"/>
                  <a:gd name="connsiteX12-1103" fmla="*/ 2550571 w 4785446"/>
                  <a:gd name="connsiteY12-1104" fmla="*/ 1122218 h 1223094"/>
                  <a:gd name="connsiteX13-1105" fmla="*/ 2231916 w 4785446"/>
                  <a:gd name="connsiteY13-1106" fmla="*/ 1191490 h 1223094"/>
                  <a:gd name="connsiteX14-1107" fmla="*/ 1442208 w 4785446"/>
                  <a:gd name="connsiteY14-1108" fmla="*/ 1149926 h 1223094"/>
                  <a:gd name="connsiteX15-1109" fmla="*/ 208471 w 4785446"/>
                  <a:gd name="connsiteY15-1110" fmla="*/ 1223094 h 1223094"/>
                  <a:gd name="connsiteX16-1111" fmla="*/ 0 w 4785446"/>
                  <a:gd name="connsiteY16-1112" fmla="*/ 1014623 h 1223094"/>
                  <a:gd name="connsiteX17-1113" fmla="*/ 13855 w 4785446"/>
                  <a:gd name="connsiteY17-1114" fmla="*/ 596400 h 1223094"/>
                  <a:gd name="connsiteX0-1115" fmla="*/ 13855 w 4785446"/>
                  <a:gd name="connsiteY0-1116" fmla="*/ 596400 h 1223094"/>
                  <a:gd name="connsiteX1-1117" fmla="*/ 194616 w 4785446"/>
                  <a:gd name="connsiteY1-1118" fmla="*/ 152402 h 1223094"/>
                  <a:gd name="connsiteX2-1119" fmla="*/ 1512800 w 4785446"/>
                  <a:gd name="connsiteY2-1120" fmla="*/ 40260 h 1223094"/>
                  <a:gd name="connsiteX3-1121" fmla="*/ 2702972 w 4785446"/>
                  <a:gd name="connsiteY3-1122" fmla="*/ 0 h 1223094"/>
                  <a:gd name="connsiteX4-1123" fmla="*/ 3327745 w 4785446"/>
                  <a:gd name="connsiteY4-1124" fmla="*/ 54114 h 1223094"/>
                  <a:gd name="connsiteX5-1125" fmla="*/ 4405751 w 4785446"/>
                  <a:gd name="connsiteY5-1126" fmla="*/ 41566 h 1223094"/>
                  <a:gd name="connsiteX6-1127" fmla="*/ 4780478 w 4785446"/>
                  <a:gd name="connsiteY6-1128" fmla="*/ 319309 h 1223094"/>
                  <a:gd name="connsiteX7-1129" fmla="*/ 4738913 w 4785446"/>
                  <a:gd name="connsiteY7-1130" fmla="*/ 1028478 h 1223094"/>
                  <a:gd name="connsiteX8-1131" fmla="*/ 4419606 w 4785446"/>
                  <a:gd name="connsiteY8-1132" fmla="*/ 1223094 h 1223094"/>
                  <a:gd name="connsiteX9-1133" fmla="*/ 3894463 w 4785446"/>
                  <a:gd name="connsiteY9-1134" fmla="*/ 1136073 h 1223094"/>
                  <a:gd name="connsiteX10-1135" fmla="*/ 3367989 w 4785446"/>
                  <a:gd name="connsiteY10-1136" fmla="*/ 1177636 h 1223094"/>
                  <a:gd name="connsiteX11-1137" fmla="*/ 2841517 w 4785446"/>
                  <a:gd name="connsiteY11-1138" fmla="*/ 1191491 h 1223094"/>
                  <a:gd name="connsiteX12-1139" fmla="*/ 2550571 w 4785446"/>
                  <a:gd name="connsiteY12-1140" fmla="*/ 1122218 h 1223094"/>
                  <a:gd name="connsiteX13-1141" fmla="*/ 2231916 w 4785446"/>
                  <a:gd name="connsiteY13-1142" fmla="*/ 1191490 h 1223094"/>
                  <a:gd name="connsiteX14-1143" fmla="*/ 1469917 w 4785446"/>
                  <a:gd name="connsiteY14-1144" fmla="*/ 1219199 h 1223094"/>
                  <a:gd name="connsiteX15-1145" fmla="*/ 208471 w 4785446"/>
                  <a:gd name="connsiteY15-1146" fmla="*/ 1223094 h 1223094"/>
                  <a:gd name="connsiteX16-1147" fmla="*/ 0 w 4785446"/>
                  <a:gd name="connsiteY16-1148" fmla="*/ 1014623 h 1223094"/>
                  <a:gd name="connsiteX17-1149" fmla="*/ 13855 w 4785446"/>
                  <a:gd name="connsiteY17-1150" fmla="*/ 596400 h 12230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55" y="connsiteY9-56"/>
                  </a:cxn>
                  <a:cxn ang="0">
                    <a:pos x="connsiteX10-157" y="connsiteY10-158"/>
                  </a:cxn>
                  <a:cxn ang="0">
                    <a:pos x="connsiteX11-203" y="connsiteY11-204"/>
                  </a:cxn>
                  <a:cxn ang="0">
                    <a:pos x="connsiteX12-229" y="connsiteY12-230"/>
                  </a:cxn>
                  <a:cxn ang="0">
                    <a:pos x="connsiteX13-257" y="connsiteY13-258"/>
                  </a:cxn>
                  <a:cxn ang="0">
                    <a:pos x="connsiteX14-315" y="connsiteY14-316"/>
                  </a:cxn>
                  <a:cxn ang="0">
                    <a:pos x="connsiteX15-497" y="connsiteY15-498"/>
                  </a:cxn>
                  <a:cxn ang="0">
                    <a:pos x="connsiteX16-755" y="connsiteY16-756"/>
                  </a:cxn>
                  <a:cxn ang="0">
                    <a:pos x="connsiteX17-825" y="connsiteY17-826"/>
                  </a:cxn>
                </a:cxnLst>
                <a:rect l="l" t="t" r="r" b="b"/>
                <a:pathLst>
                  <a:path w="4785446" h="1223094">
                    <a:moveTo>
                      <a:pt x="13855" y="596400"/>
                    </a:moveTo>
                    <a:cubicBezTo>
                      <a:pt x="13855" y="481265"/>
                      <a:pt x="79481" y="152402"/>
                      <a:pt x="194616" y="152402"/>
                    </a:cubicBezTo>
                    <a:cubicBezTo>
                      <a:pt x="421349" y="103585"/>
                      <a:pt x="1083195" y="40260"/>
                      <a:pt x="1512800" y="40260"/>
                    </a:cubicBezTo>
                    <a:cubicBezTo>
                      <a:pt x="1942405" y="40260"/>
                      <a:pt x="2418954" y="6927"/>
                      <a:pt x="2702972" y="0"/>
                    </a:cubicBezTo>
                    <a:lnTo>
                      <a:pt x="3327745" y="54114"/>
                    </a:lnTo>
                    <a:lnTo>
                      <a:pt x="4405751" y="41566"/>
                    </a:lnTo>
                    <a:cubicBezTo>
                      <a:pt x="4520886" y="41566"/>
                      <a:pt x="4780478" y="204174"/>
                      <a:pt x="4780478" y="319309"/>
                    </a:cubicBezTo>
                    <a:cubicBezTo>
                      <a:pt x="4817423" y="601880"/>
                      <a:pt x="4632695" y="704343"/>
                      <a:pt x="4738913" y="1028478"/>
                    </a:cubicBezTo>
                    <a:cubicBezTo>
                      <a:pt x="4738913" y="1143613"/>
                      <a:pt x="4534741" y="1223094"/>
                      <a:pt x="4419606" y="1223094"/>
                    </a:cubicBezTo>
                    <a:lnTo>
                      <a:pt x="3894463" y="1136073"/>
                    </a:lnTo>
                    <a:lnTo>
                      <a:pt x="3367989" y="1177636"/>
                    </a:lnTo>
                    <a:lnTo>
                      <a:pt x="2841517" y="1191491"/>
                    </a:lnTo>
                    <a:lnTo>
                      <a:pt x="2550571" y="1122218"/>
                    </a:lnTo>
                    <a:lnTo>
                      <a:pt x="2231916" y="1191490"/>
                    </a:lnTo>
                    <a:lnTo>
                      <a:pt x="1469917" y="1219199"/>
                    </a:lnTo>
                    <a:lnTo>
                      <a:pt x="208471" y="1223094"/>
                    </a:lnTo>
                    <a:cubicBezTo>
                      <a:pt x="93336" y="1223094"/>
                      <a:pt x="0" y="1129758"/>
                      <a:pt x="0" y="1014623"/>
                    </a:cubicBezTo>
                    <a:cubicBezTo>
                      <a:pt x="0" y="736670"/>
                      <a:pt x="13855" y="874353"/>
                      <a:pt x="13855" y="596400"/>
                    </a:cubicBezTo>
                    <a:close/>
                  </a:path>
                </a:pathLst>
              </a:custGeom>
              <a:solidFill>
                <a:srgbClr val="63B446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22" name="Rectangle 15"/>
              <p:cNvSpPr/>
              <p:nvPr/>
            </p:nvSpPr>
            <p:spPr>
              <a:xfrm>
                <a:off x="4810410" y="5366452"/>
                <a:ext cx="5308609" cy="1249317"/>
              </a:xfrm>
              <a:custGeom>
                <a:avLst/>
                <a:gdLst>
                  <a:gd name="connsiteX0" fmla="*/ 0 w 5473301"/>
                  <a:gd name="connsiteY0" fmla="*/ 246572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0 w 5473301"/>
                  <a:gd name="connsiteY8" fmla="*/ 246572 h 1479403"/>
                  <a:gd name="connsiteX0-1" fmla="*/ 13855 w 5473301"/>
                  <a:gd name="connsiteY0-2" fmla="*/ 329700 h 1479403"/>
                  <a:gd name="connsiteX1-3" fmla="*/ 246572 w 5473301"/>
                  <a:gd name="connsiteY1-4" fmla="*/ 0 h 1479403"/>
                  <a:gd name="connsiteX2-5" fmla="*/ 5226729 w 5473301"/>
                  <a:gd name="connsiteY2-6" fmla="*/ 0 h 1479403"/>
                  <a:gd name="connsiteX3-7" fmla="*/ 5473301 w 5473301"/>
                  <a:gd name="connsiteY3-8" fmla="*/ 246572 h 1479403"/>
                  <a:gd name="connsiteX4-9" fmla="*/ 5473301 w 5473301"/>
                  <a:gd name="connsiteY4-10" fmla="*/ 1232831 h 1479403"/>
                  <a:gd name="connsiteX5-11" fmla="*/ 5226729 w 5473301"/>
                  <a:gd name="connsiteY5-12" fmla="*/ 1479403 h 1479403"/>
                  <a:gd name="connsiteX6-13" fmla="*/ 246572 w 5473301"/>
                  <a:gd name="connsiteY6-14" fmla="*/ 1479403 h 1479403"/>
                  <a:gd name="connsiteX7-15" fmla="*/ 0 w 5473301"/>
                  <a:gd name="connsiteY7-16" fmla="*/ 1232831 h 1479403"/>
                  <a:gd name="connsiteX8-17" fmla="*/ 13855 w 5473301"/>
                  <a:gd name="connsiteY8-18" fmla="*/ 329700 h 1479403"/>
                  <a:gd name="connsiteX0-19" fmla="*/ 13855 w 5473301"/>
                  <a:gd name="connsiteY0-20" fmla="*/ 329700 h 1479403"/>
                  <a:gd name="connsiteX1-21" fmla="*/ 246572 w 5473301"/>
                  <a:gd name="connsiteY1-22" fmla="*/ 0 h 1479403"/>
                  <a:gd name="connsiteX2-23" fmla="*/ 5226729 w 5473301"/>
                  <a:gd name="connsiteY2-24" fmla="*/ 0 h 1479403"/>
                  <a:gd name="connsiteX3-25" fmla="*/ 5473301 w 5473301"/>
                  <a:gd name="connsiteY3-26" fmla="*/ 246572 h 1479403"/>
                  <a:gd name="connsiteX4-27" fmla="*/ 5473301 w 5473301"/>
                  <a:gd name="connsiteY4-28" fmla="*/ 1232831 h 1479403"/>
                  <a:gd name="connsiteX5-29" fmla="*/ 5226729 w 5473301"/>
                  <a:gd name="connsiteY5-30" fmla="*/ 1479403 h 1479403"/>
                  <a:gd name="connsiteX6-31" fmla="*/ 246572 w 5473301"/>
                  <a:gd name="connsiteY6-32" fmla="*/ 1479403 h 1479403"/>
                  <a:gd name="connsiteX7-33" fmla="*/ 0 w 5473301"/>
                  <a:gd name="connsiteY7-34" fmla="*/ 1232831 h 1479403"/>
                  <a:gd name="connsiteX8-35" fmla="*/ 13855 w 5473301"/>
                  <a:gd name="connsiteY8-36" fmla="*/ 329700 h 1479403"/>
                  <a:gd name="connsiteX0-37" fmla="*/ 13855 w 5473301"/>
                  <a:gd name="connsiteY0-38" fmla="*/ 329700 h 1479403"/>
                  <a:gd name="connsiteX1-39" fmla="*/ 246572 w 5473301"/>
                  <a:gd name="connsiteY1-40" fmla="*/ 0 h 1479403"/>
                  <a:gd name="connsiteX2-41" fmla="*/ 5226729 w 5473301"/>
                  <a:gd name="connsiteY2-42" fmla="*/ 0 h 1479403"/>
                  <a:gd name="connsiteX3-43" fmla="*/ 5473301 w 5473301"/>
                  <a:gd name="connsiteY3-44" fmla="*/ 246572 h 1479403"/>
                  <a:gd name="connsiteX4-45" fmla="*/ 5473301 w 5473301"/>
                  <a:gd name="connsiteY4-46" fmla="*/ 1232831 h 1479403"/>
                  <a:gd name="connsiteX5-47" fmla="*/ 5226729 w 5473301"/>
                  <a:gd name="connsiteY5-48" fmla="*/ 1479403 h 1479403"/>
                  <a:gd name="connsiteX6-49" fmla="*/ 260427 w 5473301"/>
                  <a:gd name="connsiteY6-50" fmla="*/ 1451694 h 1479403"/>
                  <a:gd name="connsiteX7-51" fmla="*/ 0 w 5473301"/>
                  <a:gd name="connsiteY7-52" fmla="*/ 1232831 h 1479403"/>
                  <a:gd name="connsiteX8-53" fmla="*/ 13855 w 5473301"/>
                  <a:gd name="connsiteY8-54" fmla="*/ 329700 h 1479403"/>
                  <a:gd name="connsiteX0-55" fmla="*/ 13855 w 5473301"/>
                  <a:gd name="connsiteY0-56" fmla="*/ 329700 h 1485900"/>
                  <a:gd name="connsiteX1-57" fmla="*/ 246572 w 5473301"/>
                  <a:gd name="connsiteY1-58" fmla="*/ 0 h 1485900"/>
                  <a:gd name="connsiteX2-59" fmla="*/ 5226729 w 5473301"/>
                  <a:gd name="connsiteY2-60" fmla="*/ 0 h 1485900"/>
                  <a:gd name="connsiteX3-61" fmla="*/ 5473301 w 5473301"/>
                  <a:gd name="connsiteY3-62" fmla="*/ 246572 h 1485900"/>
                  <a:gd name="connsiteX4-63" fmla="*/ 5473301 w 5473301"/>
                  <a:gd name="connsiteY4-64" fmla="*/ 1232831 h 1485900"/>
                  <a:gd name="connsiteX5-65" fmla="*/ 5226729 w 5473301"/>
                  <a:gd name="connsiteY5-66" fmla="*/ 1479403 h 1485900"/>
                  <a:gd name="connsiteX6-67" fmla="*/ 2932122 w 5473301"/>
                  <a:gd name="connsiteY6-68" fmla="*/ 1485900 h 1485900"/>
                  <a:gd name="connsiteX7-69" fmla="*/ 260427 w 5473301"/>
                  <a:gd name="connsiteY7-70" fmla="*/ 1451694 h 1485900"/>
                  <a:gd name="connsiteX8-71" fmla="*/ 0 w 5473301"/>
                  <a:gd name="connsiteY8-72" fmla="*/ 1232831 h 1485900"/>
                  <a:gd name="connsiteX9" fmla="*/ 13855 w 5473301"/>
                  <a:gd name="connsiteY9" fmla="*/ 329700 h 1485900"/>
                  <a:gd name="connsiteX0-73" fmla="*/ 13855 w 5473301"/>
                  <a:gd name="connsiteY0-74" fmla="*/ 329700 h 1485900"/>
                  <a:gd name="connsiteX1-75" fmla="*/ 246572 w 5473301"/>
                  <a:gd name="connsiteY1-76" fmla="*/ 0 h 1485900"/>
                  <a:gd name="connsiteX2-77" fmla="*/ 5226729 w 5473301"/>
                  <a:gd name="connsiteY2-78" fmla="*/ 0 h 1485900"/>
                  <a:gd name="connsiteX3-79" fmla="*/ 5473301 w 5473301"/>
                  <a:gd name="connsiteY3-80" fmla="*/ 246572 h 1485900"/>
                  <a:gd name="connsiteX4-81" fmla="*/ 5473301 w 5473301"/>
                  <a:gd name="connsiteY4-82" fmla="*/ 1232831 h 1485900"/>
                  <a:gd name="connsiteX5-83" fmla="*/ 5226729 w 5473301"/>
                  <a:gd name="connsiteY5-84" fmla="*/ 1479403 h 1485900"/>
                  <a:gd name="connsiteX6-85" fmla="*/ 3181503 w 5473301"/>
                  <a:gd name="connsiteY6-86" fmla="*/ 1485899 h 1485900"/>
                  <a:gd name="connsiteX7-87" fmla="*/ 2932122 w 5473301"/>
                  <a:gd name="connsiteY7-88" fmla="*/ 1485900 h 1485900"/>
                  <a:gd name="connsiteX8-89" fmla="*/ 260427 w 5473301"/>
                  <a:gd name="connsiteY8-90" fmla="*/ 1451694 h 1485900"/>
                  <a:gd name="connsiteX9-91" fmla="*/ 0 w 5473301"/>
                  <a:gd name="connsiteY9-92" fmla="*/ 1232831 h 1485900"/>
                  <a:gd name="connsiteX10" fmla="*/ 13855 w 5473301"/>
                  <a:gd name="connsiteY10" fmla="*/ 329700 h 1485900"/>
                  <a:gd name="connsiteX0-93" fmla="*/ 13855 w 5473301"/>
                  <a:gd name="connsiteY0-94" fmla="*/ 329700 h 1485900"/>
                  <a:gd name="connsiteX1-95" fmla="*/ 246572 w 5473301"/>
                  <a:gd name="connsiteY1-96" fmla="*/ 0 h 1485900"/>
                  <a:gd name="connsiteX2-97" fmla="*/ 5226729 w 5473301"/>
                  <a:gd name="connsiteY2-98" fmla="*/ 0 h 1485900"/>
                  <a:gd name="connsiteX3-99" fmla="*/ 5473301 w 5473301"/>
                  <a:gd name="connsiteY3-100" fmla="*/ 246572 h 1485900"/>
                  <a:gd name="connsiteX4-101" fmla="*/ 5473301 w 5473301"/>
                  <a:gd name="connsiteY4-102" fmla="*/ 1232831 h 1485900"/>
                  <a:gd name="connsiteX5-103" fmla="*/ 5226729 w 5473301"/>
                  <a:gd name="connsiteY5-104" fmla="*/ 1479403 h 1485900"/>
                  <a:gd name="connsiteX6-105" fmla="*/ 3375467 w 5473301"/>
                  <a:gd name="connsiteY6-106" fmla="*/ 1485899 h 1485900"/>
                  <a:gd name="connsiteX7-107" fmla="*/ 3181503 w 5473301"/>
                  <a:gd name="connsiteY7-108" fmla="*/ 1485899 h 1485900"/>
                  <a:gd name="connsiteX8-109" fmla="*/ 2932122 w 5473301"/>
                  <a:gd name="connsiteY8-110" fmla="*/ 1485900 h 1485900"/>
                  <a:gd name="connsiteX9-111" fmla="*/ 260427 w 5473301"/>
                  <a:gd name="connsiteY9-112" fmla="*/ 1451694 h 1485900"/>
                  <a:gd name="connsiteX10-113" fmla="*/ 0 w 5473301"/>
                  <a:gd name="connsiteY10-114" fmla="*/ 1232831 h 1485900"/>
                  <a:gd name="connsiteX11" fmla="*/ 13855 w 5473301"/>
                  <a:gd name="connsiteY11" fmla="*/ 329700 h 1485900"/>
                  <a:gd name="connsiteX0-115" fmla="*/ 13855 w 5473301"/>
                  <a:gd name="connsiteY0-116" fmla="*/ 329700 h 1485900"/>
                  <a:gd name="connsiteX1-117" fmla="*/ 246572 w 5473301"/>
                  <a:gd name="connsiteY1-118" fmla="*/ 0 h 1485900"/>
                  <a:gd name="connsiteX2-119" fmla="*/ 5226729 w 5473301"/>
                  <a:gd name="connsiteY2-120" fmla="*/ 0 h 1485900"/>
                  <a:gd name="connsiteX3-121" fmla="*/ 5473301 w 5473301"/>
                  <a:gd name="connsiteY3-122" fmla="*/ 246572 h 1485900"/>
                  <a:gd name="connsiteX4-123" fmla="*/ 5473301 w 5473301"/>
                  <a:gd name="connsiteY4-124" fmla="*/ 1232831 h 1485900"/>
                  <a:gd name="connsiteX5-125" fmla="*/ 5226729 w 5473301"/>
                  <a:gd name="connsiteY5-126" fmla="*/ 1479403 h 1485900"/>
                  <a:gd name="connsiteX6-127" fmla="*/ 3375467 w 5473301"/>
                  <a:gd name="connsiteY6-128" fmla="*/ 1485899 h 1485900"/>
                  <a:gd name="connsiteX7-129" fmla="*/ 3167648 w 5473301"/>
                  <a:gd name="connsiteY7-130" fmla="*/ 1430481 h 1485900"/>
                  <a:gd name="connsiteX8-131" fmla="*/ 2932122 w 5473301"/>
                  <a:gd name="connsiteY8-132" fmla="*/ 1485900 h 1485900"/>
                  <a:gd name="connsiteX9-133" fmla="*/ 260427 w 5473301"/>
                  <a:gd name="connsiteY9-134" fmla="*/ 1451694 h 1485900"/>
                  <a:gd name="connsiteX10-135" fmla="*/ 0 w 5473301"/>
                  <a:gd name="connsiteY10-136" fmla="*/ 1232831 h 1485900"/>
                  <a:gd name="connsiteX11-137" fmla="*/ 13855 w 5473301"/>
                  <a:gd name="connsiteY11-138" fmla="*/ 329700 h 1485900"/>
                  <a:gd name="connsiteX0-139" fmla="*/ 13855 w 5514864"/>
                  <a:gd name="connsiteY0-140" fmla="*/ 329700 h 1485900"/>
                  <a:gd name="connsiteX1-141" fmla="*/ 246572 w 5514864"/>
                  <a:gd name="connsiteY1-142" fmla="*/ 0 h 1485900"/>
                  <a:gd name="connsiteX2-143" fmla="*/ 5226729 w 5514864"/>
                  <a:gd name="connsiteY2-144" fmla="*/ 0 h 1485900"/>
                  <a:gd name="connsiteX3-145" fmla="*/ 5473301 w 5514864"/>
                  <a:gd name="connsiteY3-146" fmla="*/ 246572 h 1485900"/>
                  <a:gd name="connsiteX4-147" fmla="*/ 5514864 w 5514864"/>
                  <a:gd name="connsiteY4-148" fmla="*/ 1232831 h 1485900"/>
                  <a:gd name="connsiteX5-149" fmla="*/ 5226729 w 5514864"/>
                  <a:gd name="connsiteY5-150" fmla="*/ 1479403 h 1485900"/>
                  <a:gd name="connsiteX6-151" fmla="*/ 3375467 w 5514864"/>
                  <a:gd name="connsiteY6-152" fmla="*/ 1485899 h 1485900"/>
                  <a:gd name="connsiteX7-153" fmla="*/ 3167648 w 5514864"/>
                  <a:gd name="connsiteY7-154" fmla="*/ 1430481 h 1485900"/>
                  <a:gd name="connsiteX8-155" fmla="*/ 2932122 w 5514864"/>
                  <a:gd name="connsiteY8-156" fmla="*/ 1485900 h 1485900"/>
                  <a:gd name="connsiteX9-157" fmla="*/ 260427 w 5514864"/>
                  <a:gd name="connsiteY9-158" fmla="*/ 1451694 h 1485900"/>
                  <a:gd name="connsiteX10-159" fmla="*/ 0 w 5514864"/>
                  <a:gd name="connsiteY10-160" fmla="*/ 1232831 h 1485900"/>
                  <a:gd name="connsiteX11-161" fmla="*/ 13855 w 5514864"/>
                  <a:gd name="connsiteY11-162" fmla="*/ 329700 h 1485900"/>
                  <a:gd name="connsiteX0-163" fmla="*/ 13855 w 5514864"/>
                  <a:gd name="connsiteY0-164" fmla="*/ 329700 h 1485900"/>
                  <a:gd name="connsiteX1-165" fmla="*/ 246572 w 5514864"/>
                  <a:gd name="connsiteY1-166" fmla="*/ 0 h 1485900"/>
                  <a:gd name="connsiteX2-167" fmla="*/ 5226729 w 5514864"/>
                  <a:gd name="connsiteY2-168" fmla="*/ 0 h 1485900"/>
                  <a:gd name="connsiteX3-169" fmla="*/ 5501010 w 5514864"/>
                  <a:gd name="connsiteY3-170" fmla="*/ 301990 h 1485900"/>
                  <a:gd name="connsiteX4-171" fmla="*/ 5514864 w 5514864"/>
                  <a:gd name="connsiteY4-172" fmla="*/ 1232831 h 1485900"/>
                  <a:gd name="connsiteX5-173" fmla="*/ 5226729 w 5514864"/>
                  <a:gd name="connsiteY5-174" fmla="*/ 1479403 h 1485900"/>
                  <a:gd name="connsiteX6-175" fmla="*/ 3375467 w 5514864"/>
                  <a:gd name="connsiteY6-176" fmla="*/ 1485899 h 1485900"/>
                  <a:gd name="connsiteX7-177" fmla="*/ 3167648 w 5514864"/>
                  <a:gd name="connsiteY7-178" fmla="*/ 1430481 h 1485900"/>
                  <a:gd name="connsiteX8-179" fmla="*/ 2932122 w 5514864"/>
                  <a:gd name="connsiteY8-180" fmla="*/ 1485900 h 1485900"/>
                  <a:gd name="connsiteX9-181" fmla="*/ 260427 w 5514864"/>
                  <a:gd name="connsiteY9-182" fmla="*/ 1451694 h 1485900"/>
                  <a:gd name="connsiteX10-183" fmla="*/ 0 w 5514864"/>
                  <a:gd name="connsiteY10-184" fmla="*/ 1232831 h 1485900"/>
                  <a:gd name="connsiteX11-185" fmla="*/ 13855 w 5514864"/>
                  <a:gd name="connsiteY11-186" fmla="*/ 329700 h 1485900"/>
                  <a:gd name="connsiteX0-187" fmla="*/ 13855 w 5514864"/>
                  <a:gd name="connsiteY0-188" fmla="*/ 340092 h 1496292"/>
                  <a:gd name="connsiteX1-189" fmla="*/ 246572 w 5514864"/>
                  <a:gd name="connsiteY1-190" fmla="*/ 10392 h 1496292"/>
                  <a:gd name="connsiteX2-191" fmla="*/ 3929648 w 5514864"/>
                  <a:gd name="connsiteY2-192" fmla="*/ 0 h 1496292"/>
                  <a:gd name="connsiteX3-193" fmla="*/ 5226729 w 5514864"/>
                  <a:gd name="connsiteY3-194" fmla="*/ 10392 h 1496292"/>
                  <a:gd name="connsiteX4-195" fmla="*/ 5501010 w 5514864"/>
                  <a:gd name="connsiteY4-196" fmla="*/ 312382 h 1496292"/>
                  <a:gd name="connsiteX5-197" fmla="*/ 5514864 w 5514864"/>
                  <a:gd name="connsiteY5-198" fmla="*/ 1243223 h 1496292"/>
                  <a:gd name="connsiteX6-199" fmla="*/ 5226729 w 5514864"/>
                  <a:gd name="connsiteY6-200" fmla="*/ 1489795 h 1496292"/>
                  <a:gd name="connsiteX7-201" fmla="*/ 3375467 w 5514864"/>
                  <a:gd name="connsiteY7-202" fmla="*/ 1496291 h 1496292"/>
                  <a:gd name="connsiteX8-203" fmla="*/ 3167648 w 5514864"/>
                  <a:gd name="connsiteY8-204" fmla="*/ 1440873 h 1496292"/>
                  <a:gd name="connsiteX9-205" fmla="*/ 2932122 w 5514864"/>
                  <a:gd name="connsiteY9-206" fmla="*/ 1496292 h 1496292"/>
                  <a:gd name="connsiteX10-207" fmla="*/ 260427 w 5514864"/>
                  <a:gd name="connsiteY10-208" fmla="*/ 1462086 h 1496292"/>
                  <a:gd name="connsiteX11-209" fmla="*/ 0 w 5514864"/>
                  <a:gd name="connsiteY11-210" fmla="*/ 1243223 h 1496292"/>
                  <a:gd name="connsiteX12" fmla="*/ 13855 w 5514864"/>
                  <a:gd name="connsiteY12" fmla="*/ 340092 h 1496292"/>
                  <a:gd name="connsiteX0-211" fmla="*/ 13855 w 5514864"/>
                  <a:gd name="connsiteY0-212" fmla="*/ 395511 h 1551711"/>
                  <a:gd name="connsiteX1-213" fmla="*/ 246572 w 5514864"/>
                  <a:gd name="connsiteY1-214" fmla="*/ 65811 h 1551711"/>
                  <a:gd name="connsiteX2-215" fmla="*/ 3901939 w 5514864"/>
                  <a:gd name="connsiteY2-216" fmla="*/ 0 h 1551711"/>
                  <a:gd name="connsiteX3-217" fmla="*/ 5226729 w 5514864"/>
                  <a:gd name="connsiteY3-218" fmla="*/ 65811 h 1551711"/>
                  <a:gd name="connsiteX4-219" fmla="*/ 5501010 w 5514864"/>
                  <a:gd name="connsiteY4-220" fmla="*/ 367801 h 1551711"/>
                  <a:gd name="connsiteX5-221" fmla="*/ 5514864 w 5514864"/>
                  <a:gd name="connsiteY5-222" fmla="*/ 1298642 h 1551711"/>
                  <a:gd name="connsiteX6-223" fmla="*/ 5226729 w 5514864"/>
                  <a:gd name="connsiteY6-224" fmla="*/ 1545214 h 1551711"/>
                  <a:gd name="connsiteX7-225" fmla="*/ 3375467 w 5514864"/>
                  <a:gd name="connsiteY7-226" fmla="*/ 1551710 h 1551711"/>
                  <a:gd name="connsiteX8-227" fmla="*/ 3167648 w 5514864"/>
                  <a:gd name="connsiteY8-228" fmla="*/ 1496292 h 1551711"/>
                  <a:gd name="connsiteX9-229" fmla="*/ 2932122 w 5514864"/>
                  <a:gd name="connsiteY9-230" fmla="*/ 1551711 h 1551711"/>
                  <a:gd name="connsiteX10-231" fmla="*/ 260427 w 5514864"/>
                  <a:gd name="connsiteY10-232" fmla="*/ 1517505 h 1551711"/>
                  <a:gd name="connsiteX11-233" fmla="*/ 0 w 5514864"/>
                  <a:gd name="connsiteY11-234" fmla="*/ 1298642 h 1551711"/>
                  <a:gd name="connsiteX12-235" fmla="*/ 13855 w 5514864"/>
                  <a:gd name="connsiteY12-236" fmla="*/ 395511 h 1551711"/>
                  <a:gd name="connsiteX0-237" fmla="*/ 13855 w 5514864"/>
                  <a:gd name="connsiteY0-238" fmla="*/ 329700 h 1485900"/>
                  <a:gd name="connsiteX1-239" fmla="*/ 246572 w 5514864"/>
                  <a:gd name="connsiteY1-240" fmla="*/ 0 h 1485900"/>
                  <a:gd name="connsiteX2-241" fmla="*/ 3901939 w 5514864"/>
                  <a:gd name="connsiteY2-242" fmla="*/ 17317 h 1485900"/>
                  <a:gd name="connsiteX3-243" fmla="*/ 5226729 w 5514864"/>
                  <a:gd name="connsiteY3-244" fmla="*/ 0 h 1485900"/>
                  <a:gd name="connsiteX4-245" fmla="*/ 5501010 w 5514864"/>
                  <a:gd name="connsiteY4-246" fmla="*/ 301990 h 1485900"/>
                  <a:gd name="connsiteX5-247" fmla="*/ 5514864 w 5514864"/>
                  <a:gd name="connsiteY5-248" fmla="*/ 1232831 h 1485900"/>
                  <a:gd name="connsiteX6-249" fmla="*/ 5226729 w 5514864"/>
                  <a:gd name="connsiteY6-250" fmla="*/ 1479403 h 1485900"/>
                  <a:gd name="connsiteX7-251" fmla="*/ 3375467 w 5514864"/>
                  <a:gd name="connsiteY7-252" fmla="*/ 1485899 h 1485900"/>
                  <a:gd name="connsiteX8-253" fmla="*/ 3167648 w 5514864"/>
                  <a:gd name="connsiteY8-254" fmla="*/ 1430481 h 1485900"/>
                  <a:gd name="connsiteX9-255" fmla="*/ 2932122 w 5514864"/>
                  <a:gd name="connsiteY9-256" fmla="*/ 1485900 h 1485900"/>
                  <a:gd name="connsiteX10-257" fmla="*/ 260427 w 5514864"/>
                  <a:gd name="connsiteY10-258" fmla="*/ 1451694 h 1485900"/>
                  <a:gd name="connsiteX11-259" fmla="*/ 0 w 5514864"/>
                  <a:gd name="connsiteY11-260" fmla="*/ 1232831 h 1485900"/>
                  <a:gd name="connsiteX12-261" fmla="*/ 13855 w 5514864"/>
                  <a:gd name="connsiteY12-262" fmla="*/ 329700 h 1485900"/>
                  <a:gd name="connsiteX0-263" fmla="*/ 13855 w 5514864"/>
                  <a:gd name="connsiteY0-264" fmla="*/ 329700 h 1485900"/>
                  <a:gd name="connsiteX1-265" fmla="*/ 246572 w 5514864"/>
                  <a:gd name="connsiteY1-266" fmla="*/ 0 h 1485900"/>
                  <a:gd name="connsiteX2-267" fmla="*/ 3901939 w 5514864"/>
                  <a:gd name="connsiteY2-268" fmla="*/ 17317 h 1485900"/>
                  <a:gd name="connsiteX3-269" fmla="*/ 5226729 w 5514864"/>
                  <a:gd name="connsiteY3-270" fmla="*/ 0 h 1485900"/>
                  <a:gd name="connsiteX4-271" fmla="*/ 5501010 w 5514864"/>
                  <a:gd name="connsiteY4-272" fmla="*/ 301990 h 1485900"/>
                  <a:gd name="connsiteX5-273" fmla="*/ 5495212 w 5514864"/>
                  <a:gd name="connsiteY5-274" fmla="*/ 807026 h 1485900"/>
                  <a:gd name="connsiteX6-275" fmla="*/ 5514864 w 5514864"/>
                  <a:gd name="connsiteY6-276" fmla="*/ 1232831 h 1485900"/>
                  <a:gd name="connsiteX7-277" fmla="*/ 5226729 w 5514864"/>
                  <a:gd name="connsiteY7-278" fmla="*/ 1479403 h 1485900"/>
                  <a:gd name="connsiteX8-279" fmla="*/ 3375467 w 5514864"/>
                  <a:gd name="connsiteY8-280" fmla="*/ 1485899 h 1485900"/>
                  <a:gd name="connsiteX9-281" fmla="*/ 3167648 w 5514864"/>
                  <a:gd name="connsiteY9-282" fmla="*/ 1430481 h 1485900"/>
                  <a:gd name="connsiteX10-283" fmla="*/ 2932122 w 5514864"/>
                  <a:gd name="connsiteY10-284" fmla="*/ 1485900 h 1485900"/>
                  <a:gd name="connsiteX11-285" fmla="*/ 260427 w 5514864"/>
                  <a:gd name="connsiteY11-286" fmla="*/ 1451694 h 1485900"/>
                  <a:gd name="connsiteX12-287" fmla="*/ 0 w 5514864"/>
                  <a:gd name="connsiteY12-288" fmla="*/ 1232831 h 1485900"/>
                  <a:gd name="connsiteX13" fmla="*/ 13855 w 5514864"/>
                  <a:gd name="connsiteY13" fmla="*/ 329700 h 1485900"/>
                  <a:gd name="connsiteX0-289" fmla="*/ 13855 w 5514864"/>
                  <a:gd name="connsiteY0-290" fmla="*/ 329700 h 1485900"/>
                  <a:gd name="connsiteX1-291" fmla="*/ 246572 w 5514864"/>
                  <a:gd name="connsiteY1-292" fmla="*/ 0 h 1485900"/>
                  <a:gd name="connsiteX2-293" fmla="*/ 3901939 w 5514864"/>
                  <a:gd name="connsiteY2-294" fmla="*/ 17317 h 1485900"/>
                  <a:gd name="connsiteX3-295" fmla="*/ 5226729 w 5514864"/>
                  <a:gd name="connsiteY3-296" fmla="*/ 0 h 1485900"/>
                  <a:gd name="connsiteX4-297" fmla="*/ 5501010 w 5514864"/>
                  <a:gd name="connsiteY4-298" fmla="*/ 301990 h 1485900"/>
                  <a:gd name="connsiteX5-299" fmla="*/ 5453649 w 5514864"/>
                  <a:gd name="connsiteY5-300" fmla="*/ 862444 h 1485900"/>
                  <a:gd name="connsiteX6-301" fmla="*/ 5514864 w 5514864"/>
                  <a:gd name="connsiteY6-302" fmla="*/ 1232831 h 1485900"/>
                  <a:gd name="connsiteX7-303" fmla="*/ 5226729 w 5514864"/>
                  <a:gd name="connsiteY7-304" fmla="*/ 1479403 h 1485900"/>
                  <a:gd name="connsiteX8-305" fmla="*/ 3375467 w 5514864"/>
                  <a:gd name="connsiteY8-306" fmla="*/ 1485899 h 1485900"/>
                  <a:gd name="connsiteX9-307" fmla="*/ 3167648 w 5514864"/>
                  <a:gd name="connsiteY9-308" fmla="*/ 1430481 h 1485900"/>
                  <a:gd name="connsiteX10-309" fmla="*/ 2932122 w 5514864"/>
                  <a:gd name="connsiteY10-310" fmla="*/ 1485900 h 1485900"/>
                  <a:gd name="connsiteX11-311" fmla="*/ 260427 w 5514864"/>
                  <a:gd name="connsiteY11-312" fmla="*/ 1451694 h 1485900"/>
                  <a:gd name="connsiteX12-313" fmla="*/ 0 w 5514864"/>
                  <a:gd name="connsiteY12-314" fmla="*/ 1232831 h 1485900"/>
                  <a:gd name="connsiteX13-315" fmla="*/ 13855 w 5514864"/>
                  <a:gd name="connsiteY13-316" fmla="*/ 329700 h 1485900"/>
                  <a:gd name="connsiteX0-317" fmla="*/ 13855 w 5514864"/>
                  <a:gd name="connsiteY0-318" fmla="*/ 329700 h 1485900"/>
                  <a:gd name="connsiteX1-319" fmla="*/ 246572 w 5514864"/>
                  <a:gd name="connsiteY1-320" fmla="*/ 0 h 1485900"/>
                  <a:gd name="connsiteX2-321" fmla="*/ 2308666 w 5514864"/>
                  <a:gd name="connsiteY2-322" fmla="*/ 3462 h 1485900"/>
                  <a:gd name="connsiteX3-323" fmla="*/ 3901939 w 5514864"/>
                  <a:gd name="connsiteY3-324" fmla="*/ 17317 h 1485900"/>
                  <a:gd name="connsiteX4-325" fmla="*/ 5226729 w 5514864"/>
                  <a:gd name="connsiteY4-326" fmla="*/ 0 h 1485900"/>
                  <a:gd name="connsiteX5-327" fmla="*/ 5501010 w 5514864"/>
                  <a:gd name="connsiteY5-328" fmla="*/ 301990 h 1485900"/>
                  <a:gd name="connsiteX6-329" fmla="*/ 5453649 w 5514864"/>
                  <a:gd name="connsiteY6-330" fmla="*/ 862444 h 1485900"/>
                  <a:gd name="connsiteX7-331" fmla="*/ 5514864 w 5514864"/>
                  <a:gd name="connsiteY7-332" fmla="*/ 1232831 h 1485900"/>
                  <a:gd name="connsiteX8-333" fmla="*/ 5226729 w 5514864"/>
                  <a:gd name="connsiteY8-334" fmla="*/ 1479403 h 1485900"/>
                  <a:gd name="connsiteX9-335" fmla="*/ 3375467 w 5514864"/>
                  <a:gd name="connsiteY9-336" fmla="*/ 1485899 h 1485900"/>
                  <a:gd name="connsiteX10-337" fmla="*/ 3167648 w 5514864"/>
                  <a:gd name="connsiteY10-338" fmla="*/ 1430481 h 1485900"/>
                  <a:gd name="connsiteX11-339" fmla="*/ 2932122 w 5514864"/>
                  <a:gd name="connsiteY11-340" fmla="*/ 1485900 h 1485900"/>
                  <a:gd name="connsiteX12-341" fmla="*/ 260427 w 5514864"/>
                  <a:gd name="connsiteY12-342" fmla="*/ 1451694 h 1485900"/>
                  <a:gd name="connsiteX13-343" fmla="*/ 0 w 5514864"/>
                  <a:gd name="connsiteY13-344" fmla="*/ 1232831 h 1485900"/>
                  <a:gd name="connsiteX14" fmla="*/ 13855 w 5514864"/>
                  <a:gd name="connsiteY14" fmla="*/ 329700 h 1485900"/>
                  <a:gd name="connsiteX0-345" fmla="*/ 13855 w 5514864"/>
                  <a:gd name="connsiteY0-346" fmla="*/ 329700 h 1485900"/>
                  <a:gd name="connsiteX1-347" fmla="*/ 246572 w 5514864"/>
                  <a:gd name="connsiteY1-348" fmla="*/ 0 h 1485900"/>
                  <a:gd name="connsiteX2-349" fmla="*/ 2350230 w 5514864"/>
                  <a:gd name="connsiteY2-350" fmla="*/ 45026 h 1485900"/>
                  <a:gd name="connsiteX3-351" fmla="*/ 3901939 w 5514864"/>
                  <a:gd name="connsiteY3-352" fmla="*/ 17317 h 1485900"/>
                  <a:gd name="connsiteX4-353" fmla="*/ 5226729 w 5514864"/>
                  <a:gd name="connsiteY4-354" fmla="*/ 0 h 1485900"/>
                  <a:gd name="connsiteX5-355" fmla="*/ 5501010 w 5514864"/>
                  <a:gd name="connsiteY5-356" fmla="*/ 301990 h 1485900"/>
                  <a:gd name="connsiteX6-357" fmla="*/ 5453649 w 5514864"/>
                  <a:gd name="connsiteY6-358" fmla="*/ 862444 h 1485900"/>
                  <a:gd name="connsiteX7-359" fmla="*/ 5514864 w 5514864"/>
                  <a:gd name="connsiteY7-360" fmla="*/ 1232831 h 1485900"/>
                  <a:gd name="connsiteX8-361" fmla="*/ 5226729 w 5514864"/>
                  <a:gd name="connsiteY8-362" fmla="*/ 1479403 h 1485900"/>
                  <a:gd name="connsiteX9-363" fmla="*/ 3375467 w 5514864"/>
                  <a:gd name="connsiteY9-364" fmla="*/ 1485899 h 1485900"/>
                  <a:gd name="connsiteX10-365" fmla="*/ 3167648 w 5514864"/>
                  <a:gd name="connsiteY10-366" fmla="*/ 1430481 h 1485900"/>
                  <a:gd name="connsiteX11-367" fmla="*/ 2932122 w 5514864"/>
                  <a:gd name="connsiteY11-368" fmla="*/ 1485900 h 1485900"/>
                  <a:gd name="connsiteX12-369" fmla="*/ 260427 w 5514864"/>
                  <a:gd name="connsiteY12-370" fmla="*/ 1451694 h 1485900"/>
                  <a:gd name="connsiteX13-371" fmla="*/ 0 w 5514864"/>
                  <a:gd name="connsiteY13-372" fmla="*/ 1232831 h 1485900"/>
                  <a:gd name="connsiteX14-373" fmla="*/ 13855 w 5514864"/>
                  <a:gd name="connsiteY14-374" fmla="*/ 329700 h 1485900"/>
                  <a:gd name="connsiteX0-375" fmla="*/ 13855 w 5514864"/>
                  <a:gd name="connsiteY0-376" fmla="*/ 440537 h 1485900"/>
                  <a:gd name="connsiteX1-377" fmla="*/ 246572 w 5514864"/>
                  <a:gd name="connsiteY1-378" fmla="*/ 0 h 1485900"/>
                  <a:gd name="connsiteX2-379" fmla="*/ 2350230 w 5514864"/>
                  <a:gd name="connsiteY2-380" fmla="*/ 45026 h 1485900"/>
                  <a:gd name="connsiteX3-381" fmla="*/ 3901939 w 5514864"/>
                  <a:gd name="connsiteY3-382" fmla="*/ 17317 h 1485900"/>
                  <a:gd name="connsiteX4-383" fmla="*/ 5226729 w 5514864"/>
                  <a:gd name="connsiteY4-384" fmla="*/ 0 h 1485900"/>
                  <a:gd name="connsiteX5-385" fmla="*/ 5501010 w 5514864"/>
                  <a:gd name="connsiteY5-386" fmla="*/ 301990 h 1485900"/>
                  <a:gd name="connsiteX6-387" fmla="*/ 5453649 w 5514864"/>
                  <a:gd name="connsiteY6-388" fmla="*/ 862444 h 1485900"/>
                  <a:gd name="connsiteX7-389" fmla="*/ 5514864 w 5514864"/>
                  <a:gd name="connsiteY7-390" fmla="*/ 1232831 h 1485900"/>
                  <a:gd name="connsiteX8-391" fmla="*/ 5226729 w 5514864"/>
                  <a:gd name="connsiteY8-392" fmla="*/ 1479403 h 1485900"/>
                  <a:gd name="connsiteX9-393" fmla="*/ 3375467 w 5514864"/>
                  <a:gd name="connsiteY9-394" fmla="*/ 1485899 h 1485900"/>
                  <a:gd name="connsiteX10-395" fmla="*/ 3167648 w 5514864"/>
                  <a:gd name="connsiteY10-396" fmla="*/ 1430481 h 1485900"/>
                  <a:gd name="connsiteX11-397" fmla="*/ 2932122 w 5514864"/>
                  <a:gd name="connsiteY11-398" fmla="*/ 1485900 h 1485900"/>
                  <a:gd name="connsiteX12-399" fmla="*/ 260427 w 5514864"/>
                  <a:gd name="connsiteY12-400" fmla="*/ 1451694 h 1485900"/>
                  <a:gd name="connsiteX13-401" fmla="*/ 0 w 5514864"/>
                  <a:gd name="connsiteY13-402" fmla="*/ 1232831 h 1485900"/>
                  <a:gd name="connsiteX14-403" fmla="*/ 13855 w 5514864"/>
                  <a:gd name="connsiteY14-404" fmla="*/ 440537 h 1485900"/>
                  <a:gd name="connsiteX0-405" fmla="*/ 13855 w 5514864"/>
                  <a:gd name="connsiteY0-406" fmla="*/ 440537 h 1485900"/>
                  <a:gd name="connsiteX1-407" fmla="*/ 205008 w 5514864"/>
                  <a:gd name="connsiteY1-408" fmla="*/ 41563 h 1485900"/>
                  <a:gd name="connsiteX2-409" fmla="*/ 2350230 w 5514864"/>
                  <a:gd name="connsiteY2-410" fmla="*/ 45026 h 1485900"/>
                  <a:gd name="connsiteX3-411" fmla="*/ 3901939 w 5514864"/>
                  <a:gd name="connsiteY3-412" fmla="*/ 17317 h 1485900"/>
                  <a:gd name="connsiteX4-413" fmla="*/ 5226729 w 5514864"/>
                  <a:gd name="connsiteY4-414" fmla="*/ 0 h 1485900"/>
                  <a:gd name="connsiteX5-415" fmla="*/ 5501010 w 5514864"/>
                  <a:gd name="connsiteY5-416" fmla="*/ 301990 h 1485900"/>
                  <a:gd name="connsiteX6-417" fmla="*/ 5453649 w 5514864"/>
                  <a:gd name="connsiteY6-418" fmla="*/ 862444 h 1485900"/>
                  <a:gd name="connsiteX7-419" fmla="*/ 5514864 w 5514864"/>
                  <a:gd name="connsiteY7-420" fmla="*/ 1232831 h 1485900"/>
                  <a:gd name="connsiteX8-421" fmla="*/ 5226729 w 5514864"/>
                  <a:gd name="connsiteY8-422" fmla="*/ 1479403 h 1485900"/>
                  <a:gd name="connsiteX9-423" fmla="*/ 3375467 w 5514864"/>
                  <a:gd name="connsiteY9-424" fmla="*/ 1485899 h 1485900"/>
                  <a:gd name="connsiteX10-425" fmla="*/ 3167648 w 5514864"/>
                  <a:gd name="connsiteY10-426" fmla="*/ 1430481 h 1485900"/>
                  <a:gd name="connsiteX11-427" fmla="*/ 2932122 w 5514864"/>
                  <a:gd name="connsiteY11-428" fmla="*/ 1485900 h 1485900"/>
                  <a:gd name="connsiteX12-429" fmla="*/ 260427 w 5514864"/>
                  <a:gd name="connsiteY12-430" fmla="*/ 1451694 h 1485900"/>
                  <a:gd name="connsiteX13-431" fmla="*/ 0 w 5514864"/>
                  <a:gd name="connsiteY13-432" fmla="*/ 1232831 h 1485900"/>
                  <a:gd name="connsiteX14-433" fmla="*/ 13855 w 5514864"/>
                  <a:gd name="connsiteY14-434" fmla="*/ 440537 h 1485900"/>
                  <a:gd name="connsiteX0-435" fmla="*/ 13855 w 5514864"/>
                  <a:gd name="connsiteY0-436" fmla="*/ 440537 h 1485900"/>
                  <a:gd name="connsiteX1-437" fmla="*/ 205008 w 5514864"/>
                  <a:gd name="connsiteY1-438" fmla="*/ 41563 h 1485900"/>
                  <a:gd name="connsiteX2-439" fmla="*/ 2350230 w 5514864"/>
                  <a:gd name="connsiteY2-440" fmla="*/ 45026 h 1485900"/>
                  <a:gd name="connsiteX3-441" fmla="*/ 3901939 w 5514864"/>
                  <a:gd name="connsiteY3-442" fmla="*/ 17317 h 1485900"/>
                  <a:gd name="connsiteX4-443" fmla="*/ 5226729 w 5514864"/>
                  <a:gd name="connsiteY4-444" fmla="*/ 0 h 1485900"/>
                  <a:gd name="connsiteX5-445" fmla="*/ 5501010 w 5514864"/>
                  <a:gd name="connsiteY5-446" fmla="*/ 301990 h 1485900"/>
                  <a:gd name="connsiteX6-447" fmla="*/ 5453649 w 5514864"/>
                  <a:gd name="connsiteY6-448" fmla="*/ 862444 h 1485900"/>
                  <a:gd name="connsiteX7-449" fmla="*/ 5514864 w 5514864"/>
                  <a:gd name="connsiteY7-450" fmla="*/ 1232831 h 1485900"/>
                  <a:gd name="connsiteX8-451" fmla="*/ 5226729 w 5514864"/>
                  <a:gd name="connsiteY8-452" fmla="*/ 1479403 h 1485900"/>
                  <a:gd name="connsiteX9-453" fmla="*/ 3375467 w 5514864"/>
                  <a:gd name="connsiteY9-454" fmla="*/ 1485899 h 1485900"/>
                  <a:gd name="connsiteX10-455" fmla="*/ 3167648 w 5514864"/>
                  <a:gd name="connsiteY10-456" fmla="*/ 1430481 h 1485900"/>
                  <a:gd name="connsiteX11-457" fmla="*/ 2932122 w 5514864"/>
                  <a:gd name="connsiteY11-458" fmla="*/ 1485900 h 1485900"/>
                  <a:gd name="connsiteX12-459" fmla="*/ 260427 w 5514864"/>
                  <a:gd name="connsiteY12-460" fmla="*/ 1451694 h 1485900"/>
                  <a:gd name="connsiteX13-461" fmla="*/ 0 w 5514864"/>
                  <a:gd name="connsiteY13-462" fmla="*/ 1232831 h 1485900"/>
                  <a:gd name="connsiteX14-463" fmla="*/ 13855 w 5514864"/>
                  <a:gd name="connsiteY14-464" fmla="*/ 440537 h 1485900"/>
                  <a:gd name="connsiteX0-465" fmla="*/ 27710 w 5514864"/>
                  <a:gd name="connsiteY0-466" fmla="*/ 551373 h 1485900"/>
                  <a:gd name="connsiteX1-467" fmla="*/ 205008 w 5514864"/>
                  <a:gd name="connsiteY1-468" fmla="*/ 41563 h 1485900"/>
                  <a:gd name="connsiteX2-469" fmla="*/ 2350230 w 5514864"/>
                  <a:gd name="connsiteY2-470" fmla="*/ 45026 h 1485900"/>
                  <a:gd name="connsiteX3-471" fmla="*/ 3901939 w 5514864"/>
                  <a:gd name="connsiteY3-472" fmla="*/ 17317 h 1485900"/>
                  <a:gd name="connsiteX4-473" fmla="*/ 5226729 w 5514864"/>
                  <a:gd name="connsiteY4-474" fmla="*/ 0 h 1485900"/>
                  <a:gd name="connsiteX5-475" fmla="*/ 5501010 w 5514864"/>
                  <a:gd name="connsiteY5-476" fmla="*/ 301990 h 1485900"/>
                  <a:gd name="connsiteX6-477" fmla="*/ 5453649 w 5514864"/>
                  <a:gd name="connsiteY6-478" fmla="*/ 862444 h 1485900"/>
                  <a:gd name="connsiteX7-479" fmla="*/ 5514864 w 5514864"/>
                  <a:gd name="connsiteY7-480" fmla="*/ 1232831 h 1485900"/>
                  <a:gd name="connsiteX8-481" fmla="*/ 5226729 w 5514864"/>
                  <a:gd name="connsiteY8-482" fmla="*/ 1479403 h 1485900"/>
                  <a:gd name="connsiteX9-483" fmla="*/ 3375467 w 5514864"/>
                  <a:gd name="connsiteY9-484" fmla="*/ 1485899 h 1485900"/>
                  <a:gd name="connsiteX10-485" fmla="*/ 3167648 w 5514864"/>
                  <a:gd name="connsiteY10-486" fmla="*/ 1430481 h 1485900"/>
                  <a:gd name="connsiteX11-487" fmla="*/ 2932122 w 5514864"/>
                  <a:gd name="connsiteY11-488" fmla="*/ 1485900 h 1485900"/>
                  <a:gd name="connsiteX12-489" fmla="*/ 260427 w 5514864"/>
                  <a:gd name="connsiteY12-490" fmla="*/ 1451694 h 1485900"/>
                  <a:gd name="connsiteX13-491" fmla="*/ 0 w 5514864"/>
                  <a:gd name="connsiteY13-492" fmla="*/ 1232831 h 1485900"/>
                  <a:gd name="connsiteX14-493" fmla="*/ 27710 w 5514864"/>
                  <a:gd name="connsiteY14-494" fmla="*/ 551373 h 1485900"/>
                  <a:gd name="connsiteX0-495" fmla="*/ 27710 w 5514864"/>
                  <a:gd name="connsiteY0-496" fmla="*/ 551373 h 1485900"/>
                  <a:gd name="connsiteX1-497" fmla="*/ 218863 w 5514864"/>
                  <a:gd name="connsiteY1-498" fmla="*/ 124691 h 1485900"/>
                  <a:gd name="connsiteX2-499" fmla="*/ 2350230 w 5514864"/>
                  <a:gd name="connsiteY2-500" fmla="*/ 45026 h 1485900"/>
                  <a:gd name="connsiteX3-501" fmla="*/ 3901939 w 5514864"/>
                  <a:gd name="connsiteY3-502" fmla="*/ 17317 h 1485900"/>
                  <a:gd name="connsiteX4-503" fmla="*/ 5226729 w 5514864"/>
                  <a:gd name="connsiteY4-504" fmla="*/ 0 h 1485900"/>
                  <a:gd name="connsiteX5-505" fmla="*/ 5501010 w 5514864"/>
                  <a:gd name="connsiteY5-506" fmla="*/ 301990 h 1485900"/>
                  <a:gd name="connsiteX6-507" fmla="*/ 5453649 w 5514864"/>
                  <a:gd name="connsiteY6-508" fmla="*/ 862444 h 1485900"/>
                  <a:gd name="connsiteX7-509" fmla="*/ 5514864 w 5514864"/>
                  <a:gd name="connsiteY7-510" fmla="*/ 1232831 h 1485900"/>
                  <a:gd name="connsiteX8-511" fmla="*/ 5226729 w 5514864"/>
                  <a:gd name="connsiteY8-512" fmla="*/ 1479403 h 1485900"/>
                  <a:gd name="connsiteX9-513" fmla="*/ 3375467 w 5514864"/>
                  <a:gd name="connsiteY9-514" fmla="*/ 1485899 h 1485900"/>
                  <a:gd name="connsiteX10-515" fmla="*/ 3167648 w 5514864"/>
                  <a:gd name="connsiteY10-516" fmla="*/ 1430481 h 1485900"/>
                  <a:gd name="connsiteX11-517" fmla="*/ 2932122 w 5514864"/>
                  <a:gd name="connsiteY11-518" fmla="*/ 1485900 h 1485900"/>
                  <a:gd name="connsiteX12-519" fmla="*/ 260427 w 5514864"/>
                  <a:gd name="connsiteY12-520" fmla="*/ 1451694 h 1485900"/>
                  <a:gd name="connsiteX13-521" fmla="*/ 0 w 5514864"/>
                  <a:gd name="connsiteY13-522" fmla="*/ 1232831 h 1485900"/>
                  <a:gd name="connsiteX14-523" fmla="*/ 27710 w 5514864"/>
                  <a:gd name="connsiteY14-524" fmla="*/ 551373 h 1485900"/>
                  <a:gd name="connsiteX0-525" fmla="*/ 27710 w 5514864"/>
                  <a:gd name="connsiteY0-526" fmla="*/ 534056 h 1468583"/>
                  <a:gd name="connsiteX1-527" fmla="*/ 218863 w 5514864"/>
                  <a:gd name="connsiteY1-528" fmla="*/ 107374 h 1468583"/>
                  <a:gd name="connsiteX2-529" fmla="*/ 2350230 w 5514864"/>
                  <a:gd name="connsiteY2-530" fmla="*/ 27709 h 1468583"/>
                  <a:gd name="connsiteX3-531" fmla="*/ 3901939 w 5514864"/>
                  <a:gd name="connsiteY3-532" fmla="*/ 0 h 1468583"/>
                  <a:gd name="connsiteX4-533" fmla="*/ 5268293 w 5514864"/>
                  <a:gd name="connsiteY4-534" fmla="*/ 38101 h 1468583"/>
                  <a:gd name="connsiteX5-535" fmla="*/ 5501010 w 5514864"/>
                  <a:gd name="connsiteY5-536" fmla="*/ 284673 h 1468583"/>
                  <a:gd name="connsiteX6-537" fmla="*/ 5453649 w 5514864"/>
                  <a:gd name="connsiteY6-538" fmla="*/ 845127 h 1468583"/>
                  <a:gd name="connsiteX7-539" fmla="*/ 5514864 w 5514864"/>
                  <a:gd name="connsiteY7-540" fmla="*/ 1215514 h 1468583"/>
                  <a:gd name="connsiteX8-541" fmla="*/ 5226729 w 5514864"/>
                  <a:gd name="connsiteY8-542" fmla="*/ 1462086 h 1468583"/>
                  <a:gd name="connsiteX9-543" fmla="*/ 3375467 w 5514864"/>
                  <a:gd name="connsiteY9-544" fmla="*/ 1468582 h 1468583"/>
                  <a:gd name="connsiteX10-545" fmla="*/ 3167648 w 5514864"/>
                  <a:gd name="connsiteY10-546" fmla="*/ 1413164 h 1468583"/>
                  <a:gd name="connsiteX11-547" fmla="*/ 2932122 w 5514864"/>
                  <a:gd name="connsiteY11-548" fmla="*/ 1468583 h 1468583"/>
                  <a:gd name="connsiteX12-549" fmla="*/ 260427 w 5514864"/>
                  <a:gd name="connsiteY12-550" fmla="*/ 1434377 h 1468583"/>
                  <a:gd name="connsiteX13-551" fmla="*/ 0 w 5514864"/>
                  <a:gd name="connsiteY13-552" fmla="*/ 1215514 h 1468583"/>
                  <a:gd name="connsiteX14-553" fmla="*/ 27710 w 5514864"/>
                  <a:gd name="connsiteY14-554" fmla="*/ 534056 h 1468583"/>
                  <a:gd name="connsiteX0-555" fmla="*/ 27710 w 5514864"/>
                  <a:gd name="connsiteY0-556" fmla="*/ 534056 h 1468583"/>
                  <a:gd name="connsiteX1-557" fmla="*/ 218863 w 5514864"/>
                  <a:gd name="connsiteY1-558" fmla="*/ 107374 h 1468583"/>
                  <a:gd name="connsiteX2-559" fmla="*/ 2350230 w 5514864"/>
                  <a:gd name="connsiteY2-560" fmla="*/ 27709 h 1468583"/>
                  <a:gd name="connsiteX3-561" fmla="*/ 3901939 w 5514864"/>
                  <a:gd name="connsiteY3-562" fmla="*/ 0 h 1468583"/>
                  <a:gd name="connsiteX4-563" fmla="*/ 5268293 w 5514864"/>
                  <a:gd name="connsiteY4-564" fmla="*/ 38101 h 1468583"/>
                  <a:gd name="connsiteX5-565" fmla="*/ 5453648 w 5514864"/>
                  <a:gd name="connsiteY5-566" fmla="*/ 346363 h 1468583"/>
                  <a:gd name="connsiteX6-567" fmla="*/ 5501010 w 5514864"/>
                  <a:gd name="connsiteY6-568" fmla="*/ 284673 h 1468583"/>
                  <a:gd name="connsiteX7-569" fmla="*/ 5453649 w 5514864"/>
                  <a:gd name="connsiteY7-570" fmla="*/ 845127 h 1468583"/>
                  <a:gd name="connsiteX8-571" fmla="*/ 5514864 w 5514864"/>
                  <a:gd name="connsiteY8-572" fmla="*/ 1215514 h 1468583"/>
                  <a:gd name="connsiteX9-573" fmla="*/ 5226729 w 5514864"/>
                  <a:gd name="connsiteY9-574" fmla="*/ 1462086 h 1468583"/>
                  <a:gd name="connsiteX10-575" fmla="*/ 3375467 w 5514864"/>
                  <a:gd name="connsiteY10-576" fmla="*/ 1468582 h 1468583"/>
                  <a:gd name="connsiteX11-577" fmla="*/ 3167648 w 5514864"/>
                  <a:gd name="connsiteY11-578" fmla="*/ 1413164 h 1468583"/>
                  <a:gd name="connsiteX12-579" fmla="*/ 2932122 w 5514864"/>
                  <a:gd name="connsiteY12-580" fmla="*/ 1468583 h 1468583"/>
                  <a:gd name="connsiteX13-581" fmla="*/ 260427 w 5514864"/>
                  <a:gd name="connsiteY13-582" fmla="*/ 1434377 h 1468583"/>
                  <a:gd name="connsiteX14-583" fmla="*/ 0 w 5514864"/>
                  <a:gd name="connsiteY14-584" fmla="*/ 1215514 h 1468583"/>
                  <a:gd name="connsiteX15" fmla="*/ 27710 w 5514864"/>
                  <a:gd name="connsiteY15" fmla="*/ 534056 h 1468583"/>
                  <a:gd name="connsiteX0-585" fmla="*/ 27710 w 5514864"/>
                  <a:gd name="connsiteY0-586" fmla="*/ 547935 h 1482462"/>
                  <a:gd name="connsiteX1-587" fmla="*/ 218863 w 5514864"/>
                  <a:gd name="connsiteY1-588" fmla="*/ 121253 h 1482462"/>
                  <a:gd name="connsiteX2-589" fmla="*/ 2419502 w 5514864"/>
                  <a:gd name="connsiteY2-590" fmla="*/ 24 h 1482462"/>
                  <a:gd name="connsiteX3-591" fmla="*/ 3901939 w 5514864"/>
                  <a:gd name="connsiteY3-592" fmla="*/ 13879 h 1482462"/>
                  <a:gd name="connsiteX4-593" fmla="*/ 5268293 w 5514864"/>
                  <a:gd name="connsiteY4-594" fmla="*/ 51980 h 1482462"/>
                  <a:gd name="connsiteX5-595" fmla="*/ 5453648 w 5514864"/>
                  <a:gd name="connsiteY5-596" fmla="*/ 360242 h 1482462"/>
                  <a:gd name="connsiteX6-597" fmla="*/ 5501010 w 5514864"/>
                  <a:gd name="connsiteY6-598" fmla="*/ 298552 h 1482462"/>
                  <a:gd name="connsiteX7-599" fmla="*/ 5453649 w 5514864"/>
                  <a:gd name="connsiteY7-600" fmla="*/ 859006 h 1482462"/>
                  <a:gd name="connsiteX8-601" fmla="*/ 5514864 w 5514864"/>
                  <a:gd name="connsiteY8-602" fmla="*/ 1229393 h 1482462"/>
                  <a:gd name="connsiteX9-603" fmla="*/ 5226729 w 5514864"/>
                  <a:gd name="connsiteY9-604" fmla="*/ 1475965 h 1482462"/>
                  <a:gd name="connsiteX10-605" fmla="*/ 3375467 w 5514864"/>
                  <a:gd name="connsiteY10-606" fmla="*/ 1482461 h 1482462"/>
                  <a:gd name="connsiteX11-607" fmla="*/ 3167648 w 5514864"/>
                  <a:gd name="connsiteY11-608" fmla="*/ 1427043 h 1482462"/>
                  <a:gd name="connsiteX12-609" fmla="*/ 2932122 w 5514864"/>
                  <a:gd name="connsiteY12-610" fmla="*/ 1482462 h 1482462"/>
                  <a:gd name="connsiteX13-611" fmla="*/ 260427 w 5514864"/>
                  <a:gd name="connsiteY13-612" fmla="*/ 1448256 h 1482462"/>
                  <a:gd name="connsiteX14-613" fmla="*/ 0 w 5514864"/>
                  <a:gd name="connsiteY14-614" fmla="*/ 1229393 h 1482462"/>
                  <a:gd name="connsiteX15-615" fmla="*/ 27710 w 5514864"/>
                  <a:gd name="connsiteY15-616" fmla="*/ 547935 h 1482462"/>
                  <a:gd name="connsiteX0-617" fmla="*/ 27710 w 5514864"/>
                  <a:gd name="connsiteY0-618" fmla="*/ 547935 h 1482462"/>
                  <a:gd name="connsiteX1-619" fmla="*/ 218863 w 5514864"/>
                  <a:gd name="connsiteY1-620" fmla="*/ 121253 h 1482462"/>
                  <a:gd name="connsiteX2-621" fmla="*/ 2419502 w 5514864"/>
                  <a:gd name="connsiteY2-622" fmla="*/ 24 h 1482462"/>
                  <a:gd name="connsiteX3-623" fmla="*/ 3901939 w 5514864"/>
                  <a:gd name="connsiteY3-624" fmla="*/ 13879 h 1482462"/>
                  <a:gd name="connsiteX4-625" fmla="*/ 5268293 w 5514864"/>
                  <a:gd name="connsiteY4-626" fmla="*/ 51980 h 1482462"/>
                  <a:gd name="connsiteX5-627" fmla="*/ 5453648 w 5514864"/>
                  <a:gd name="connsiteY5-628" fmla="*/ 360242 h 1482462"/>
                  <a:gd name="connsiteX6-629" fmla="*/ 5459446 w 5514864"/>
                  <a:gd name="connsiteY6-630" fmla="*/ 575643 h 1482462"/>
                  <a:gd name="connsiteX7-631" fmla="*/ 5453649 w 5514864"/>
                  <a:gd name="connsiteY7-632" fmla="*/ 859006 h 1482462"/>
                  <a:gd name="connsiteX8-633" fmla="*/ 5514864 w 5514864"/>
                  <a:gd name="connsiteY8-634" fmla="*/ 1229393 h 1482462"/>
                  <a:gd name="connsiteX9-635" fmla="*/ 5226729 w 5514864"/>
                  <a:gd name="connsiteY9-636" fmla="*/ 1475965 h 1482462"/>
                  <a:gd name="connsiteX10-637" fmla="*/ 3375467 w 5514864"/>
                  <a:gd name="connsiteY10-638" fmla="*/ 1482461 h 1482462"/>
                  <a:gd name="connsiteX11-639" fmla="*/ 3167648 w 5514864"/>
                  <a:gd name="connsiteY11-640" fmla="*/ 1427043 h 1482462"/>
                  <a:gd name="connsiteX12-641" fmla="*/ 2932122 w 5514864"/>
                  <a:gd name="connsiteY12-642" fmla="*/ 1482462 h 1482462"/>
                  <a:gd name="connsiteX13-643" fmla="*/ 260427 w 5514864"/>
                  <a:gd name="connsiteY13-644" fmla="*/ 1448256 h 1482462"/>
                  <a:gd name="connsiteX14-645" fmla="*/ 0 w 5514864"/>
                  <a:gd name="connsiteY14-646" fmla="*/ 1229393 h 1482462"/>
                  <a:gd name="connsiteX15-647" fmla="*/ 27710 w 5514864"/>
                  <a:gd name="connsiteY15-648" fmla="*/ 547935 h 1482462"/>
                  <a:gd name="connsiteX0-649" fmla="*/ 27710 w 5514864"/>
                  <a:gd name="connsiteY0-650" fmla="*/ 547935 h 1482462"/>
                  <a:gd name="connsiteX1-651" fmla="*/ 132033 w 5514864"/>
                  <a:gd name="connsiteY1-652" fmla="*/ 121253 h 1482462"/>
                  <a:gd name="connsiteX2-653" fmla="*/ 2419502 w 5514864"/>
                  <a:gd name="connsiteY2-654" fmla="*/ 24 h 1482462"/>
                  <a:gd name="connsiteX3-655" fmla="*/ 3901939 w 5514864"/>
                  <a:gd name="connsiteY3-656" fmla="*/ 13879 h 1482462"/>
                  <a:gd name="connsiteX4-657" fmla="*/ 5268293 w 5514864"/>
                  <a:gd name="connsiteY4-658" fmla="*/ 51980 h 1482462"/>
                  <a:gd name="connsiteX5-659" fmla="*/ 5453648 w 5514864"/>
                  <a:gd name="connsiteY5-660" fmla="*/ 360242 h 1482462"/>
                  <a:gd name="connsiteX6-661" fmla="*/ 5459446 w 5514864"/>
                  <a:gd name="connsiteY6-662" fmla="*/ 575643 h 1482462"/>
                  <a:gd name="connsiteX7-663" fmla="*/ 5453649 w 5514864"/>
                  <a:gd name="connsiteY7-664" fmla="*/ 859006 h 1482462"/>
                  <a:gd name="connsiteX8-665" fmla="*/ 5514864 w 5514864"/>
                  <a:gd name="connsiteY8-666" fmla="*/ 1229393 h 1482462"/>
                  <a:gd name="connsiteX9-667" fmla="*/ 5226729 w 5514864"/>
                  <a:gd name="connsiteY9-668" fmla="*/ 1475965 h 1482462"/>
                  <a:gd name="connsiteX10-669" fmla="*/ 3375467 w 5514864"/>
                  <a:gd name="connsiteY10-670" fmla="*/ 1482461 h 1482462"/>
                  <a:gd name="connsiteX11-671" fmla="*/ 3167648 w 5514864"/>
                  <a:gd name="connsiteY11-672" fmla="*/ 1427043 h 1482462"/>
                  <a:gd name="connsiteX12-673" fmla="*/ 2932122 w 5514864"/>
                  <a:gd name="connsiteY12-674" fmla="*/ 1482462 h 1482462"/>
                  <a:gd name="connsiteX13-675" fmla="*/ 260427 w 5514864"/>
                  <a:gd name="connsiteY13-676" fmla="*/ 1448256 h 1482462"/>
                  <a:gd name="connsiteX14-677" fmla="*/ 0 w 5514864"/>
                  <a:gd name="connsiteY14-678" fmla="*/ 1229393 h 1482462"/>
                  <a:gd name="connsiteX15-679" fmla="*/ 27710 w 5514864"/>
                  <a:gd name="connsiteY15-680" fmla="*/ 547935 h 1482462"/>
                  <a:gd name="connsiteX0-681" fmla="*/ 0 w 5545041"/>
                  <a:gd name="connsiteY0-682" fmla="*/ 611667 h 1482462"/>
                  <a:gd name="connsiteX1-683" fmla="*/ 162210 w 5545041"/>
                  <a:gd name="connsiteY1-684" fmla="*/ 121253 h 1482462"/>
                  <a:gd name="connsiteX2-685" fmla="*/ 2449679 w 5545041"/>
                  <a:gd name="connsiteY2-686" fmla="*/ 24 h 1482462"/>
                  <a:gd name="connsiteX3-687" fmla="*/ 3932116 w 5545041"/>
                  <a:gd name="connsiteY3-688" fmla="*/ 13879 h 1482462"/>
                  <a:gd name="connsiteX4-689" fmla="*/ 5298470 w 5545041"/>
                  <a:gd name="connsiteY4-690" fmla="*/ 51980 h 1482462"/>
                  <a:gd name="connsiteX5-691" fmla="*/ 5483825 w 5545041"/>
                  <a:gd name="connsiteY5-692" fmla="*/ 360242 h 1482462"/>
                  <a:gd name="connsiteX6-693" fmla="*/ 5489623 w 5545041"/>
                  <a:gd name="connsiteY6-694" fmla="*/ 575643 h 1482462"/>
                  <a:gd name="connsiteX7-695" fmla="*/ 5483826 w 5545041"/>
                  <a:gd name="connsiteY7-696" fmla="*/ 859006 h 1482462"/>
                  <a:gd name="connsiteX8-697" fmla="*/ 5545041 w 5545041"/>
                  <a:gd name="connsiteY8-698" fmla="*/ 1229393 h 1482462"/>
                  <a:gd name="connsiteX9-699" fmla="*/ 5256906 w 5545041"/>
                  <a:gd name="connsiteY9-700" fmla="*/ 1475965 h 1482462"/>
                  <a:gd name="connsiteX10-701" fmla="*/ 3405644 w 5545041"/>
                  <a:gd name="connsiteY10-702" fmla="*/ 1482461 h 1482462"/>
                  <a:gd name="connsiteX11-703" fmla="*/ 3197825 w 5545041"/>
                  <a:gd name="connsiteY11-704" fmla="*/ 1427043 h 1482462"/>
                  <a:gd name="connsiteX12-705" fmla="*/ 2962299 w 5545041"/>
                  <a:gd name="connsiteY12-706" fmla="*/ 1482462 h 1482462"/>
                  <a:gd name="connsiteX13-707" fmla="*/ 290604 w 5545041"/>
                  <a:gd name="connsiteY13-708" fmla="*/ 1448256 h 1482462"/>
                  <a:gd name="connsiteX14-709" fmla="*/ 30177 w 5545041"/>
                  <a:gd name="connsiteY14-710" fmla="*/ 1229393 h 1482462"/>
                  <a:gd name="connsiteX15-711" fmla="*/ 0 w 5545041"/>
                  <a:gd name="connsiteY15-712" fmla="*/ 611667 h 1482462"/>
                  <a:gd name="connsiteX0-713" fmla="*/ 0 w 5545041"/>
                  <a:gd name="connsiteY0-714" fmla="*/ 597788 h 1468583"/>
                  <a:gd name="connsiteX1-715" fmla="*/ 162210 w 5545041"/>
                  <a:gd name="connsiteY1-716" fmla="*/ 107374 h 1468583"/>
                  <a:gd name="connsiteX2-717" fmla="*/ 2493094 w 5545041"/>
                  <a:gd name="connsiteY2-718" fmla="*/ 33943 h 1468583"/>
                  <a:gd name="connsiteX3-719" fmla="*/ 3932116 w 5545041"/>
                  <a:gd name="connsiteY3-720" fmla="*/ 0 h 1468583"/>
                  <a:gd name="connsiteX4-721" fmla="*/ 5298470 w 5545041"/>
                  <a:gd name="connsiteY4-722" fmla="*/ 38101 h 1468583"/>
                  <a:gd name="connsiteX5-723" fmla="*/ 5483825 w 5545041"/>
                  <a:gd name="connsiteY5-724" fmla="*/ 346363 h 1468583"/>
                  <a:gd name="connsiteX6-725" fmla="*/ 5489623 w 5545041"/>
                  <a:gd name="connsiteY6-726" fmla="*/ 561764 h 1468583"/>
                  <a:gd name="connsiteX7-727" fmla="*/ 5483826 w 5545041"/>
                  <a:gd name="connsiteY7-728" fmla="*/ 845127 h 1468583"/>
                  <a:gd name="connsiteX8-729" fmla="*/ 5545041 w 5545041"/>
                  <a:gd name="connsiteY8-730" fmla="*/ 1215514 h 1468583"/>
                  <a:gd name="connsiteX9-731" fmla="*/ 5256906 w 5545041"/>
                  <a:gd name="connsiteY9-732" fmla="*/ 1462086 h 1468583"/>
                  <a:gd name="connsiteX10-733" fmla="*/ 3405644 w 5545041"/>
                  <a:gd name="connsiteY10-734" fmla="*/ 1468582 h 1468583"/>
                  <a:gd name="connsiteX11-735" fmla="*/ 3197825 w 5545041"/>
                  <a:gd name="connsiteY11-736" fmla="*/ 1413164 h 1468583"/>
                  <a:gd name="connsiteX12-737" fmla="*/ 2962299 w 5545041"/>
                  <a:gd name="connsiteY12-738" fmla="*/ 1468583 h 1468583"/>
                  <a:gd name="connsiteX13-739" fmla="*/ 290604 w 5545041"/>
                  <a:gd name="connsiteY13-740" fmla="*/ 1434377 h 1468583"/>
                  <a:gd name="connsiteX14-741" fmla="*/ 30177 w 5545041"/>
                  <a:gd name="connsiteY14-742" fmla="*/ 1215514 h 1468583"/>
                  <a:gd name="connsiteX15-743" fmla="*/ 0 w 5545041"/>
                  <a:gd name="connsiteY15-744" fmla="*/ 597788 h 1468583"/>
                  <a:gd name="connsiteX0-745" fmla="*/ 0 w 5545041"/>
                  <a:gd name="connsiteY0-746" fmla="*/ 597788 h 1468583"/>
                  <a:gd name="connsiteX1-747" fmla="*/ 162210 w 5545041"/>
                  <a:gd name="connsiteY1-748" fmla="*/ 107374 h 1468583"/>
                  <a:gd name="connsiteX2-749" fmla="*/ 2493094 w 5545041"/>
                  <a:gd name="connsiteY2-750" fmla="*/ 33943 h 1468583"/>
                  <a:gd name="connsiteX3-751" fmla="*/ 3932116 w 5545041"/>
                  <a:gd name="connsiteY3-752" fmla="*/ 0 h 1468583"/>
                  <a:gd name="connsiteX4-753" fmla="*/ 5298470 w 5545041"/>
                  <a:gd name="connsiteY4-754" fmla="*/ 38101 h 1468583"/>
                  <a:gd name="connsiteX5-755" fmla="*/ 5483825 w 5545041"/>
                  <a:gd name="connsiteY5-756" fmla="*/ 346363 h 1468583"/>
                  <a:gd name="connsiteX6-757" fmla="*/ 5388322 w 5545041"/>
                  <a:gd name="connsiteY6-758" fmla="*/ 641427 h 1468583"/>
                  <a:gd name="connsiteX7-759" fmla="*/ 5483826 w 5545041"/>
                  <a:gd name="connsiteY7-760" fmla="*/ 845127 h 1468583"/>
                  <a:gd name="connsiteX8-761" fmla="*/ 5545041 w 5545041"/>
                  <a:gd name="connsiteY8-762" fmla="*/ 1215514 h 1468583"/>
                  <a:gd name="connsiteX9-763" fmla="*/ 5256906 w 5545041"/>
                  <a:gd name="connsiteY9-764" fmla="*/ 1462086 h 1468583"/>
                  <a:gd name="connsiteX10-765" fmla="*/ 3405644 w 5545041"/>
                  <a:gd name="connsiteY10-766" fmla="*/ 1468582 h 1468583"/>
                  <a:gd name="connsiteX11-767" fmla="*/ 3197825 w 5545041"/>
                  <a:gd name="connsiteY11-768" fmla="*/ 1413164 h 1468583"/>
                  <a:gd name="connsiteX12-769" fmla="*/ 2962299 w 5545041"/>
                  <a:gd name="connsiteY12-770" fmla="*/ 1468583 h 1468583"/>
                  <a:gd name="connsiteX13-771" fmla="*/ 290604 w 5545041"/>
                  <a:gd name="connsiteY13-772" fmla="*/ 1434377 h 1468583"/>
                  <a:gd name="connsiteX14-773" fmla="*/ 30177 w 5545041"/>
                  <a:gd name="connsiteY14-774" fmla="*/ 1215514 h 1468583"/>
                  <a:gd name="connsiteX15-775" fmla="*/ 0 w 5545041"/>
                  <a:gd name="connsiteY15-776" fmla="*/ 597788 h 1468583"/>
                  <a:gd name="connsiteX0-777" fmla="*/ 0 w 5545041"/>
                  <a:gd name="connsiteY0-778" fmla="*/ 597788 h 1468583"/>
                  <a:gd name="connsiteX1-779" fmla="*/ 162210 w 5545041"/>
                  <a:gd name="connsiteY1-780" fmla="*/ 107374 h 1468583"/>
                  <a:gd name="connsiteX2-781" fmla="*/ 2493094 w 5545041"/>
                  <a:gd name="connsiteY2-782" fmla="*/ 33943 h 1468583"/>
                  <a:gd name="connsiteX3-783" fmla="*/ 3932116 w 5545041"/>
                  <a:gd name="connsiteY3-784" fmla="*/ 0 h 1468583"/>
                  <a:gd name="connsiteX4-785" fmla="*/ 5298470 w 5545041"/>
                  <a:gd name="connsiteY4-786" fmla="*/ 38101 h 1468583"/>
                  <a:gd name="connsiteX5-787" fmla="*/ 5483825 w 5545041"/>
                  <a:gd name="connsiteY5-788" fmla="*/ 346363 h 1468583"/>
                  <a:gd name="connsiteX6-789" fmla="*/ 5388322 w 5545041"/>
                  <a:gd name="connsiteY6-790" fmla="*/ 641427 h 1468583"/>
                  <a:gd name="connsiteX7-791" fmla="*/ 5483826 w 5545041"/>
                  <a:gd name="connsiteY7-792" fmla="*/ 845127 h 1468583"/>
                  <a:gd name="connsiteX8-793" fmla="*/ 5545041 w 5545041"/>
                  <a:gd name="connsiteY8-794" fmla="*/ 1215514 h 1468583"/>
                  <a:gd name="connsiteX9-795" fmla="*/ 5126663 w 5545041"/>
                  <a:gd name="connsiteY9-796" fmla="*/ 1462087 h 1468583"/>
                  <a:gd name="connsiteX10-797" fmla="*/ 3405644 w 5545041"/>
                  <a:gd name="connsiteY10-798" fmla="*/ 1468582 h 1468583"/>
                  <a:gd name="connsiteX11-799" fmla="*/ 3197825 w 5545041"/>
                  <a:gd name="connsiteY11-800" fmla="*/ 1413164 h 1468583"/>
                  <a:gd name="connsiteX12-801" fmla="*/ 2962299 w 5545041"/>
                  <a:gd name="connsiteY12-802" fmla="*/ 1468583 h 1468583"/>
                  <a:gd name="connsiteX13-803" fmla="*/ 290604 w 5545041"/>
                  <a:gd name="connsiteY13-804" fmla="*/ 1434377 h 1468583"/>
                  <a:gd name="connsiteX14-805" fmla="*/ 30177 w 5545041"/>
                  <a:gd name="connsiteY14-806" fmla="*/ 1215514 h 1468583"/>
                  <a:gd name="connsiteX15-807" fmla="*/ 0 w 5545041"/>
                  <a:gd name="connsiteY15-808" fmla="*/ 597788 h 1468583"/>
                  <a:gd name="connsiteX0-809" fmla="*/ 0 w 5545041"/>
                  <a:gd name="connsiteY0-810" fmla="*/ 597788 h 1468583"/>
                  <a:gd name="connsiteX1-811" fmla="*/ 162210 w 5545041"/>
                  <a:gd name="connsiteY1-812" fmla="*/ 107374 h 1468583"/>
                  <a:gd name="connsiteX2-813" fmla="*/ 2493094 w 5545041"/>
                  <a:gd name="connsiteY2-814" fmla="*/ 33943 h 1468583"/>
                  <a:gd name="connsiteX3-815" fmla="*/ 3932116 w 5545041"/>
                  <a:gd name="connsiteY3-816" fmla="*/ 0 h 1468583"/>
                  <a:gd name="connsiteX4-817" fmla="*/ 5298470 w 5545041"/>
                  <a:gd name="connsiteY4-818" fmla="*/ 38101 h 1468583"/>
                  <a:gd name="connsiteX5-819" fmla="*/ 5483825 w 5545041"/>
                  <a:gd name="connsiteY5-820" fmla="*/ 346363 h 1468583"/>
                  <a:gd name="connsiteX6-821" fmla="*/ 5388322 w 5545041"/>
                  <a:gd name="connsiteY6-822" fmla="*/ 641427 h 1468583"/>
                  <a:gd name="connsiteX7-823" fmla="*/ 5483826 w 5545041"/>
                  <a:gd name="connsiteY7-824" fmla="*/ 845127 h 1468583"/>
                  <a:gd name="connsiteX8-825" fmla="*/ 5545041 w 5545041"/>
                  <a:gd name="connsiteY8-826" fmla="*/ 1215514 h 1468583"/>
                  <a:gd name="connsiteX9-827" fmla="*/ 5126663 w 5545041"/>
                  <a:gd name="connsiteY9-828" fmla="*/ 1462087 h 1468583"/>
                  <a:gd name="connsiteX10-829" fmla="*/ 3405644 w 5545041"/>
                  <a:gd name="connsiteY10-830" fmla="*/ 1468582 h 1468583"/>
                  <a:gd name="connsiteX11-831" fmla="*/ 2962299 w 5545041"/>
                  <a:gd name="connsiteY11-832" fmla="*/ 1468583 h 1468583"/>
                  <a:gd name="connsiteX12-833" fmla="*/ 290604 w 5545041"/>
                  <a:gd name="connsiteY12-834" fmla="*/ 1434377 h 1468583"/>
                  <a:gd name="connsiteX13-835" fmla="*/ 30177 w 5545041"/>
                  <a:gd name="connsiteY13-836" fmla="*/ 1215514 h 1468583"/>
                  <a:gd name="connsiteX14-837" fmla="*/ 0 w 5545041"/>
                  <a:gd name="connsiteY14-838" fmla="*/ 597788 h 1468583"/>
                  <a:gd name="connsiteX0-839" fmla="*/ 0 w 5545041"/>
                  <a:gd name="connsiteY0-840" fmla="*/ 597788 h 1468583"/>
                  <a:gd name="connsiteX1-841" fmla="*/ 162210 w 5545041"/>
                  <a:gd name="connsiteY1-842" fmla="*/ 107374 h 1468583"/>
                  <a:gd name="connsiteX2-843" fmla="*/ 2493094 w 5545041"/>
                  <a:gd name="connsiteY2-844" fmla="*/ 33943 h 1468583"/>
                  <a:gd name="connsiteX3-845" fmla="*/ 3932116 w 5545041"/>
                  <a:gd name="connsiteY3-846" fmla="*/ 0 h 1468583"/>
                  <a:gd name="connsiteX4-847" fmla="*/ 5298470 w 5545041"/>
                  <a:gd name="connsiteY4-848" fmla="*/ 38101 h 1468583"/>
                  <a:gd name="connsiteX5-849" fmla="*/ 5483825 w 5545041"/>
                  <a:gd name="connsiteY5-850" fmla="*/ 346363 h 1468583"/>
                  <a:gd name="connsiteX6-851" fmla="*/ 5388322 w 5545041"/>
                  <a:gd name="connsiteY6-852" fmla="*/ 641427 h 1468583"/>
                  <a:gd name="connsiteX7-853" fmla="*/ 5483826 w 5545041"/>
                  <a:gd name="connsiteY7-854" fmla="*/ 845127 h 1468583"/>
                  <a:gd name="connsiteX8-855" fmla="*/ 5545041 w 5545041"/>
                  <a:gd name="connsiteY8-856" fmla="*/ 1215514 h 1468583"/>
                  <a:gd name="connsiteX9-857" fmla="*/ 5126663 w 5545041"/>
                  <a:gd name="connsiteY9-858" fmla="*/ 1462087 h 1468583"/>
                  <a:gd name="connsiteX10-859" fmla="*/ 3405644 w 5545041"/>
                  <a:gd name="connsiteY10-860" fmla="*/ 1468582 h 1468583"/>
                  <a:gd name="connsiteX11-861" fmla="*/ 2962299 w 5545041"/>
                  <a:gd name="connsiteY11-862" fmla="*/ 1468583 h 1468583"/>
                  <a:gd name="connsiteX12-863" fmla="*/ 1737824 w 5545041"/>
                  <a:gd name="connsiteY12-864" fmla="*/ 1444682 h 1468583"/>
                  <a:gd name="connsiteX13-865" fmla="*/ 290604 w 5545041"/>
                  <a:gd name="connsiteY13-866" fmla="*/ 1434377 h 1468583"/>
                  <a:gd name="connsiteX14-867" fmla="*/ 30177 w 5545041"/>
                  <a:gd name="connsiteY14-868" fmla="*/ 1215514 h 1468583"/>
                  <a:gd name="connsiteX15-869" fmla="*/ 0 w 5545041"/>
                  <a:gd name="connsiteY15-870" fmla="*/ 597788 h 1468583"/>
                  <a:gd name="connsiteX0-871" fmla="*/ 0 w 5545041"/>
                  <a:gd name="connsiteY0-872" fmla="*/ 597788 h 1468583"/>
                  <a:gd name="connsiteX1-873" fmla="*/ 162210 w 5545041"/>
                  <a:gd name="connsiteY1-874" fmla="*/ 107374 h 1468583"/>
                  <a:gd name="connsiteX2-875" fmla="*/ 2493094 w 5545041"/>
                  <a:gd name="connsiteY2-876" fmla="*/ 33943 h 1468583"/>
                  <a:gd name="connsiteX3-877" fmla="*/ 3932116 w 5545041"/>
                  <a:gd name="connsiteY3-878" fmla="*/ 0 h 1468583"/>
                  <a:gd name="connsiteX4-879" fmla="*/ 5298470 w 5545041"/>
                  <a:gd name="connsiteY4-880" fmla="*/ 38101 h 1468583"/>
                  <a:gd name="connsiteX5-881" fmla="*/ 5483825 w 5545041"/>
                  <a:gd name="connsiteY5-882" fmla="*/ 346363 h 1468583"/>
                  <a:gd name="connsiteX6-883" fmla="*/ 5388322 w 5545041"/>
                  <a:gd name="connsiteY6-884" fmla="*/ 641427 h 1468583"/>
                  <a:gd name="connsiteX7-885" fmla="*/ 5483826 w 5545041"/>
                  <a:gd name="connsiteY7-886" fmla="*/ 845127 h 1468583"/>
                  <a:gd name="connsiteX8-887" fmla="*/ 5545041 w 5545041"/>
                  <a:gd name="connsiteY8-888" fmla="*/ 1215514 h 1468583"/>
                  <a:gd name="connsiteX9-889" fmla="*/ 5126663 w 5545041"/>
                  <a:gd name="connsiteY9-890" fmla="*/ 1462087 h 1468583"/>
                  <a:gd name="connsiteX10-891" fmla="*/ 3405644 w 5545041"/>
                  <a:gd name="connsiteY10-892" fmla="*/ 1468582 h 1468583"/>
                  <a:gd name="connsiteX11-893" fmla="*/ 2962299 w 5545041"/>
                  <a:gd name="connsiteY11-894" fmla="*/ 1468583 h 1468583"/>
                  <a:gd name="connsiteX12-895" fmla="*/ 1853598 w 5545041"/>
                  <a:gd name="connsiteY12-896" fmla="*/ 1380952 h 1468583"/>
                  <a:gd name="connsiteX13-897" fmla="*/ 290604 w 5545041"/>
                  <a:gd name="connsiteY13-898" fmla="*/ 1434377 h 1468583"/>
                  <a:gd name="connsiteX14-899" fmla="*/ 30177 w 5545041"/>
                  <a:gd name="connsiteY14-900" fmla="*/ 1215514 h 1468583"/>
                  <a:gd name="connsiteX15-901" fmla="*/ 0 w 5545041"/>
                  <a:gd name="connsiteY15-902" fmla="*/ 597788 h 1468583"/>
                  <a:gd name="connsiteX0-903" fmla="*/ 0 w 5545041"/>
                  <a:gd name="connsiteY0-904" fmla="*/ 597788 h 1468583"/>
                  <a:gd name="connsiteX1-905" fmla="*/ 162210 w 5545041"/>
                  <a:gd name="connsiteY1-906" fmla="*/ 107374 h 1468583"/>
                  <a:gd name="connsiteX2-907" fmla="*/ 2493094 w 5545041"/>
                  <a:gd name="connsiteY2-908" fmla="*/ 33943 h 1468583"/>
                  <a:gd name="connsiteX3-909" fmla="*/ 3932116 w 5545041"/>
                  <a:gd name="connsiteY3-910" fmla="*/ 0 h 1468583"/>
                  <a:gd name="connsiteX4-911" fmla="*/ 5298470 w 5545041"/>
                  <a:gd name="connsiteY4-912" fmla="*/ 38101 h 1468583"/>
                  <a:gd name="connsiteX5-913" fmla="*/ 5483825 w 5545041"/>
                  <a:gd name="connsiteY5-914" fmla="*/ 346363 h 1468583"/>
                  <a:gd name="connsiteX6-915" fmla="*/ 5388322 w 5545041"/>
                  <a:gd name="connsiteY6-916" fmla="*/ 641427 h 1468583"/>
                  <a:gd name="connsiteX7-917" fmla="*/ 5483826 w 5545041"/>
                  <a:gd name="connsiteY7-918" fmla="*/ 845127 h 1468583"/>
                  <a:gd name="connsiteX8-919" fmla="*/ 5545041 w 5545041"/>
                  <a:gd name="connsiteY8-920" fmla="*/ 1215514 h 1468583"/>
                  <a:gd name="connsiteX9-921" fmla="*/ 5126663 w 5545041"/>
                  <a:gd name="connsiteY9-922" fmla="*/ 1462087 h 1468583"/>
                  <a:gd name="connsiteX10-923" fmla="*/ 3405644 w 5545041"/>
                  <a:gd name="connsiteY10-924" fmla="*/ 1468582 h 1468583"/>
                  <a:gd name="connsiteX11-925" fmla="*/ 2962299 w 5545041"/>
                  <a:gd name="connsiteY11-926" fmla="*/ 1468583 h 1468583"/>
                  <a:gd name="connsiteX12-927" fmla="*/ 1853598 w 5545041"/>
                  <a:gd name="connsiteY12-928" fmla="*/ 1380952 h 1468583"/>
                  <a:gd name="connsiteX13-929" fmla="*/ 290604 w 5545041"/>
                  <a:gd name="connsiteY13-930" fmla="*/ 1434377 h 1468583"/>
                  <a:gd name="connsiteX14-931" fmla="*/ 30177 w 5545041"/>
                  <a:gd name="connsiteY14-932" fmla="*/ 1215514 h 1468583"/>
                  <a:gd name="connsiteX15-933" fmla="*/ 0 w 5545041"/>
                  <a:gd name="connsiteY15-934" fmla="*/ 597788 h 1468583"/>
                  <a:gd name="connsiteX0-935" fmla="*/ 0 w 5545041"/>
                  <a:gd name="connsiteY0-936" fmla="*/ 597788 h 1468583"/>
                  <a:gd name="connsiteX1-937" fmla="*/ 162210 w 5545041"/>
                  <a:gd name="connsiteY1-938" fmla="*/ 107374 h 1468583"/>
                  <a:gd name="connsiteX2-939" fmla="*/ 2493094 w 5545041"/>
                  <a:gd name="connsiteY2-940" fmla="*/ 33943 h 1468583"/>
                  <a:gd name="connsiteX3-941" fmla="*/ 3932116 w 5545041"/>
                  <a:gd name="connsiteY3-942" fmla="*/ 0 h 1468583"/>
                  <a:gd name="connsiteX4-943" fmla="*/ 5298470 w 5545041"/>
                  <a:gd name="connsiteY4-944" fmla="*/ 38101 h 1468583"/>
                  <a:gd name="connsiteX5-945" fmla="*/ 5483825 w 5545041"/>
                  <a:gd name="connsiteY5-946" fmla="*/ 346363 h 1468583"/>
                  <a:gd name="connsiteX6-947" fmla="*/ 5388322 w 5545041"/>
                  <a:gd name="connsiteY6-948" fmla="*/ 641427 h 1468583"/>
                  <a:gd name="connsiteX7-949" fmla="*/ 5483826 w 5545041"/>
                  <a:gd name="connsiteY7-950" fmla="*/ 845127 h 1468583"/>
                  <a:gd name="connsiteX8-951" fmla="*/ 5545041 w 5545041"/>
                  <a:gd name="connsiteY8-952" fmla="*/ 1215514 h 1468583"/>
                  <a:gd name="connsiteX9-953" fmla="*/ 5126663 w 5545041"/>
                  <a:gd name="connsiteY9-954" fmla="*/ 1462087 h 1468583"/>
                  <a:gd name="connsiteX10-955" fmla="*/ 3405644 w 5545041"/>
                  <a:gd name="connsiteY10-956" fmla="*/ 1468582 h 1468583"/>
                  <a:gd name="connsiteX11-957" fmla="*/ 2962299 w 5545041"/>
                  <a:gd name="connsiteY11-958" fmla="*/ 1468583 h 1468583"/>
                  <a:gd name="connsiteX12-959" fmla="*/ 1853598 w 5545041"/>
                  <a:gd name="connsiteY12-960" fmla="*/ 1380952 h 1468583"/>
                  <a:gd name="connsiteX13-961" fmla="*/ 1419449 w 5545041"/>
                  <a:gd name="connsiteY13-962" fmla="*/ 1380952 h 1468583"/>
                  <a:gd name="connsiteX14-963" fmla="*/ 290604 w 5545041"/>
                  <a:gd name="connsiteY14-964" fmla="*/ 1434377 h 1468583"/>
                  <a:gd name="connsiteX15-965" fmla="*/ 30177 w 5545041"/>
                  <a:gd name="connsiteY15-966" fmla="*/ 1215514 h 1468583"/>
                  <a:gd name="connsiteX16" fmla="*/ 0 w 5545041"/>
                  <a:gd name="connsiteY16" fmla="*/ 597788 h 1468583"/>
                  <a:gd name="connsiteX0-967" fmla="*/ 0 w 5545041"/>
                  <a:gd name="connsiteY0-968" fmla="*/ 597788 h 1468583"/>
                  <a:gd name="connsiteX1-969" fmla="*/ 162210 w 5545041"/>
                  <a:gd name="connsiteY1-970" fmla="*/ 107374 h 1468583"/>
                  <a:gd name="connsiteX2-971" fmla="*/ 2493094 w 5545041"/>
                  <a:gd name="connsiteY2-972" fmla="*/ 33943 h 1468583"/>
                  <a:gd name="connsiteX3-973" fmla="*/ 3932116 w 5545041"/>
                  <a:gd name="connsiteY3-974" fmla="*/ 0 h 1468583"/>
                  <a:gd name="connsiteX4-975" fmla="*/ 5298470 w 5545041"/>
                  <a:gd name="connsiteY4-976" fmla="*/ 38101 h 1468583"/>
                  <a:gd name="connsiteX5-977" fmla="*/ 5483825 w 5545041"/>
                  <a:gd name="connsiteY5-978" fmla="*/ 346363 h 1468583"/>
                  <a:gd name="connsiteX6-979" fmla="*/ 5388322 w 5545041"/>
                  <a:gd name="connsiteY6-980" fmla="*/ 641427 h 1468583"/>
                  <a:gd name="connsiteX7-981" fmla="*/ 5483826 w 5545041"/>
                  <a:gd name="connsiteY7-982" fmla="*/ 845127 h 1468583"/>
                  <a:gd name="connsiteX8-983" fmla="*/ 5545041 w 5545041"/>
                  <a:gd name="connsiteY8-984" fmla="*/ 1215514 h 1468583"/>
                  <a:gd name="connsiteX9-985" fmla="*/ 5126663 w 5545041"/>
                  <a:gd name="connsiteY9-986" fmla="*/ 1462087 h 1468583"/>
                  <a:gd name="connsiteX10-987" fmla="*/ 3405644 w 5545041"/>
                  <a:gd name="connsiteY10-988" fmla="*/ 1468582 h 1468583"/>
                  <a:gd name="connsiteX11-989" fmla="*/ 2962299 w 5545041"/>
                  <a:gd name="connsiteY11-990" fmla="*/ 1468583 h 1468583"/>
                  <a:gd name="connsiteX12-991" fmla="*/ 1853598 w 5545041"/>
                  <a:gd name="connsiteY12-992" fmla="*/ 1380952 h 1468583"/>
                  <a:gd name="connsiteX13-993" fmla="*/ 1491807 w 5545041"/>
                  <a:gd name="connsiteY13-994" fmla="*/ 1444682 h 1468583"/>
                  <a:gd name="connsiteX14-995" fmla="*/ 290604 w 5545041"/>
                  <a:gd name="connsiteY14-996" fmla="*/ 1434377 h 1468583"/>
                  <a:gd name="connsiteX15-997" fmla="*/ 30177 w 5545041"/>
                  <a:gd name="connsiteY15-998" fmla="*/ 1215514 h 1468583"/>
                  <a:gd name="connsiteX16-999" fmla="*/ 0 w 5545041"/>
                  <a:gd name="connsiteY16-1000" fmla="*/ 597788 h 1468583"/>
                  <a:gd name="connsiteX0-1001" fmla="*/ 0 w 5545041"/>
                  <a:gd name="connsiteY0-1002" fmla="*/ 597788 h 1468583"/>
                  <a:gd name="connsiteX1-1003" fmla="*/ 162210 w 5545041"/>
                  <a:gd name="connsiteY1-1004" fmla="*/ 107374 h 1468583"/>
                  <a:gd name="connsiteX2-1005" fmla="*/ 2493094 w 5545041"/>
                  <a:gd name="connsiteY2-1006" fmla="*/ 33943 h 1468583"/>
                  <a:gd name="connsiteX3-1007" fmla="*/ 3932116 w 5545041"/>
                  <a:gd name="connsiteY3-1008" fmla="*/ 0 h 1468583"/>
                  <a:gd name="connsiteX4-1009" fmla="*/ 5298470 w 5545041"/>
                  <a:gd name="connsiteY4-1010" fmla="*/ 38101 h 1468583"/>
                  <a:gd name="connsiteX5-1011" fmla="*/ 5483825 w 5545041"/>
                  <a:gd name="connsiteY5-1012" fmla="*/ 346363 h 1468583"/>
                  <a:gd name="connsiteX6-1013" fmla="*/ 5388322 w 5545041"/>
                  <a:gd name="connsiteY6-1014" fmla="*/ 641427 h 1468583"/>
                  <a:gd name="connsiteX7-1015" fmla="*/ 5483826 w 5545041"/>
                  <a:gd name="connsiteY7-1016" fmla="*/ 845127 h 1468583"/>
                  <a:gd name="connsiteX8-1017" fmla="*/ 5545041 w 5545041"/>
                  <a:gd name="connsiteY8-1018" fmla="*/ 1215514 h 1468583"/>
                  <a:gd name="connsiteX9-1019" fmla="*/ 5126663 w 5545041"/>
                  <a:gd name="connsiteY9-1020" fmla="*/ 1462087 h 1468583"/>
                  <a:gd name="connsiteX10-1021" fmla="*/ 3854264 w 5545041"/>
                  <a:gd name="connsiteY10-1022" fmla="*/ 1452650 h 1468583"/>
                  <a:gd name="connsiteX11-1023" fmla="*/ 2962299 w 5545041"/>
                  <a:gd name="connsiteY11-1024" fmla="*/ 1468583 h 1468583"/>
                  <a:gd name="connsiteX12-1025" fmla="*/ 1853598 w 5545041"/>
                  <a:gd name="connsiteY12-1026" fmla="*/ 1380952 h 1468583"/>
                  <a:gd name="connsiteX13-1027" fmla="*/ 1491807 w 5545041"/>
                  <a:gd name="connsiteY13-1028" fmla="*/ 1444682 h 1468583"/>
                  <a:gd name="connsiteX14-1029" fmla="*/ 290604 w 5545041"/>
                  <a:gd name="connsiteY14-1030" fmla="*/ 1434377 h 1468583"/>
                  <a:gd name="connsiteX15-1031" fmla="*/ 30177 w 5545041"/>
                  <a:gd name="connsiteY15-1032" fmla="*/ 1215514 h 1468583"/>
                  <a:gd name="connsiteX16-1033" fmla="*/ 0 w 5545041"/>
                  <a:gd name="connsiteY16-1034" fmla="*/ 597788 h 1468583"/>
                  <a:gd name="connsiteX0-1035" fmla="*/ 0 w 5545041"/>
                  <a:gd name="connsiteY0-1036" fmla="*/ 565923 h 1436718"/>
                  <a:gd name="connsiteX1-1037" fmla="*/ 162210 w 5545041"/>
                  <a:gd name="connsiteY1-1038" fmla="*/ 75509 h 1436718"/>
                  <a:gd name="connsiteX2-1039" fmla="*/ 2493094 w 5545041"/>
                  <a:gd name="connsiteY2-1040" fmla="*/ 2078 h 1436718"/>
                  <a:gd name="connsiteX3-1041" fmla="*/ 4018947 w 5545041"/>
                  <a:gd name="connsiteY3-1042" fmla="*/ 0 h 1436718"/>
                  <a:gd name="connsiteX4-1043" fmla="*/ 5298470 w 5545041"/>
                  <a:gd name="connsiteY4-1044" fmla="*/ 6236 h 1436718"/>
                  <a:gd name="connsiteX5-1045" fmla="*/ 5483825 w 5545041"/>
                  <a:gd name="connsiteY5-1046" fmla="*/ 314498 h 1436718"/>
                  <a:gd name="connsiteX6-1047" fmla="*/ 5388322 w 5545041"/>
                  <a:gd name="connsiteY6-1048" fmla="*/ 609562 h 1436718"/>
                  <a:gd name="connsiteX7-1049" fmla="*/ 5483826 w 5545041"/>
                  <a:gd name="connsiteY7-1050" fmla="*/ 813262 h 1436718"/>
                  <a:gd name="connsiteX8-1051" fmla="*/ 5545041 w 5545041"/>
                  <a:gd name="connsiteY8-1052" fmla="*/ 1183649 h 1436718"/>
                  <a:gd name="connsiteX9-1053" fmla="*/ 5126663 w 5545041"/>
                  <a:gd name="connsiteY9-1054" fmla="*/ 1430222 h 1436718"/>
                  <a:gd name="connsiteX10-1055" fmla="*/ 3854264 w 5545041"/>
                  <a:gd name="connsiteY10-1056" fmla="*/ 1420785 h 1436718"/>
                  <a:gd name="connsiteX11-1057" fmla="*/ 2962299 w 5545041"/>
                  <a:gd name="connsiteY11-1058" fmla="*/ 1436718 h 1436718"/>
                  <a:gd name="connsiteX12-1059" fmla="*/ 1853598 w 5545041"/>
                  <a:gd name="connsiteY12-1060" fmla="*/ 1349087 h 1436718"/>
                  <a:gd name="connsiteX13-1061" fmla="*/ 1491807 w 5545041"/>
                  <a:gd name="connsiteY13-1062" fmla="*/ 1412817 h 1436718"/>
                  <a:gd name="connsiteX14-1063" fmla="*/ 290604 w 5545041"/>
                  <a:gd name="connsiteY14-1064" fmla="*/ 1402512 h 1436718"/>
                  <a:gd name="connsiteX15-1065" fmla="*/ 30177 w 5545041"/>
                  <a:gd name="connsiteY15-1066" fmla="*/ 1183649 h 1436718"/>
                  <a:gd name="connsiteX16-1067" fmla="*/ 0 w 5545041"/>
                  <a:gd name="connsiteY16-1068" fmla="*/ 565923 h 143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91" y="connsiteY9-92"/>
                  </a:cxn>
                  <a:cxn ang="0">
                    <a:pos x="connsiteX10-113" y="connsiteY10-114"/>
                  </a:cxn>
                  <a:cxn ang="0">
                    <a:pos x="connsiteX11-137" y="connsiteY11-138"/>
                  </a:cxn>
                  <a:cxn ang="0">
                    <a:pos x="connsiteX12-235" y="connsiteY12-236"/>
                  </a:cxn>
                  <a:cxn ang="0">
                    <a:pos x="connsiteX13-315" y="connsiteY13-316"/>
                  </a:cxn>
                  <a:cxn ang="0">
                    <a:pos x="connsiteX14-373" y="connsiteY14-374"/>
                  </a:cxn>
                  <a:cxn ang="0">
                    <a:pos x="connsiteX15-615" y="connsiteY15-616"/>
                  </a:cxn>
                  <a:cxn ang="0">
                    <a:pos x="connsiteX16-999" y="connsiteY16-1000"/>
                  </a:cxn>
                </a:cxnLst>
                <a:rect l="l" t="t" r="r" b="b"/>
                <a:pathLst>
                  <a:path w="5545041" h="1436718">
                    <a:moveTo>
                      <a:pt x="0" y="565923"/>
                    </a:moveTo>
                    <a:cubicBezTo>
                      <a:pt x="0" y="429745"/>
                      <a:pt x="26032" y="75509"/>
                      <a:pt x="162210" y="75509"/>
                    </a:cubicBezTo>
                    <a:cubicBezTo>
                      <a:pt x="295393" y="-6464"/>
                      <a:pt x="1778020" y="924"/>
                      <a:pt x="2493094" y="2078"/>
                    </a:cubicBezTo>
                    <a:lnTo>
                      <a:pt x="4018947" y="0"/>
                    </a:lnTo>
                    <a:lnTo>
                      <a:pt x="5298470" y="6236"/>
                    </a:lnTo>
                    <a:cubicBezTo>
                      <a:pt x="5561706" y="43181"/>
                      <a:pt x="5445039" y="273403"/>
                      <a:pt x="5483825" y="314498"/>
                    </a:cubicBezTo>
                    <a:cubicBezTo>
                      <a:pt x="5522611" y="355593"/>
                      <a:pt x="5392940" y="505653"/>
                      <a:pt x="5388322" y="609562"/>
                    </a:cubicBezTo>
                    <a:cubicBezTo>
                      <a:pt x="5386389" y="777907"/>
                      <a:pt x="5485759" y="644917"/>
                      <a:pt x="5483826" y="813262"/>
                    </a:cubicBezTo>
                    <a:lnTo>
                      <a:pt x="5545041" y="1183649"/>
                    </a:lnTo>
                    <a:cubicBezTo>
                      <a:pt x="5545041" y="1319827"/>
                      <a:pt x="5262841" y="1430222"/>
                      <a:pt x="5126663" y="1430222"/>
                    </a:cubicBezTo>
                    <a:lnTo>
                      <a:pt x="3854264" y="1420785"/>
                    </a:lnTo>
                    <a:lnTo>
                      <a:pt x="2962299" y="1436718"/>
                    </a:lnTo>
                    <a:cubicBezTo>
                      <a:pt x="2592732" y="1407508"/>
                      <a:pt x="2107393" y="1426095"/>
                      <a:pt x="1853598" y="1349087"/>
                    </a:cubicBezTo>
                    <a:lnTo>
                      <a:pt x="1491807" y="1412817"/>
                    </a:lnTo>
                    <a:lnTo>
                      <a:pt x="290604" y="1402512"/>
                    </a:lnTo>
                    <a:cubicBezTo>
                      <a:pt x="154426" y="1402512"/>
                      <a:pt x="30177" y="1319827"/>
                      <a:pt x="30177" y="1183649"/>
                    </a:cubicBezTo>
                    <a:cubicBezTo>
                      <a:pt x="30177" y="854896"/>
                      <a:pt x="41564" y="1019367"/>
                      <a:pt x="0" y="56592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23" name="Rectangle 15"/>
              <p:cNvSpPr/>
              <p:nvPr/>
            </p:nvSpPr>
            <p:spPr>
              <a:xfrm>
                <a:off x="5055530" y="5454322"/>
                <a:ext cx="4839815" cy="1051888"/>
              </a:xfrm>
              <a:custGeom>
                <a:avLst/>
                <a:gdLst>
                  <a:gd name="connsiteX0" fmla="*/ 0 w 4628077"/>
                  <a:gd name="connsiteY0" fmla="*/ 208471 h 1250801"/>
                  <a:gd name="connsiteX1" fmla="*/ 208471 w 4628077"/>
                  <a:gd name="connsiteY1" fmla="*/ 0 h 1250801"/>
                  <a:gd name="connsiteX2" fmla="*/ 4419606 w 4628077"/>
                  <a:gd name="connsiteY2" fmla="*/ 0 h 1250801"/>
                  <a:gd name="connsiteX3" fmla="*/ 4628077 w 4628077"/>
                  <a:gd name="connsiteY3" fmla="*/ 208471 h 1250801"/>
                  <a:gd name="connsiteX4" fmla="*/ 4628077 w 4628077"/>
                  <a:gd name="connsiteY4" fmla="*/ 1042330 h 1250801"/>
                  <a:gd name="connsiteX5" fmla="*/ 4419606 w 4628077"/>
                  <a:gd name="connsiteY5" fmla="*/ 1250801 h 1250801"/>
                  <a:gd name="connsiteX6" fmla="*/ 208471 w 4628077"/>
                  <a:gd name="connsiteY6" fmla="*/ 1250801 h 1250801"/>
                  <a:gd name="connsiteX7" fmla="*/ 0 w 4628077"/>
                  <a:gd name="connsiteY7" fmla="*/ 1042330 h 1250801"/>
                  <a:gd name="connsiteX8" fmla="*/ 0 w 4628077"/>
                  <a:gd name="connsiteY8" fmla="*/ 208471 h 1250801"/>
                  <a:gd name="connsiteX0-1" fmla="*/ 96982 w 4628077"/>
                  <a:gd name="connsiteY0-2" fmla="*/ 291598 h 1250801"/>
                  <a:gd name="connsiteX1-3" fmla="*/ 208471 w 4628077"/>
                  <a:gd name="connsiteY1-4" fmla="*/ 0 h 1250801"/>
                  <a:gd name="connsiteX2-5" fmla="*/ 4419606 w 4628077"/>
                  <a:gd name="connsiteY2-6" fmla="*/ 0 h 1250801"/>
                  <a:gd name="connsiteX3-7" fmla="*/ 4628077 w 4628077"/>
                  <a:gd name="connsiteY3-8" fmla="*/ 208471 h 1250801"/>
                  <a:gd name="connsiteX4-9" fmla="*/ 4628077 w 4628077"/>
                  <a:gd name="connsiteY4-10" fmla="*/ 1042330 h 1250801"/>
                  <a:gd name="connsiteX5-11" fmla="*/ 4419606 w 4628077"/>
                  <a:gd name="connsiteY5-12" fmla="*/ 1250801 h 1250801"/>
                  <a:gd name="connsiteX6-13" fmla="*/ 208471 w 4628077"/>
                  <a:gd name="connsiteY6-14" fmla="*/ 1250801 h 1250801"/>
                  <a:gd name="connsiteX7-15" fmla="*/ 0 w 4628077"/>
                  <a:gd name="connsiteY7-16" fmla="*/ 1042330 h 1250801"/>
                  <a:gd name="connsiteX8-17" fmla="*/ 96982 w 4628077"/>
                  <a:gd name="connsiteY8-18" fmla="*/ 291598 h 1250801"/>
                  <a:gd name="connsiteX0-19" fmla="*/ 96982 w 4628077"/>
                  <a:gd name="connsiteY0-20" fmla="*/ 291600 h 1250803"/>
                  <a:gd name="connsiteX1-21" fmla="*/ 208471 w 4628077"/>
                  <a:gd name="connsiteY1-22" fmla="*/ 2 h 1250803"/>
                  <a:gd name="connsiteX2-23" fmla="*/ 2689117 w 4628077"/>
                  <a:gd name="connsiteY2-24" fmla="*/ 0 h 1250803"/>
                  <a:gd name="connsiteX3-25" fmla="*/ 4419606 w 4628077"/>
                  <a:gd name="connsiteY3-26" fmla="*/ 2 h 1250803"/>
                  <a:gd name="connsiteX4-27" fmla="*/ 4628077 w 4628077"/>
                  <a:gd name="connsiteY4-28" fmla="*/ 208473 h 1250803"/>
                  <a:gd name="connsiteX5-29" fmla="*/ 4628077 w 4628077"/>
                  <a:gd name="connsiteY5-30" fmla="*/ 1042332 h 1250803"/>
                  <a:gd name="connsiteX6-31" fmla="*/ 4419606 w 4628077"/>
                  <a:gd name="connsiteY6-32" fmla="*/ 1250803 h 1250803"/>
                  <a:gd name="connsiteX7-33" fmla="*/ 208471 w 4628077"/>
                  <a:gd name="connsiteY7-34" fmla="*/ 1250803 h 1250803"/>
                  <a:gd name="connsiteX8-35" fmla="*/ 0 w 4628077"/>
                  <a:gd name="connsiteY8-36" fmla="*/ 1042332 h 1250803"/>
                  <a:gd name="connsiteX9" fmla="*/ 96982 w 4628077"/>
                  <a:gd name="connsiteY9" fmla="*/ 291600 h 1250803"/>
                  <a:gd name="connsiteX0-37" fmla="*/ 96982 w 4628077"/>
                  <a:gd name="connsiteY0-38" fmla="*/ 291598 h 1250801"/>
                  <a:gd name="connsiteX1-39" fmla="*/ 208471 w 4628077"/>
                  <a:gd name="connsiteY1-40" fmla="*/ 0 h 1250801"/>
                  <a:gd name="connsiteX2-41" fmla="*/ 2689117 w 4628077"/>
                  <a:gd name="connsiteY2-42" fmla="*/ 83125 h 1250801"/>
                  <a:gd name="connsiteX3-43" fmla="*/ 4419606 w 4628077"/>
                  <a:gd name="connsiteY3-44" fmla="*/ 0 h 1250801"/>
                  <a:gd name="connsiteX4-45" fmla="*/ 4628077 w 4628077"/>
                  <a:gd name="connsiteY4-46" fmla="*/ 208471 h 1250801"/>
                  <a:gd name="connsiteX5-47" fmla="*/ 4628077 w 4628077"/>
                  <a:gd name="connsiteY5-48" fmla="*/ 1042330 h 1250801"/>
                  <a:gd name="connsiteX6-49" fmla="*/ 4419606 w 4628077"/>
                  <a:gd name="connsiteY6-50" fmla="*/ 1250801 h 1250801"/>
                  <a:gd name="connsiteX7-51" fmla="*/ 208471 w 4628077"/>
                  <a:gd name="connsiteY7-52" fmla="*/ 1250801 h 1250801"/>
                  <a:gd name="connsiteX8-53" fmla="*/ 0 w 4628077"/>
                  <a:gd name="connsiteY8-54" fmla="*/ 1042330 h 1250801"/>
                  <a:gd name="connsiteX9-55" fmla="*/ 96982 w 4628077"/>
                  <a:gd name="connsiteY9-56" fmla="*/ 291598 h 1250801"/>
                  <a:gd name="connsiteX0-57" fmla="*/ 96982 w 4628077"/>
                  <a:gd name="connsiteY0-58" fmla="*/ 291598 h 1250801"/>
                  <a:gd name="connsiteX1-59" fmla="*/ 277743 w 4628077"/>
                  <a:gd name="connsiteY1-60" fmla="*/ 0 h 1250801"/>
                  <a:gd name="connsiteX2-61" fmla="*/ 2689117 w 4628077"/>
                  <a:gd name="connsiteY2-62" fmla="*/ 83125 h 1250801"/>
                  <a:gd name="connsiteX3-63" fmla="*/ 4419606 w 4628077"/>
                  <a:gd name="connsiteY3-64" fmla="*/ 0 h 1250801"/>
                  <a:gd name="connsiteX4-65" fmla="*/ 4628077 w 4628077"/>
                  <a:gd name="connsiteY4-66" fmla="*/ 208471 h 1250801"/>
                  <a:gd name="connsiteX5-67" fmla="*/ 4628077 w 4628077"/>
                  <a:gd name="connsiteY5-68" fmla="*/ 1042330 h 1250801"/>
                  <a:gd name="connsiteX6-69" fmla="*/ 4419606 w 4628077"/>
                  <a:gd name="connsiteY6-70" fmla="*/ 1250801 h 1250801"/>
                  <a:gd name="connsiteX7-71" fmla="*/ 208471 w 4628077"/>
                  <a:gd name="connsiteY7-72" fmla="*/ 1250801 h 1250801"/>
                  <a:gd name="connsiteX8-73" fmla="*/ 0 w 4628077"/>
                  <a:gd name="connsiteY8-74" fmla="*/ 1042330 h 1250801"/>
                  <a:gd name="connsiteX9-75" fmla="*/ 96982 w 4628077"/>
                  <a:gd name="connsiteY9-76" fmla="*/ 291598 h 1250801"/>
                  <a:gd name="connsiteX0-77" fmla="*/ 96982 w 4628077"/>
                  <a:gd name="connsiteY0-78" fmla="*/ 291598 h 1250801"/>
                  <a:gd name="connsiteX1-79" fmla="*/ 277743 w 4628077"/>
                  <a:gd name="connsiteY1-80" fmla="*/ 0 h 1250801"/>
                  <a:gd name="connsiteX2-81" fmla="*/ 2689117 w 4628077"/>
                  <a:gd name="connsiteY2-82" fmla="*/ 83125 h 1250801"/>
                  <a:gd name="connsiteX3-83" fmla="*/ 4419606 w 4628077"/>
                  <a:gd name="connsiteY3-84" fmla="*/ 0 h 1250801"/>
                  <a:gd name="connsiteX4-85" fmla="*/ 4628077 w 4628077"/>
                  <a:gd name="connsiteY4-86" fmla="*/ 208471 h 1250801"/>
                  <a:gd name="connsiteX5-87" fmla="*/ 4628077 w 4628077"/>
                  <a:gd name="connsiteY5-88" fmla="*/ 1042330 h 1250801"/>
                  <a:gd name="connsiteX6-89" fmla="*/ 4419606 w 4628077"/>
                  <a:gd name="connsiteY6-90" fmla="*/ 1250801 h 1250801"/>
                  <a:gd name="connsiteX7-91" fmla="*/ 208471 w 4628077"/>
                  <a:gd name="connsiteY7-92" fmla="*/ 1250801 h 1250801"/>
                  <a:gd name="connsiteX8-93" fmla="*/ 0 w 4628077"/>
                  <a:gd name="connsiteY8-94" fmla="*/ 1042330 h 1250801"/>
                  <a:gd name="connsiteX9-95" fmla="*/ 96982 w 4628077"/>
                  <a:gd name="connsiteY9-96" fmla="*/ 291598 h 1250801"/>
                  <a:gd name="connsiteX0-97" fmla="*/ 96982 w 4628077"/>
                  <a:gd name="connsiteY0-98" fmla="*/ 291598 h 1250801"/>
                  <a:gd name="connsiteX1-99" fmla="*/ 125343 w 4628077"/>
                  <a:gd name="connsiteY1-100" fmla="*/ 27709 h 1250801"/>
                  <a:gd name="connsiteX2-101" fmla="*/ 2689117 w 4628077"/>
                  <a:gd name="connsiteY2-102" fmla="*/ 83125 h 1250801"/>
                  <a:gd name="connsiteX3-103" fmla="*/ 4419606 w 4628077"/>
                  <a:gd name="connsiteY3-104" fmla="*/ 0 h 1250801"/>
                  <a:gd name="connsiteX4-105" fmla="*/ 4628077 w 4628077"/>
                  <a:gd name="connsiteY4-106" fmla="*/ 208471 h 1250801"/>
                  <a:gd name="connsiteX5-107" fmla="*/ 4628077 w 4628077"/>
                  <a:gd name="connsiteY5-108" fmla="*/ 1042330 h 1250801"/>
                  <a:gd name="connsiteX6-109" fmla="*/ 4419606 w 4628077"/>
                  <a:gd name="connsiteY6-110" fmla="*/ 1250801 h 1250801"/>
                  <a:gd name="connsiteX7-111" fmla="*/ 208471 w 4628077"/>
                  <a:gd name="connsiteY7-112" fmla="*/ 1250801 h 1250801"/>
                  <a:gd name="connsiteX8-113" fmla="*/ 0 w 4628077"/>
                  <a:gd name="connsiteY8-114" fmla="*/ 1042330 h 1250801"/>
                  <a:gd name="connsiteX9-115" fmla="*/ 96982 w 4628077"/>
                  <a:gd name="connsiteY9-116" fmla="*/ 291598 h 1250801"/>
                  <a:gd name="connsiteX0-117" fmla="*/ 96982 w 4628077"/>
                  <a:gd name="connsiteY0-118" fmla="*/ 291598 h 1250801"/>
                  <a:gd name="connsiteX1-119" fmla="*/ 125343 w 4628077"/>
                  <a:gd name="connsiteY1-120" fmla="*/ 27709 h 1250801"/>
                  <a:gd name="connsiteX2-121" fmla="*/ 2689117 w 4628077"/>
                  <a:gd name="connsiteY2-122" fmla="*/ 83125 h 1250801"/>
                  <a:gd name="connsiteX3-123" fmla="*/ 4419606 w 4628077"/>
                  <a:gd name="connsiteY3-124" fmla="*/ 0 h 1250801"/>
                  <a:gd name="connsiteX4-125" fmla="*/ 4628077 w 4628077"/>
                  <a:gd name="connsiteY4-126" fmla="*/ 208471 h 1250801"/>
                  <a:gd name="connsiteX5-127" fmla="*/ 4628077 w 4628077"/>
                  <a:gd name="connsiteY5-128" fmla="*/ 1042330 h 1250801"/>
                  <a:gd name="connsiteX6-129" fmla="*/ 4419606 w 4628077"/>
                  <a:gd name="connsiteY6-130" fmla="*/ 1250801 h 1250801"/>
                  <a:gd name="connsiteX7-131" fmla="*/ 1469917 w 4628077"/>
                  <a:gd name="connsiteY7-132" fmla="*/ 1233052 h 1250801"/>
                  <a:gd name="connsiteX8-133" fmla="*/ 208471 w 4628077"/>
                  <a:gd name="connsiteY8-134" fmla="*/ 1250801 h 1250801"/>
                  <a:gd name="connsiteX9-135" fmla="*/ 0 w 4628077"/>
                  <a:gd name="connsiteY9-136" fmla="*/ 1042330 h 1250801"/>
                  <a:gd name="connsiteX10" fmla="*/ 96982 w 4628077"/>
                  <a:gd name="connsiteY10" fmla="*/ 291598 h 1250801"/>
                  <a:gd name="connsiteX0-137" fmla="*/ 96982 w 4628077"/>
                  <a:gd name="connsiteY0-138" fmla="*/ 291598 h 1250801"/>
                  <a:gd name="connsiteX1-139" fmla="*/ 125343 w 4628077"/>
                  <a:gd name="connsiteY1-140" fmla="*/ 27709 h 1250801"/>
                  <a:gd name="connsiteX2-141" fmla="*/ 2689117 w 4628077"/>
                  <a:gd name="connsiteY2-142" fmla="*/ 83125 h 1250801"/>
                  <a:gd name="connsiteX3-143" fmla="*/ 4419606 w 4628077"/>
                  <a:gd name="connsiteY3-144" fmla="*/ 0 h 1250801"/>
                  <a:gd name="connsiteX4-145" fmla="*/ 4628077 w 4628077"/>
                  <a:gd name="connsiteY4-146" fmla="*/ 208471 h 1250801"/>
                  <a:gd name="connsiteX5-147" fmla="*/ 4628077 w 4628077"/>
                  <a:gd name="connsiteY5-148" fmla="*/ 1042330 h 1250801"/>
                  <a:gd name="connsiteX6-149" fmla="*/ 4419606 w 4628077"/>
                  <a:gd name="connsiteY6-150" fmla="*/ 1250801 h 1250801"/>
                  <a:gd name="connsiteX7-151" fmla="*/ 1497626 w 4628077"/>
                  <a:gd name="connsiteY7-152" fmla="*/ 1205343 h 1250801"/>
                  <a:gd name="connsiteX8-153" fmla="*/ 208471 w 4628077"/>
                  <a:gd name="connsiteY8-154" fmla="*/ 1250801 h 1250801"/>
                  <a:gd name="connsiteX9-155" fmla="*/ 0 w 4628077"/>
                  <a:gd name="connsiteY9-156" fmla="*/ 1042330 h 1250801"/>
                  <a:gd name="connsiteX10-157" fmla="*/ 96982 w 4628077"/>
                  <a:gd name="connsiteY10-158" fmla="*/ 291598 h 1250801"/>
                  <a:gd name="connsiteX0-159" fmla="*/ 96982 w 4628077"/>
                  <a:gd name="connsiteY0-160" fmla="*/ 291598 h 1250801"/>
                  <a:gd name="connsiteX1-161" fmla="*/ 125343 w 4628077"/>
                  <a:gd name="connsiteY1-162" fmla="*/ 27709 h 1250801"/>
                  <a:gd name="connsiteX2-163" fmla="*/ 2689117 w 4628077"/>
                  <a:gd name="connsiteY2-164" fmla="*/ 83125 h 1250801"/>
                  <a:gd name="connsiteX3-165" fmla="*/ 4419606 w 4628077"/>
                  <a:gd name="connsiteY3-166" fmla="*/ 0 h 1250801"/>
                  <a:gd name="connsiteX4-167" fmla="*/ 4628077 w 4628077"/>
                  <a:gd name="connsiteY4-168" fmla="*/ 208471 h 1250801"/>
                  <a:gd name="connsiteX5-169" fmla="*/ 4628077 w 4628077"/>
                  <a:gd name="connsiteY5-170" fmla="*/ 1042330 h 1250801"/>
                  <a:gd name="connsiteX6-171" fmla="*/ 4419606 w 4628077"/>
                  <a:gd name="connsiteY6-172" fmla="*/ 1250801 h 1250801"/>
                  <a:gd name="connsiteX7-173" fmla="*/ 2841517 w 4628077"/>
                  <a:gd name="connsiteY7-174" fmla="*/ 1219198 h 1250801"/>
                  <a:gd name="connsiteX8-175" fmla="*/ 1497626 w 4628077"/>
                  <a:gd name="connsiteY8-176" fmla="*/ 1205343 h 1250801"/>
                  <a:gd name="connsiteX9-177" fmla="*/ 208471 w 4628077"/>
                  <a:gd name="connsiteY9-178" fmla="*/ 1250801 h 1250801"/>
                  <a:gd name="connsiteX10-179" fmla="*/ 0 w 4628077"/>
                  <a:gd name="connsiteY10-180" fmla="*/ 1042330 h 1250801"/>
                  <a:gd name="connsiteX11" fmla="*/ 96982 w 4628077"/>
                  <a:gd name="connsiteY11" fmla="*/ 291598 h 1250801"/>
                  <a:gd name="connsiteX0-181" fmla="*/ 96982 w 4628077"/>
                  <a:gd name="connsiteY0-182" fmla="*/ 291598 h 1250801"/>
                  <a:gd name="connsiteX1-183" fmla="*/ 125343 w 4628077"/>
                  <a:gd name="connsiteY1-184" fmla="*/ 27709 h 1250801"/>
                  <a:gd name="connsiteX2-185" fmla="*/ 2689117 w 4628077"/>
                  <a:gd name="connsiteY2-186" fmla="*/ 83125 h 1250801"/>
                  <a:gd name="connsiteX3-187" fmla="*/ 4419606 w 4628077"/>
                  <a:gd name="connsiteY3-188" fmla="*/ 0 h 1250801"/>
                  <a:gd name="connsiteX4-189" fmla="*/ 4628077 w 4628077"/>
                  <a:gd name="connsiteY4-190" fmla="*/ 208471 h 1250801"/>
                  <a:gd name="connsiteX5-191" fmla="*/ 4628077 w 4628077"/>
                  <a:gd name="connsiteY5-192" fmla="*/ 1042330 h 1250801"/>
                  <a:gd name="connsiteX6-193" fmla="*/ 4419606 w 4628077"/>
                  <a:gd name="connsiteY6-194" fmla="*/ 1250801 h 1250801"/>
                  <a:gd name="connsiteX7-195" fmla="*/ 2841517 w 4628077"/>
                  <a:gd name="connsiteY7-196" fmla="*/ 1219198 h 1250801"/>
                  <a:gd name="connsiteX8-197" fmla="*/ 2605990 w 4628077"/>
                  <a:gd name="connsiteY8-198" fmla="*/ 1191488 h 1250801"/>
                  <a:gd name="connsiteX9-199" fmla="*/ 1497626 w 4628077"/>
                  <a:gd name="connsiteY9-200" fmla="*/ 1205343 h 1250801"/>
                  <a:gd name="connsiteX10-201" fmla="*/ 208471 w 4628077"/>
                  <a:gd name="connsiteY10-202" fmla="*/ 1250801 h 1250801"/>
                  <a:gd name="connsiteX11-203" fmla="*/ 0 w 4628077"/>
                  <a:gd name="connsiteY11-204" fmla="*/ 1042330 h 1250801"/>
                  <a:gd name="connsiteX12" fmla="*/ 96982 w 4628077"/>
                  <a:gd name="connsiteY12" fmla="*/ 291598 h 1250801"/>
                  <a:gd name="connsiteX0-205" fmla="*/ 96982 w 4628077"/>
                  <a:gd name="connsiteY0-206" fmla="*/ 291598 h 1250801"/>
                  <a:gd name="connsiteX1-207" fmla="*/ 125343 w 4628077"/>
                  <a:gd name="connsiteY1-208" fmla="*/ 27709 h 1250801"/>
                  <a:gd name="connsiteX2-209" fmla="*/ 2689117 w 4628077"/>
                  <a:gd name="connsiteY2-210" fmla="*/ 83125 h 1250801"/>
                  <a:gd name="connsiteX3-211" fmla="*/ 4419606 w 4628077"/>
                  <a:gd name="connsiteY3-212" fmla="*/ 0 h 1250801"/>
                  <a:gd name="connsiteX4-213" fmla="*/ 4628077 w 4628077"/>
                  <a:gd name="connsiteY4-214" fmla="*/ 208471 h 1250801"/>
                  <a:gd name="connsiteX5-215" fmla="*/ 4628077 w 4628077"/>
                  <a:gd name="connsiteY5-216" fmla="*/ 1042330 h 1250801"/>
                  <a:gd name="connsiteX6-217" fmla="*/ 4419606 w 4628077"/>
                  <a:gd name="connsiteY6-218" fmla="*/ 1250801 h 1250801"/>
                  <a:gd name="connsiteX7-219" fmla="*/ 2841517 w 4628077"/>
                  <a:gd name="connsiteY7-220" fmla="*/ 1219198 h 1250801"/>
                  <a:gd name="connsiteX8-221" fmla="*/ 2605990 w 4628077"/>
                  <a:gd name="connsiteY8-222" fmla="*/ 1191488 h 1250801"/>
                  <a:gd name="connsiteX9-223" fmla="*/ 2398171 w 4628077"/>
                  <a:gd name="connsiteY9-224" fmla="*/ 1205343 h 1250801"/>
                  <a:gd name="connsiteX10-225" fmla="*/ 1497626 w 4628077"/>
                  <a:gd name="connsiteY10-226" fmla="*/ 1205343 h 1250801"/>
                  <a:gd name="connsiteX11-227" fmla="*/ 208471 w 4628077"/>
                  <a:gd name="connsiteY11-228" fmla="*/ 1250801 h 1250801"/>
                  <a:gd name="connsiteX12-229" fmla="*/ 0 w 4628077"/>
                  <a:gd name="connsiteY12-230" fmla="*/ 1042330 h 1250801"/>
                  <a:gd name="connsiteX13" fmla="*/ 96982 w 4628077"/>
                  <a:gd name="connsiteY13" fmla="*/ 291598 h 1250801"/>
                  <a:gd name="connsiteX0-231" fmla="*/ 96982 w 4628077"/>
                  <a:gd name="connsiteY0-232" fmla="*/ 291598 h 1250801"/>
                  <a:gd name="connsiteX1-233" fmla="*/ 125343 w 4628077"/>
                  <a:gd name="connsiteY1-234" fmla="*/ 27709 h 1250801"/>
                  <a:gd name="connsiteX2-235" fmla="*/ 2689117 w 4628077"/>
                  <a:gd name="connsiteY2-236" fmla="*/ 83125 h 1250801"/>
                  <a:gd name="connsiteX3-237" fmla="*/ 4419606 w 4628077"/>
                  <a:gd name="connsiteY3-238" fmla="*/ 0 h 1250801"/>
                  <a:gd name="connsiteX4-239" fmla="*/ 4628077 w 4628077"/>
                  <a:gd name="connsiteY4-240" fmla="*/ 208471 h 1250801"/>
                  <a:gd name="connsiteX5-241" fmla="*/ 4628077 w 4628077"/>
                  <a:gd name="connsiteY5-242" fmla="*/ 1042330 h 1250801"/>
                  <a:gd name="connsiteX6-243" fmla="*/ 4419606 w 4628077"/>
                  <a:gd name="connsiteY6-244" fmla="*/ 1250801 h 1250801"/>
                  <a:gd name="connsiteX7-245" fmla="*/ 2841517 w 4628077"/>
                  <a:gd name="connsiteY7-246" fmla="*/ 1219198 h 1250801"/>
                  <a:gd name="connsiteX8-247" fmla="*/ 2564426 w 4628077"/>
                  <a:gd name="connsiteY8-248" fmla="*/ 1094507 h 1250801"/>
                  <a:gd name="connsiteX9-249" fmla="*/ 2398171 w 4628077"/>
                  <a:gd name="connsiteY9-250" fmla="*/ 1205343 h 1250801"/>
                  <a:gd name="connsiteX10-251" fmla="*/ 1497626 w 4628077"/>
                  <a:gd name="connsiteY10-252" fmla="*/ 1205343 h 1250801"/>
                  <a:gd name="connsiteX11-253" fmla="*/ 208471 w 4628077"/>
                  <a:gd name="connsiteY11-254" fmla="*/ 1250801 h 1250801"/>
                  <a:gd name="connsiteX12-255" fmla="*/ 0 w 4628077"/>
                  <a:gd name="connsiteY12-256" fmla="*/ 1042330 h 1250801"/>
                  <a:gd name="connsiteX13-257" fmla="*/ 96982 w 4628077"/>
                  <a:gd name="connsiteY13-258" fmla="*/ 291598 h 1250801"/>
                  <a:gd name="connsiteX0-259" fmla="*/ 96982 w 4628077"/>
                  <a:gd name="connsiteY0-260" fmla="*/ 291598 h 1250801"/>
                  <a:gd name="connsiteX1-261" fmla="*/ 125343 w 4628077"/>
                  <a:gd name="connsiteY1-262" fmla="*/ 27709 h 1250801"/>
                  <a:gd name="connsiteX2-263" fmla="*/ 2689117 w 4628077"/>
                  <a:gd name="connsiteY2-264" fmla="*/ 83125 h 1250801"/>
                  <a:gd name="connsiteX3-265" fmla="*/ 4419606 w 4628077"/>
                  <a:gd name="connsiteY3-266" fmla="*/ 0 h 1250801"/>
                  <a:gd name="connsiteX4-267" fmla="*/ 4628077 w 4628077"/>
                  <a:gd name="connsiteY4-268" fmla="*/ 208471 h 1250801"/>
                  <a:gd name="connsiteX5-269" fmla="*/ 4628077 w 4628077"/>
                  <a:gd name="connsiteY5-270" fmla="*/ 1042330 h 1250801"/>
                  <a:gd name="connsiteX6-271" fmla="*/ 4419606 w 4628077"/>
                  <a:gd name="connsiteY6-272" fmla="*/ 1250801 h 1250801"/>
                  <a:gd name="connsiteX7-273" fmla="*/ 3783626 w 4628077"/>
                  <a:gd name="connsiteY7-274" fmla="*/ 1219198 h 1250801"/>
                  <a:gd name="connsiteX8-275" fmla="*/ 2841517 w 4628077"/>
                  <a:gd name="connsiteY8-276" fmla="*/ 1219198 h 1250801"/>
                  <a:gd name="connsiteX9-277" fmla="*/ 2564426 w 4628077"/>
                  <a:gd name="connsiteY9-278" fmla="*/ 1094507 h 1250801"/>
                  <a:gd name="connsiteX10-279" fmla="*/ 2398171 w 4628077"/>
                  <a:gd name="connsiteY10-280" fmla="*/ 1205343 h 1250801"/>
                  <a:gd name="connsiteX11-281" fmla="*/ 1497626 w 4628077"/>
                  <a:gd name="connsiteY11-282" fmla="*/ 1205343 h 1250801"/>
                  <a:gd name="connsiteX12-283" fmla="*/ 208471 w 4628077"/>
                  <a:gd name="connsiteY12-284" fmla="*/ 1250801 h 1250801"/>
                  <a:gd name="connsiteX13-285" fmla="*/ 0 w 4628077"/>
                  <a:gd name="connsiteY13-286" fmla="*/ 1042330 h 1250801"/>
                  <a:gd name="connsiteX14" fmla="*/ 96982 w 4628077"/>
                  <a:gd name="connsiteY14" fmla="*/ 291598 h 1250801"/>
                  <a:gd name="connsiteX0-287" fmla="*/ 96982 w 4628077"/>
                  <a:gd name="connsiteY0-288" fmla="*/ 291598 h 1250801"/>
                  <a:gd name="connsiteX1-289" fmla="*/ 125343 w 4628077"/>
                  <a:gd name="connsiteY1-290" fmla="*/ 27709 h 1250801"/>
                  <a:gd name="connsiteX2-291" fmla="*/ 2689117 w 4628077"/>
                  <a:gd name="connsiteY2-292" fmla="*/ 83125 h 1250801"/>
                  <a:gd name="connsiteX3-293" fmla="*/ 4419606 w 4628077"/>
                  <a:gd name="connsiteY3-294" fmla="*/ 0 h 1250801"/>
                  <a:gd name="connsiteX4-295" fmla="*/ 4628077 w 4628077"/>
                  <a:gd name="connsiteY4-296" fmla="*/ 208471 h 1250801"/>
                  <a:gd name="connsiteX5-297" fmla="*/ 4628077 w 4628077"/>
                  <a:gd name="connsiteY5-298" fmla="*/ 1042330 h 1250801"/>
                  <a:gd name="connsiteX6-299" fmla="*/ 4419606 w 4628077"/>
                  <a:gd name="connsiteY6-300" fmla="*/ 1250801 h 1250801"/>
                  <a:gd name="connsiteX7-301" fmla="*/ 3728208 w 4628077"/>
                  <a:gd name="connsiteY7-302" fmla="*/ 1191489 h 1250801"/>
                  <a:gd name="connsiteX8-303" fmla="*/ 2841517 w 4628077"/>
                  <a:gd name="connsiteY8-304" fmla="*/ 1219198 h 1250801"/>
                  <a:gd name="connsiteX9-305" fmla="*/ 2564426 w 4628077"/>
                  <a:gd name="connsiteY9-306" fmla="*/ 1094507 h 1250801"/>
                  <a:gd name="connsiteX10-307" fmla="*/ 2398171 w 4628077"/>
                  <a:gd name="connsiteY10-308" fmla="*/ 1205343 h 1250801"/>
                  <a:gd name="connsiteX11-309" fmla="*/ 1497626 w 4628077"/>
                  <a:gd name="connsiteY11-310" fmla="*/ 1205343 h 1250801"/>
                  <a:gd name="connsiteX12-311" fmla="*/ 208471 w 4628077"/>
                  <a:gd name="connsiteY12-312" fmla="*/ 1250801 h 1250801"/>
                  <a:gd name="connsiteX13-313" fmla="*/ 0 w 4628077"/>
                  <a:gd name="connsiteY13-314" fmla="*/ 1042330 h 1250801"/>
                  <a:gd name="connsiteX14-315" fmla="*/ 96982 w 4628077"/>
                  <a:gd name="connsiteY14-316" fmla="*/ 291598 h 1250801"/>
                  <a:gd name="connsiteX0-317" fmla="*/ 96982 w 4738913"/>
                  <a:gd name="connsiteY0-318" fmla="*/ 291598 h 1250801"/>
                  <a:gd name="connsiteX1-319" fmla="*/ 125343 w 4738913"/>
                  <a:gd name="connsiteY1-320" fmla="*/ 27709 h 1250801"/>
                  <a:gd name="connsiteX2-321" fmla="*/ 2689117 w 4738913"/>
                  <a:gd name="connsiteY2-322" fmla="*/ 83125 h 1250801"/>
                  <a:gd name="connsiteX3-323" fmla="*/ 4419606 w 4738913"/>
                  <a:gd name="connsiteY3-324" fmla="*/ 0 h 1250801"/>
                  <a:gd name="connsiteX4-325" fmla="*/ 4628077 w 4738913"/>
                  <a:gd name="connsiteY4-326" fmla="*/ 208471 h 1250801"/>
                  <a:gd name="connsiteX5-327" fmla="*/ 4738913 w 4738913"/>
                  <a:gd name="connsiteY5-328" fmla="*/ 1056185 h 1250801"/>
                  <a:gd name="connsiteX6-329" fmla="*/ 4419606 w 4738913"/>
                  <a:gd name="connsiteY6-330" fmla="*/ 1250801 h 1250801"/>
                  <a:gd name="connsiteX7-331" fmla="*/ 3728208 w 4738913"/>
                  <a:gd name="connsiteY7-332" fmla="*/ 1191489 h 1250801"/>
                  <a:gd name="connsiteX8-333" fmla="*/ 2841517 w 4738913"/>
                  <a:gd name="connsiteY8-334" fmla="*/ 1219198 h 1250801"/>
                  <a:gd name="connsiteX9-335" fmla="*/ 2564426 w 4738913"/>
                  <a:gd name="connsiteY9-336" fmla="*/ 1094507 h 1250801"/>
                  <a:gd name="connsiteX10-337" fmla="*/ 2398171 w 4738913"/>
                  <a:gd name="connsiteY10-338" fmla="*/ 1205343 h 1250801"/>
                  <a:gd name="connsiteX11-339" fmla="*/ 1497626 w 4738913"/>
                  <a:gd name="connsiteY11-340" fmla="*/ 1205343 h 1250801"/>
                  <a:gd name="connsiteX12-341" fmla="*/ 208471 w 4738913"/>
                  <a:gd name="connsiteY12-342" fmla="*/ 1250801 h 1250801"/>
                  <a:gd name="connsiteX13-343" fmla="*/ 0 w 4738913"/>
                  <a:gd name="connsiteY13-344" fmla="*/ 1042330 h 1250801"/>
                  <a:gd name="connsiteX14-345" fmla="*/ 96982 w 4738913"/>
                  <a:gd name="connsiteY14-346" fmla="*/ 291598 h 1250801"/>
                  <a:gd name="connsiteX0-347" fmla="*/ 96982 w 4738913"/>
                  <a:gd name="connsiteY0-348" fmla="*/ 291598 h 1250801"/>
                  <a:gd name="connsiteX1-349" fmla="*/ 125343 w 4738913"/>
                  <a:gd name="connsiteY1-350" fmla="*/ 27709 h 1250801"/>
                  <a:gd name="connsiteX2-351" fmla="*/ 2689117 w 4738913"/>
                  <a:gd name="connsiteY2-352" fmla="*/ 83125 h 1250801"/>
                  <a:gd name="connsiteX3-353" fmla="*/ 4419606 w 4738913"/>
                  <a:gd name="connsiteY3-354" fmla="*/ 0 h 1250801"/>
                  <a:gd name="connsiteX4-355" fmla="*/ 4628077 w 4738913"/>
                  <a:gd name="connsiteY4-356" fmla="*/ 208471 h 1250801"/>
                  <a:gd name="connsiteX5-357" fmla="*/ 4738913 w 4738913"/>
                  <a:gd name="connsiteY5-358" fmla="*/ 1056185 h 1250801"/>
                  <a:gd name="connsiteX6-359" fmla="*/ 4419606 w 4738913"/>
                  <a:gd name="connsiteY6-360" fmla="*/ 1250801 h 1250801"/>
                  <a:gd name="connsiteX7-361" fmla="*/ 3728208 w 4738913"/>
                  <a:gd name="connsiteY7-362" fmla="*/ 1191489 h 1250801"/>
                  <a:gd name="connsiteX8-363" fmla="*/ 2841517 w 4738913"/>
                  <a:gd name="connsiteY8-364" fmla="*/ 1219198 h 1250801"/>
                  <a:gd name="connsiteX9-365" fmla="*/ 2564426 w 4738913"/>
                  <a:gd name="connsiteY9-366" fmla="*/ 1094507 h 1250801"/>
                  <a:gd name="connsiteX10-367" fmla="*/ 2398171 w 4738913"/>
                  <a:gd name="connsiteY10-368" fmla="*/ 1205343 h 1250801"/>
                  <a:gd name="connsiteX11-369" fmla="*/ 1497626 w 4738913"/>
                  <a:gd name="connsiteY11-370" fmla="*/ 1205343 h 1250801"/>
                  <a:gd name="connsiteX12-371" fmla="*/ 208471 w 4738913"/>
                  <a:gd name="connsiteY12-372" fmla="*/ 1250801 h 1250801"/>
                  <a:gd name="connsiteX13-373" fmla="*/ 0 w 4738913"/>
                  <a:gd name="connsiteY13-374" fmla="*/ 1042330 h 1250801"/>
                  <a:gd name="connsiteX14-375" fmla="*/ 96982 w 4738913"/>
                  <a:gd name="connsiteY14-376" fmla="*/ 291598 h 1250801"/>
                  <a:gd name="connsiteX0-377" fmla="*/ 96982 w 4745175"/>
                  <a:gd name="connsiteY0-378" fmla="*/ 291598 h 1250801"/>
                  <a:gd name="connsiteX1-379" fmla="*/ 125343 w 4745175"/>
                  <a:gd name="connsiteY1-380" fmla="*/ 27709 h 1250801"/>
                  <a:gd name="connsiteX2-381" fmla="*/ 2689117 w 4745175"/>
                  <a:gd name="connsiteY2-382" fmla="*/ 83125 h 1250801"/>
                  <a:gd name="connsiteX3-383" fmla="*/ 4419606 w 4745175"/>
                  <a:gd name="connsiteY3-384" fmla="*/ 0 h 1250801"/>
                  <a:gd name="connsiteX4-385" fmla="*/ 4738914 w 4745175"/>
                  <a:gd name="connsiteY4-386" fmla="*/ 194616 h 1250801"/>
                  <a:gd name="connsiteX5-387" fmla="*/ 4738913 w 4745175"/>
                  <a:gd name="connsiteY5-388" fmla="*/ 1056185 h 1250801"/>
                  <a:gd name="connsiteX6-389" fmla="*/ 4419606 w 4745175"/>
                  <a:gd name="connsiteY6-390" fmla="*/ 1250801 h 1250801"/>
                  <a:gd name="connsiteX7-391" fmla="*/ 3728208 w 4745175"/>
                  <a:gd name="connsiteY7-392" fmla="*/ 1191489 h 1250801"/>
                  <a:gd name="connsiteX8-393" fmla="*/ 2841517 w 4745175"/>
                  <a:gd name="connsiteY8-394" fmla="*/ 1219198 h 1250801"/>
                  <a:gd name="connsiteX9-395" fmla="*/ 2564426 w 4745175"/>
                  <a:gd name="connsiteY9-396" fmla="*/ 1094507 h 1250801"/>
                  <a:gd name="connsiteX10-397" fmla="*/ 2398171 w 4745175"/>
                  <a:gd name="connsiteY10-398" fmla="*/ 1205343 h 1250801"/>
                  <a:gd name="connsiteX11-399" fmla="*/ 1497626 w 4745175"/>
                  <a:gd name="connsiteY11-400" fmla="*/ 1205343 h 1250801"/>
                  <a:gd name="connsiteX12-401" fmla="*/ 208471 w 4745175"/>
                  <a:gd name="connsiteY12-402" fmla="*/ 1250801 h 1250801"/>
                  <a:gd name="connsiteX13-403" fmla="*/ 0 w 4745175"/>
                  <a:gd name="connsiteY13-404" fmla="*/ 1042330 h 1250801"/>
                  <a:gd name="connsiteX14-405" fmla="*/ 96982 w 4745175"/>
                  <a:gd name="connsiteY14-406" fmla="*/ 291598 h 1250801"/>
                  <a:gd name="connsiteX0-407" fmla="*/ 96982 w 4745175"/>
                  <a:gd name="connsiteY0-408" fmla="*/ 291598 h 1250801"/>
                  <a:gd name="connsiteX1-409" fmla="*/ 125343 w 4745175"/>
                  <a:gd name="connsiteY1-410" fmla="*/ 27709 h 1250801"/>
                  <a:gd name="connsiteX2-411" fmla="*/ 2702972 w 4745175"/>
                  <a:gd name="connsiteY2-412" fmla="*/ 27707 h 1250801"/>
                  <a:gd name="connsiteX3-413" fmla="*/ 4419606 w 4745175"/>
                  <a:gd name="connsiteY3-414" fmla="*/ 0 h 1250801"/>
                  <a:gd name="connsiteX4-415" fmla="*/ 4738914 w 4745175"/>
                  <a:gd name="connsiteY4-416" fmla="*/ 194616 h 1250801"/>
                  <a:gd name="connsiteX5-417" fmla="*/ 4738913 w 4745175"/>
                  <a:gd name="connsiteY5-418" fmla="*/ 1056185 h 1250801"/>
                  <a:gd name="connsiteX6-419" fmla="*/ 4419606 w 4745175"/>
                  <a:gd name="connsiteY6-420" fmla="*/ 1250801 h 1250801"/>
                  <a:gd name="connsiteX7-421" fmla="*/ 3728208 w 4745175"/>
                  <a:gd name="connsiteY7-422" fmla="*/ 1191489 h 1250801"/>
                  <a:gd name="connsiteX8-423" fmla="*/ 2841517 w 4745175"/>
                  <a:gd name="connsiteY8-424" fmla="*/ 1219198 h 1250801"/>
                  <a:gd name="connsiteX9-425" fmla="*/ 2564426 w 4745175"/>
                  <a:gd name="connsiteY9-426" fmla="*/ 1094507 h 1250801"/>
                  <a:gd name="connsiteX10-427" fmla="*/ 2398171 w 4745175"/>
                  <a:gd name="connsiteY10-428" fmla="*/ 1205343 h 1250801"/>
                  <a:gd name="connsiteX11-429" fmla="*/ 1497626 w 4745175"/>
                  <a:gd name="connsiteY11-430" fmla="*/ 1205343 h 1250801"/>
                  <a:gd name="connsiteX12-431" fmla="*/ 208471 w 4745175"/>
                  <a:gd name="connsiteY12-432" fmla="*/ 1250801 h 1250801"/>
                  <a:gd name="connsiteX13-433" fmla="*/ 0 w 4745175"/>
                  <a:gd name="connsiteY13-434" fmla="*/ 1042330 h 1250801"/>
                  <a:gd name="connsiteX14-435" fmla="*/ 96982 w 4745175"/>
                  <a:gd name="connsiteY14-436" fmla="*/ 291598 h 1250801"/>
                  <a:gd name="connsiteX0-437" fmla="*/ 96982 w 4745175"/>
                  <a:gd name="connsiteY0-438" fmla="*/ 291598 h 1250801"/>
                  <a:gd name="connsiteX1-439" fmla="*/ 125343 w 4745175"/>
                  <a:gd name="connsiteY1-440" fmla="*/ 27709 h 1250801"/>
                  <a:gd name="connsiteX2-441" fmla="*/ 2702972 w 4745175"/>
                  <a:gd name="connsiteY2-442" fmla="*/ 27707 h 1250801"/>
                  <a:gd name="connsiteX3-443" fmla="*/ 4419606 w 4745175"/>
                  <a:gd name="connsiteY3-444" fmla="*/ 0 h 1250801"/>
                  <a:gd name="connsiteX4-445" fmla="*/ 4738914 w 4745175"/>
                  <a:gd name="connsiteY4-446" fmla="*/ 194616 h 1250801"/>
                  <a:gd name="connsiteX5-447" fmla="*/ 4738913 w 4745175"/>
                  <a:gd name="connsiteY5-448" fmla="*/ 1056185 h 1250801"/>
                  <a:gd name="connsiteX6-449" fmla="*/ 4419606 w 4745175"/>
                  <a:gd name="connsiteY6-450" fmla="*/ 1250801 h 1250801"/>
                  <a:gd name="connsiteX7-451" fmla="*/ 3728208 w 4745175"/>
                  <a:gd name="connsiteY7-452" fmla="*/ 1191489 h 1250801"/>
                  <a:gd name="connsiteX8-453" fmla="*/ 3381844 w 4745175"/>
                  <a:gd name="connsiteY8-454" fmla="*/ 1163779 h 1250801"/>
                  <a:gd name="connsiteX9-455" fmla="*/ 2841517 w 4745175"/>
                  <a:gd name="connsiteY9-456" fmla="*/ 1219198 h 1250801"/>
                  <a:gd name="connsiteX10-457" fmla="*/ 2564426 w 4745175"/>
                  <a:gd name="connsiteY10-458" fmla="*/ 1094507 h 1250801"/>
                  <a:gd name="connsiteX11-459" fmla="*/ 2398171 w 4745175"/>
                  <a:gd name="connsiteY11-460" fmla="*/ 1205343 h 1250801"/>
                  <a:gd name="connsiteX12-461" fmla="*/ 1497626 w 4745175"/>
                  <a:gd name="connsiteY12-462" fmla="*/ 1205343 h 1250801"/>
                  <a:gd name="connsiteX13-463" fmla="*/ 208471 w 4745175"/>
                  <a:gd name="connsiteY13-464" fmla="*/ 1250801 h 1250801"/>
                  <a:gd name="connsiteX14-465" fmla="*/ 0 w 4745175"/>
                  <a:gd name="connsiteY14-466" fmla="*/ 1042330 h 1250801"/>
                  <a:gd name="connsiteX15" fmla="*/ 96982 w 4745175"/>
                  <a:gd name="connsiteY15" fmla="*/ 291598 h 1250801"/>
                  <a:gd name="connsiteX0-467" fmla="*/ 96982 w 4745175"/>
                  <a:gd name="connsiteY0-468" fmla="*/ 291598 h 1250801"/>
                  <a:gd name="connsiteX1-469" fmla="*/ 125343 w 4745175"/>
                  <a:gd name="connsiteY1-470" fmla="*/ 27709 h 1250801"/>
                  <a:gd name="connsiteX2-471" fmla="*/ 2702972 w 4745175"/>
                  <a:gd name="connsiteY2-472" fmla="*/ 27707 h 1250801"/>
                  <a:gd name="connsiteX3-473" fmla="*/ 4419606 w 4745175"/>
                  <a:gd name="connsiteY3-474" fmla="*/ 0 h 1250801"/>
                  <a:gd name="connsiteX4-475" fmla="*/ 4738914 w 4745175"/>
                  <a:gd name="connsiteY4-476" fmla="*/ 194616 h 1250801"/>
                  <a:gd name="connsiteX5-477" fmla="*/ 4738913 w 4745175"/>
                  <a:gd name="connsiteY5-478" fmla="*/ 1056185 h 1250801"/>
                  <a:gd name="connsiteX6-479" fmla="*/ 4419606 w 4745175"/>
                  <a:gd name="connsiteY6-480" fmla="*/ 1250801 h 1250801"/>
                  <a:gd name="connsiteX7-481" fmla="*/ 3825190 w 4745175"/>
                  <a:gd name="connsiteY7-482" fmla="*/ 1108362 h 1250801"/>
                  <a:gd name="connsiteX8-483" fmla="*/ 3381844 w 4745175"/>
                  <a:gd name="connsiteY8-484" fmla="*/ 1163779 h 1250801"/>
                  <a:gd name="connsiteX9-485" fmla="*/ 2841517 w 4745175"/>
                  <a:gd name="connsiteY9-486" fmla="*/ 1219198 h 1250801"/>
                  <a:gd name="connsiteX10-487" fmla="*/ 2564426 w 4745175"/>
                  <a:gd name="connsiteY10-488" fmla="*/ 1094507 h 1250801"/>
                  <a:gd name="connsiteX11-489" fmla="*/ 2398171 w 4745175"/>
                  <a:gd name="connsiteY11-490" fmla="*/ 1205343 h 1250801"/>
                  <a:gd name="connsiteX12-491" fmla="*/ 1497626 w 4745175"/>
                  <a:gd name="connsiteY12-492" fmla="*/ 1205343 h 1250801"/>
                  <a:gd name="connsiteX13-493" fmla="*/ 208471 w 4745175"/>
                  <a:gd name="connsiteY13-494" fmla="*/ 1250801 h 1250801"/>
                  <a:gd name="connsiteX14-495" fmla="*/ 0 w 4745175"/>
                  <a:gd name="connsiteY14-496" fmla="*/ 1042330 h 1250801"/>
                  <a:gd name="connsiteX15-497" fmla="*/ 96982 w 4745175"/>
                  <a:gd name="connsiteY15-498" fmla="*/ 291598 h 1250801"/>
                  <a:gd name="connsiteX0-499" fmla="*/ 96982 w 4745175"/>
                  <a:gd name="connsiteY0-500" fmla="*/ 291598 h 1250801"/>
                  <a:gd name="connsiteX1-501" fmla="*/ 125343 w 4745175"/>
                  <a:gd name="connsiteY1-502" fmla="*/ 27709 h 1250801"/>
                  <a:gd name="connsiteX2-503" fmla="*/ 2702972 w 4745175"/>
                  <a:gd name="connsiteY2-504" fmla="*/ 27707 h 1250801"/>
                  <a:gd name="connsiteX3-505" fmla="*/ 4419606 w 4745175"/>
                  <a:gd name="connsiteY3-506" fmla="*/ 0 h 1250801"/>
                  <a:gd name="connsiteX4-507" fmla="*/ 4738914 w 4745175"/>
                  <a:gd name="connsiteY4-508" fmla="*/ 194616 h 1250801"/>
                  <a:gd name="connsiteX5-509" fmla="*/ 4738913 w 4745175"/>
                  <a:gd name="connsiteY5-510" fmla="*/ 1056185 h 1250801"/>
                  <a:gd name="connsiteX6-511" fmla="*/ 4419606 w 4745175"/>
                  <a:gd name="connsiteY6-512" fmla="*/ 1250801 h 1250801"/>
                  <a:gd name="connsiteX7-513" fmla="*/ 3825190 w 4745175"/>
                  <a:gd name="connsiteY7-514" fmla="*/ 1108362 h 1250801"/>
                  <a:gd name="connsiteX8-515" fmla="*/ 3381844 w 4745175"/>
                  <a:gd name="connsiteY8-516" fmla="*/ 1163779 h 1250801"/>
                  <a:gd name="connsiteX9-517" fmla="*/ 2841517 w 4745175"/>
                  <a:gd name="connsiteY9-518" fmla="*/ 1219198 h 1250801"/>
                  <a:gd name="connsiteX10-519" fmla="*/ 2564426 w 4745175"/>
                  <a:gd name="connsiteY10-520" fmla="*/ 1094507 h 1250801"/>
                  <a:gd name="connsiteX11-521" fmla="*/ 2398171 w 4745175"/>
                  <a:gd name="connsiteY11-522" fmla="*/ 1205343 h 1250801"/>
                  <a:gd name="connsiteX12-523" fmla="*/ 1400644 w 4745175"/>
                  <a:gd name="connsiteY12-524" fmla="*/ 1122215 h 1250801"/>
                  <a:gd name="connsiteX13-525" fmla="*/ 208471 w 4745175"/>
                  <a:gd name="connsiteY13-526" fmla="*/ 1250801 h 1250801"/>
                  <a:gd name="connsiteX14-527" fmla="*/ 0 w 4745175"/>
                  <a:gd name="connsiteY14-528" fmla="*/ 1042330 h 1250801"/>
                  <a:gd name="connsiteX15-529" fmla="*/ 96982 w 4745175"/>
                  <a:gd name="connsiteY15-530" fmla="*/ 291598 h 1250801"/>
                  <a:gd name="connsiteX0-531" fmla="*/ 96982 w 4745175"/>
                  <a:gd name="connsiteY0-532" fmla="*/ 291598 h 1250801"/>
                  <a:gd name="connsiteX1-533" fmla="*/ 125343 w 4745175"/>
                  <a:gd name="connsiteY1-534" fmla="*/ 27709 h 1250801"/>
                  <a:gd name="connsiteX2-535" fmla="*/ 2702972 w 4745175"/>
                  <a:gd name="connsiteY2-536" fmla="*/ 27707 h 1250801"/>
                  <a:gd name="connsiteX3-537" fmla="*/ 4419606 w 4745175"/>
                  <a:gd name="connsiteY3-538" fmla="*/ 0 h 1250801"/>
                  <a:gd name="connsiteX4-539" fmla="*/ 4738914 w 4745175"/>
                  <a:gd name="connsiteY4-540" fmla="*/ 194616 h 1250801"/>
                  <a:gd name="connsiteX5-541" fmla="*/ 4738913 w 4745175"/>
                  <a:gd name="connsiteY5-542" fmla="*/ 1056185 h 1250801"/>
                  <a:gd name="connsiteX6-543" fmla="*/ 4419606 w 4745175"/>
                  <a:gd name="connsiteY6-544" fmla="*/ 1250801 h 1250801"/>
                  <a:gd name="connsiteX7-545" fmla="*/ 3825190 w 4745175"/>
                  <a:gd name="connsiteY7-546" fmla="*/ 1108362 h 1250801"/>
                  <a:gd name="connsiteX8-547" fmla="*/ 3381844 w 4745175"/>
                  <a:gd name="connsiteY8-548" fmla="*/ 1163779 h 1250801"/>
                  <a:gd name="connsiteX9-549" fmla="*/ 2841517 w 4745175"/>
                  <a:gd name="connsiteY9-550" fmla="*/ 1219198 h 1250801"/>
                  <a:gd name="connsiteX10-551" fmla="*/ 2564426 w 4745175"/>
                  <a:gd name="connsiteY10-552" fmla="*/ 1094507 h 1250801"/>
                  <a:gd name="connsiteX11-553" fmla="*/ 2398171 w 4745175"/>
                  <a:gd name="connsiteY11-554" fmla="*/ 1205343 h 1250801"/>
                  <a:gd name="connsiteX12-555" fmla="*/ 1442208 w 4745175"/>
                  <a:gd name="connsiteY12-556" fmla="*/ 1177633 h 1250801"/>
                  <a:gd name="connsiteX13-557" fmla="*/ 208471 w 4745175"/>
                  <a:gd name="connsiteY13-558" fmla="*/ 1250801 h 1250801"/>
                  <a:gd name="connsiteX14-559" fmla="*/ 0 w 4745175"/>
                  <a:gd name="connsiteY14-560" fmla="*/ 1042330 h 1250801"/>
                  <a:gd name="connsiteX15-561" fmla="*/ 96982 w 4745175"/>
                  <a:gd name="connsiteY15-562" fmla="*/ 291598 h 1250801"/>
                  <a:gd name="connsiteX0-563" fmla="*/ 96982 w 4745175"/>
                  <a:gd name="connsiteY0-564" fmla="*/ 291598 h 1250801"/>
                  <a:gd name="connsiteX1-565" fmla="*/ 125343 w 4745175"/>
                  <a:gd name="connsiteY1-566" fmla="*/ 27709 h 1250801"/>
                  <a:gd name="connsiteX2-567" fmla="*/ 2702972 w 4745175"/>
                  <a:gd name="connsiteY2-568" fmla="*/ 27707 h 1250801"/>
                  <a:gd name="connsiteX3-569" fmla="*/ 4419606 w 4745175"/>
                  <a:gd name="connsiteY3-570" fmla="*/ 0 h 1250801"/>
                  <a:gd name="connsiteX4-571" fmla="*/ 4738914 w 4745175"/>
                  <a:gd name="connsiteY4-572" fmla="*/ 194616 h 1250801"/>
                  <a:gd name="connsiteX5-573" fmla="*/ 4738913 w 4745175"/>
                  <a:gd name="connsiteY5-574" fmla="*/ 1056185 h 1250801"/>
                  <a:gd name="connsiteX6-575" fmla="*/ 4419606 w 4745175"/>
                  <a:gd name="connsiteY6-576" fmla="*/ 1250801 h 1250801"/>
                  <a:gd name="connsiteX7-577" fmla="*/ 3825190 w 4745175"/>
                  <a:gd name="connsiteY7-578" fmla="*/ 1108362 h 1250801"/>
                  <a:gd name="connsiteX8-579" fmla="*/ 3381844 w 4745175"/>
                  <a:gd name="connsiteY8-580" fmla="*/ 1163779 h 1250801"/>
                  <a:gd name="connsiteX9-581" fmla="*/ 2841517 w 4745175"/>
                  <a:gd name="connsiteY9-582" fmla="*/ 1219198 h 1250801"/>
                  <a:gd name="connsiteX10-583" fmla="*/ 2564426 w 4745175"/>
                  <a:gd name="connsiteY10-584" fmla="*/ 1094507 h 1250801"/>
                  <a:gd name="connsiteX11-585" fmla="*/ 2231916 w 4745175"/>
                  <a:gd name="connsiteY11-586" fmla="*/ 1219197 h 1250801"/>
                  <a:gd name="connsiteX12-587" fmla="*/ 1442208 w 4745175"/>
                  <a:gd name="connsiteY12-588" fmla="*/ 1177633 h 1250801"/>
                  <a:gd name="connsiteX13-589" fmla="*/ 208471 w 4745175"/>
                  <a:gd name="connsiteY13-590" fmla="*/ 1250801 h 1250801"/>
                  <a:gd name="connsiteX14-591" fmla="*/ 0 w 4745175"/>
                  <a:gd name="connsiteY14-592" fmla="*/ 1042330 h 1250801"/>
                  <a:gd name="connsiteX15-593" fmla="*/ 96982 w 4745175"/>
                  <a:gd name="connsiteY15-594" fmla="*/ 291598 h 1250801"/>
                  <a:gd name="connsiteX0-595" fmla="*/ 96982 w 4745175"/>
                  <a:gd name="connsiteY0-596" fmla="*/ 291598 h 1250801"/>
                  <a:gd name="connsiteX1-597" fmla="*/ 125343 w 4745175"/>
                  <a:gd name="connsiteY1-598" fmla="*/ 27709 h 1250801"/>
                  <a:gd name="connsiteX2-599" fmla="*/ 2702972 w 4745175"/>
                  <a:gd name="connsiteY2-600" fmla="*/ 27707 h 1250801"/>
                  <a:gd name="connsiteX3-601" fmla="*/ 4419606 w 4745175"/>
                  <a:gd name="connsiteY3-602" fmla="*/ 0 h 1250801"/>
                  <a:gd name="connsiteX4-603" fmla="*/ 4738914 w 4745175"/>
                  <a:gd name="connsiteY4-604" fmla="*/ 194616 h 1250801"/>
                  <a:gd name="connsiteX5-605" fmla="*/ 4738913 w 4745175"/>
                  <a:gd name="connsiteY5-606" fmla="*/ 1056185 h 1250801"/>
                  <a:gd name="connsiteX6-607" fmla="*/ 4419606 w 4745175"/>
                  <a:gd name="connsiteY6-608" fmla="*/ 1250801 h 1250801"/>
                  <a:gd name="connsiteX7-609" fmla="*/ 3825190 w 4745175"/>
                  <a:gd name="connsiteY7-610" fmla="*/ 1108362 h 1250801"/>
                  <a:gd name="connsiteX8-611" fmla="*/ 3381844 w 4745175"/>
                  <a:gd name="connsiteY8-612" fmla="*/ 1163779 h 1250801"/>
                  <a:gd name="connsiteX9-613" fmla="*/ 2841517 w 4745175"/>
                  <a:gd name="connsiteY9-614" fmla="*/ 1219198 h 1250801"/>
                  <a:gd name="connsiteX10-615" fmla="*/ 2550571 w 4745175"/>
                  <a:gd name="connsiteY10-616" fmla="*/ 1149925 h 1250801"/>
                  <a:gd name="connsiteX11-617" fmla="*/ 2231916 w 4745175"/>
                  <a:gd name="connsiteY11-618" fmla="*/ 1219197 h 1250801"/>
                  <a:gd name="connsiteX12-619" fmla="*/ 1442208 w 4745175"/>
                  <a:gd name="connsiteY12-620" fmla="*/ 1177633 h 1250801"/>
                  <a:gd name="connsiteX13-621" fmla="*/ 208471 w 4745175"/>
                  <a:gd name="connsiteY13-622" fmla="*/ 1250801 h 1250801"/>
                  <a:gd name="connsiteX14-623" fmla="*/ 0 w 4745175"/>
                  <a:gd name="connsiteY14-624" fmla="*/ 1042330 h 1250801"/>
                  <a:gd name="connsiteX15-625" fmla="*/ 96982 w 4745175"/>
                  <a:gd name="connsiteY15-626" fmla="*/ 291598 h 1250801"/>
                  <a:gd name="connsiteX0-627" fmla="*/ 96982 w 4745175"/>
                  <a:gd name="connsiteY0-628" fmla="*/ 291598 h 1250801"/>
                  <a:gd name="connsiteX1-629" fmla="*/ 125343 w 4745175"/>
                  <a:gd name="connsiteY1-630" fmla="*/ 27709 h 1250801"/>
                  <a:gd name="connsiteX2-631" fmla="*/ 2702972 w 4745175"/>
                  <a:gd name="connsiteY2-632" fmla="*/ 27707 h 1250801"/>
                  <a:gd name="connsiteX3-633" fmla="*/ 4419606 w 4745175"/>
                  <a:gd name="connsiteY3-634" fmla="*/ 0 h 1250801"/>
                  <a:gd name="connsiteX4-635" fmla="*/ 4738914 w 4745175"/>
                  <a:gd name="connsiteY4-636" fmla="*/ 194616 h 1250801"/>
                  <a:gd name="connsiteX5-637" fmla="*/ 4738913 w 4745175"/>
                  <a:gd name="connsiteY5-638" fmla="*/ 1056185 h 1250801"/>
                  <a:gd name="connsiteX6-639" fmla="*/ 4419606 w 4745175"/>
                  <a:gd name="connsiteY6-640" fmla="*/ 1250801 h 1250801"/>
                  <a:gd name="connsiteX7-641" fmla="*/ 3894463 w 4745175"/>
                  <a:gd name="connsiteY7-642" fmla="*/ 1163780 h 1250801"/>
                  <a:gd name="connsiteX8-643" fmla="*/ 3381844 w 4745175"/>
                  <a:gd name="connsiteY8-644" fmla="*/ 1163779 h 1250801"/>
                  <a:gd name="connsiteX9-645" fmla="*/ 2841517 w 4745175"/>
                  <a:gd name="connsiteY9-646" fmla="*/ 1219198 h 1250801"/>
                  <a:gd name="connsiteX10-647" fmla="*/ 2550571 w 4745175"/>
                  <a:gd name="connsiteY10-648" fmla="*/ 1149925 h 1250801"/>
                  <a:gd name="connsiteX11-649" fmla="*/ 2231916 w 4745175"/>
                  <a:gd name="connsiteY11-650" fmla="*/ 1219197 h 1250801"/>
                  <a:gd name="connsiteX12-651" fmla="*/ 1442208 w 4745175"/>
                  <a:gd name="connsiteY12-652" fmla="*/ 1177633 h 1250801"/>
                  <a:gd name="connsiteX13-653" fmla="*/ 208471 w 4745175"/>
                  <a:gd name="connsiteY13-654" fmla="*/ 1250801 h 1250801"/>
                  <a:gd name="connsiteX14-655" fmla="*/ 0 w 4745175"/>
                  <a:gd name="connsiteY14-656" fmla="*/ 1042330 h 1250801"/>
                  <a:gd name="connsiteX15-657" fmla="*/ 96982 w 4745175"/>
                  <a:gd name="connsiteY15-658" fmla="*/ 291598 h 1250801"/>
                  <a:gd name="connsiteX0-659" fmla="*/ 96982 w 4745175"/>
                  <a:gd name="connsiteY0-660" fmla="*/ 291598 h 1250801"/>
                  <a:gd name="connsiteX1-661" fmla="*/ 125343 w 4745175"/>
                  <a:gd name="connsiteY1-662" fmla="*/ 27709 h 1250801"/>
                  <a:gd name="connsiteX2-663" fmla="*/ 2702972 w 4745175"/>
                  <a:gd name="connsiteY2-664" fmla="*/ 27707 h 1250801"/>
                  <a:gd name="connsiteX3-665" fmla="*/ 4419606 w 4745175"/>
                  <a:gd name="connsiteY3-666" fmla="*/ 0 h 1250801"/>
                  <a:gd name="connsiteX4-667" fmla="*/ 4738914 w 4745175"/>
                  <a:gd name="connsiteY4-668" fmla="*/ 194616 h 1250801"/>
                  <a:gd name="connsiteX5-669" fmla="*/ 4738913 w 4745175"/>
                  <a:gd name="connsiteY5-670" fmla="*/ 1056185 h 1250801"/>
                  <a:gd name="connsiteX6-671" fmla="*/ 4419606 w 4745175"/>
                  <a:gd name="connsiteY6-672" fmla="*/ 1250801 h 1250801"/>
                  <a:gd name="connsiteX7-673" fmla="*/ 3894463 w 4745175"/>
                  <a:gd name="connsiteY7-674" fmla="*/ 1163780 h 1250801"/>
                  <a:gd name="connsiteX8-675" fmla="*/ 3367989 w 4745175"/>
                  <a:gd name="connsiteY8-676" fmla="*/ 1205343 h 1250801"/>
                  <a:gd name="connsiteX9-677" fmla="*/ 2841517 w 4745175"/>
                  <a:gd name="connsiteY9-678" fmla="*/ 1219198 h 1250801"/>
                  <a:gd name="connsiteX10-679" fmla="*/ 2550571 w 4745175"/>
                  <a:gd name="connsiteY10-680" fmla="*/ 1149925 h 1250801"/>
                  <a:gd name="connsiteX11-681" fmla="*/ 2231916 w 4745175"/>
                  <a:gd name="connsiteY11-682" fmla="*/ 1219197 h 1250801"/>
                  <a:gd name="connsiteX12-683" fmla="*/ 1442208 w 4745175"/>
                  <a:gd name="connsiteY12-684" fmla="*/ 1177633 h 1250801"/>
                  <a:gd name="connsiteX13-685" fmla="*/ 208471 w 4745175"/>
                  <a:gd name="connsiteY13-686" fmla="*/ 1250801 h 1250801"/>
                  <a:gd name="connsiteX14-687" fmla="*/ 0 w 4745175"/>
                  <a:gd name="connsiteY14-688" fmla="*/ 1042330 h 1250801"/>
                  <a:gd name="connsiteX15-689" fmla="*/ 96982 w 4745175"/>
                  <a:gd name="connsiteY15-690" fmla="*/ 291598 h 1250801"/>
                  <a:gd name="connsiteX0-691" fmla="*/ 96982 w 4745175"/>
                  <a:gd name="connsiteY0-692" fmla="*/ 296876 h 1256079"/>
                  <a:gd name="connsiteX1-693" fmla="*/ 125343 w 4745175"/>
                  <a:gd name="connsiteY1-694" fmla="*/ 32987 h 1256079"/>
                  <a:gd name="connsiteX2-695" fmla="*/ 1457382 w 4745175"/>
                  <a:gd name="connsiteY2-696" fmla="*/ 3972 h 1256079"/>
                  <a:gd name="connsiteX3-697" fmla="*/ 2702972 w 4745175"/>
                  <a:gd name="connsiteY3-698" fmla="*/ 32985 h 1256079"/>
                  <a:gd name="connsiteX4-699" fmla="*/ 4419606 w 4745175"/>
                  <a:gd name="connsiteY4-700" fmla="*/ 5278 h 1256079"/>
                  <a:gd name="connsiteX5-701" fmla="*/ 4738914 w 4745175"/>
                  <a:gd name="connsiteY5-702" fmla="*/ 199894 h 1256079"/>
                  <a:gd name="connsiteX6-703" fmla="*/ 4738913 w 4745175"/>
                  <a:gd name="connsiteY6-704" fmla="*/ 1061463 h 1256079"/>
                  <a:gd name="connsiteX7-705" fmla="*/ 4419606 w 4745175"/>
                  <a:gd name="connsiteY7-706" fmla="*/ 1256079 h 1256079"/>
                  <a:gd name="connsiteX8-707" fmla="*/ 3894463 w 4745175"/>
                  <a:gd name="connsiteY8-708" fmla="*/ 1169058 h 1256079"/>
                  <a:gd name="connsiteX9-709" fmla="*/ 3367989 w 4745175"/>
                  <a:gd name="connsiteY9-710" fmla="*/ 1210621 h 1256079"/>
                  <a:gd name="connsiteX10-711" fmla="*/ 2841517 w 4745175"/>
                  <a:gd name="connsiteY10-712" fmla="*/ 1224476 h 1256079"/>
                  <a:gd name="connsiteX11-713" fmla="*/ 2550571 w 4745175"/>
                  <a:gd name="connsiteY11-714" fmla="*/ 1155203 h 1256079"/>
                  <a:gd name="connsiteX12-715" fmla="*/ 2231916 w 4745175"/>
                  <a:gd name="connsiteY12-716" fmla="*/ 1224475 h 1256079"/>
                  <a:gd name="connsiteX13-717" fmla="*/ 1442208 w 4745175"/>
                  <a:gd name="connsiteY13-718" fmla="*/ 1182911 h 1256079"/>
                  <a:gd name="connsiteX14-719" fmla="*/ 208471 w 4745175"/>
                  <a:gd name="connsiteY14-720" fmla="*/ 1256079 h 1256079"/>
                  <a:gd name="connsiteX15-721" fmla="*/ 0 w 4745175"/>
                  <a:gd name="connsiteY15-722" fmla="*/ 1047608 h 1256079"/>
                  <a:gd name="connsiteX16" fmla="*/ 96982 w 4745175"/>
                  <a:gd name="connsiteY16" fmla="*/ 296876 h 1256079"/>
                  <a:gd name="connsiteX0-723" fmla="*/ 96982 w 4745175"/>
                  <a:gd name="connsiteY0-724" fmla="*/ 291598 h 1250801"/>
                  <a:gd name="connsiteX1-725" fmla="*/ 125343 w 4745175"/>
                  <a:gd name="connsiteY1-726" fmla="*/ 27709 h 1250801"/>
                  <a:gd name="connsiteX2-727" fmla="*/ 1512800 w 4745175"/>
                  <a:gd name="connsiteY2-728" fmla="*/ 67967 h 1250801"/>
                  <a:gd name="connsiteX3-729" fmla="*/ 2702972 w 4745175"/>
                  <a:gd name="connsiteY3-730" fmla="*/ 27707 h 1250801"/>
                  <a:gd name="connsiteX4-731" fmla="*/ 4419606 w 4745175"/>
                  <a:gd name="connsiteY4-732" fmla="*/ 0 h 1250801"/>
                  <a:gd name="connsiteX5-733" fmla="*/ 4738914 w 4745175"/>
                  <a:gd name="connsiteY5-734" fmla="*/ 194616 h 1250801"/>
                  <a:gd name="connsiteX6-735" fmla="*/ 4738913 w 4745175"/>
                  <a:gd name="connsiteY6-736" fmla="*/ 1056185 h 1250801"/>
                  <a:gd name="connsiteX7-737" fmla="*/ 4419606 w 4745175"/>
                  <a:gd name="connsiteY7-738" fmla="*/ 1250801 h 1250801"/>
                  <a:gd name="connsiteX8-739" fmla="*/ 3894463 w 4745175"/>
                  <a:gd name="connsiteY8-740" fmla="*/ 1163780 h 1250801"/>
                  <a:gd name="connsiteX9-741" fmla="*/ 3367989 w 4745175"/>
                  <a:gd name="connsiteY9-742" fmla="*/ 1205343 h 1250801"/>
                  <a:gd name="connsiteX10-743" fmla="*/ 2841517 w 4745175"/>
                  <a:gd name="connsiteY10-744" fmla="*/ 1219198 h 1250801"/>
                  <a:gd name="connsiteX11-745" fmla="*/ 2550571 w 4745175"/>
                  <a:gd name="connsiteY11-746" fmla="*/ 1149925 h 1250801"/>
                  <a:gd name="connsiteX12-747" fmla="*/ 2231916 w 4745175"/>
                  <a:gd name="connsiteY12-748" fmla="*/ 1219197 h 1250801"/>
                  <a:gd name="connsiteX13-749" fmla="*/ 1442208 w 4745175"/>
                  <a:gd name="connsiteY13-750" fmla="*/ 1177633 h 1250801"/>
                  <a:gd name="connsiteX14-751" fmla="*/ 208471 w 4745175"/>
                  <a:gd name="connsiteY14-752" fmla="*/ 1250801 h 1250801"/>
                  <a:gd name="connsiteX15-753" fmla="*/ 0 w 4745175"/>
                  <a:gd name="connsiteY15-754" fmla="*/ 1042330 h 1250801"/>
                  <a:gd name="connsiteX16-755" fmla="*/ 96982 w 4745175"/>
                  <a:gd name="connsiteY16-756" fmla="*/ 291598 h 1250801"/>
                  <a:gd name="connsiteX0-757" fmla="*/ 96982 w 4745175"/>
                  <a:gd name="connsiteY0-758" fmla="*/ 291598 h 1250801"/>
                  <a:gd name="connsiteX1-759" fmla="*/ 125343 w 4745175"/>
                  <a:gd name="connsiteY1-760" fmla="*/ 27709 h 1250801"/>
                  <a:gd name="connsiteX2-761" fmla="*/ 1512800 w 4745175"/>
                  <a:gd name="connsiteY2-762" fmla="*/ 67967 h 1250801"/>
                  <a:gd name="connsiteX3-763" fmla="*/ 2702972 w 4745175"/>
                  <a:gd name="connsiteY3-764" fmla="*/ 27707 h 1250801"/>
                  <a:gd name="connsiteX4-765" fmla="*/ 3216909 w 4745175"/>
                  <a:gd name="connsiteY4-766" fmla="*/ 26403 h 1250801"/>
                  <a:gd name="connsiteX5-767" fmla="*/ 4419606 w 4745175"/>
                  <a:gd name="connsiteY5-768" fmla="*/ 0 h 1250801"/>
                  <a:gd name="connsiteX6-769" fmla="*/ 4738914 w 4745175"/>
                  <a:gd name="connsiteY6-770" fmla="*/ 194616 h 1250801"/>
                  <a:gd name="connsiteX7-771" fmla="*/ 4738913 w 4745175"/>
                  <a:gd name="connsiteY7-772" fmla="*/ 1056185 h 1250801"/>
                  <a:gd name="connsiteX8-773" fmla="*/ 4419606 w 4745175"/>
                  <a:gd name="connsiteY8-774" fmla="*/ 1250801 h 1250801"/>
                  <a:gd name="connsiteX9-775" fmla="*/ 3894463 w 4745175"/>
                  <a:gd name="connsiteY9-776" fmla="*/ 1163780 h 1250801"/>
                  <a:gd name="connsiteX10-777" fmla="*/ 3367989 w 4745175"/>
                  <a:gd name="connsiteY10-778" fmla="*/ 1205343 h 1250801"/>
                  <a:gd name="connsiteX11-779" fmla="*/ 2841517 w 4745175"/>
                  <a:gd name="connsiteY11-780" fmla="*/ 1219198 h 1250801"/>
                  <a:gd name="connsiteX12-781" fmla="*/ 2550571 w 4745175"/>
                  <a:gd name="connsiteY12-782" fmla="*/ 1149925 h 1250801"/>
                  <a:gd name="connsiteX13-783" fmla="*/ 2231916 w 4745175"/>
                  <a:gd name="connsiteY13-784" fmla="*/ 1219197 h 1250801"/>
                  <a:gd name="connsiteX14-785" fmla="*/ 1442208 w 4745175"/>
                  <a:gd name="connsiteY14-786" fmla="*/ 1177633 h 1250801"/>
                  <a:gd name="connsiteX15-787" fmla="*/ 208471 w 4745175"/>
                  <a:gd name="connsiteY15-788" fmla="*/ 1250801 h 1250801"/>
                  <a:gd name="connsiteX16-789" fmla="*/ 0 w 4745175"/>
                  <a:gd name="connsiteY16-790" fmla="*/ 1042330 h 1250801"/>
                  <a:gd name="connsiteX17" fmla="*/ 96982 w 4745175"/>
                  <a:gd name="connsiteY17" fmla="*/ 291598 h 1250801"/>
                  <a:gd name="connsiteX0-791" fmla="*/ 96982 w 4745175"/>
                  <a:gd name="connsiteY0-792" fmla="*/ 292904 h 1252107"/>
                  <a:gd name="connsiteX1-793" fmla="*/ 125343 w 4745175"/>
                  <a:gd name="connsiteY1-794" fmla="*/ 29015 h 1252107"/>
                  <a:gd name="connsiteX2-795" fmla="*/ 1512800 w 4745175"/>
                  <a:gd name="connsiteY2-796" fmla="*/ 69273 h 1252107"/>
                  <a:gd name="connsiteX3-797" fmla="*/ 2702972 w 4745175"/>
                  <a:gd name="connsiteY3-798" fmla="*/ 29013 h 1252107"/>
                  <a:gd name="connsiteX4-799" fmla="*/ 3313891 w 4745175"/>
                  <a:gd name="connsiteY4-800" fmla="*/ 0 h 1252107"/>
                  <a:gd name="connsiteX5-801" fmla="*/ 4419606 w 4745175"/>
                  <a:gd name="connsiteY5-802" fmla="*/ 1306 h 1252107"/>
                  <a:gd name="connsiteX6-803" fmla="*/ 4738914 w 4745175"/>
                  <a:gd name="connsiteY6-804" fmla="*/ 195922 h 1252107"/>
                  <a:gd name="connsiteX7-805" fmla="*/ 4738913 w 4745175"/>
                  <a:gd name="connsiteY7-806" fmla="*/ 1057491 h 1252107"/>
                  <a:gd name="connsiteX8-807" fmla="*/ 4419606 w 4745175"/>
                  <a:gd name="connsiteY8-808" fmla="*/ 1252107 h 1252107"/>
                  <a:gd name="connsiteX9-809" fmla="*/ 3894463 w 4745175"/>
                  <a:gd name="connsiteY9-810" fmla="*/ 1165086 h 1252107"/>
                  <a:gd name="connsiteX10-811" fmla="*/ 3367989 w 4745175"/>
                  <a:gd name="connsiteY10-812" fmla="*/ 1206649 h 1252107"/>
                  <a:gd name="connsiteX11-813" fmla="*/ 2841517 w 4745175"/>
                  <a:gd name="connsiteY11-814" fmla="*/ 1220504 h 1252107"/>
                  <a:gd name="connsiteX12-815" fmla="*/ 2550571 w 4745175"/>
                  <a:gd name="connsiteY12-816" fmla="*/ 1151231 h 1252107"/>
                  <a:gd name="connsiteX13-817" fmla="*/ 2231916 w 4745175"/>
                  <a:gd name="connsiteY13-818" fmla="*/ 1220503 h 1252107"/>
                  <a:gd name="connsiteX14-819" fmla="*/ 1442208 w 4745175"/>
                  <a:gd name="connsiteY14-820" fmla="*/ 1178939 h 1252107"/>
                  <a:gd name="connsiteX15-821" fmla="*/ 208471 w 4745175"/>
                  <a:gd name="connsiteY15-822" fmla="*/ 1252107 h 1252107"/>
                  <a:gd name="connsiteX16-823" fmla="*/ 0 w 4745175"/>
                  <a:gd name="connsiteY16-824" fmla="*/ 1043636 h 1252107"/>
                  <a:gd name="connsiteX17-825" fmla="*/ 96982 w 4745175"/>
                  <a:gd name="connsiteY17-826" fmla="*/ 292904 h 1252107"/>
                  <a:gd name="connsiteX0-827" fmla="*/ 27709 w 4745175"/>
                  <a:gd name="connsiteY0-828" fmla="*/ 486868 h 1252107"/>
                  <a:gd name="connsiteX1-829" fmla="*/ 125343 w 4745175"/>
                  <a:gd name="connsiteY1-830" fmla="*/ 29015 h 1252107"/>
                  <a:gd name="connsiteX2-831" fmla="*/ 1512800 w 4745175"/>
                  <a:gd name="connsiteY2-832" fmla="*/ 69273 h 1252107"/>
                  <a:gd name="connsiteX3-833" fmla="*/ 2702972 w 4745175"/>
                  <a:gd name="connsiteY3-834" fmla="*/ 29013 h 1252107"/>
                  <a:gd name="connsiteX4-835" fmla="*/ 3313891 w 4745175"/>
                  <a:gd name="connsiteY4-836" fmla="*/ 0 h 1252107"/>
                  <a:gd name="connsiteX5-837" fmla="*/ 4419606 w 4745175"/>
                  <a:gd name="connsiteY5-838" fmla="*/ 1306 h 1252107"/>
                  <a:gd name="connsiteX6-839" fmla="*/ 4738914 w 4745175"/>
                  <a:gd name="connsiteY6-840" fmla="*/ 195922 h 1252107"/>
                  <a:gd name="connsiteX7-841" fmla="*/ 4738913 w 4745175"/>
                  <a:gd name="connsiteY7-842" fmla="*/ 1057491 h 1252107"/>
                  <a:gd name="connsiteX8-843" fmla="*/ 4419606 w 4745175"/>
                  <a:gd name="connsiteY8-844" fmla="*/ 1252107 h 1252107"/>
                  <a:gd name="connsiteX9-845" fmla="*/ 3894463 w 4745175"/>
                  <a:gd name="connsiteY9-846" fmla="*/ 1165086 h 1252107"/>
                  <a:gd name="connsiteX10-847" fmla="*/ 3367989 w 4745175"/>
                  <a:gd name="connsiteY10-848" fmla="*/ 1206649 h 1252107"/>
                  <a:gd name="connsiteX11-849" fmla="*/ 2841517 w 4745175"/>
                  <a:gd name="connsiteY11-850" fmla="*/ 1220504 h 1252107"/>
                  <a:gd name="connsiteX12-851" fmla="*/ 2550571 w 4745175"/>
                  <a:gd name="connsiteY12-852" fmla="*/ 1151231 h 1252107"/>
                  <a:gd name="connsiteX13-853" fmla="*/ 2231916 w 4745175"/>
                  <a:gd name="connsiteY13-854" fmla="*/ 1220503 h 1252107"/>
                  <a:gd name="connsiteX14-855" fmla="*/ 1442208 w 4745175"/>
                  <a:gd name="connsiteY14-856" fmla="*/ 1178939 h 1252107"/>
                  <a:gd name="connsiteX15-857" fmla="*/ 208471 w 4745175"/>
                  <a:gd name="connsiteY15-858" fmla="*/ 1252107 h 1252107"/>
                  <a:gd name="connsiteX16-859" fmla="*/ 0 w 4745175"/>
                  <a:gd name="connsiteY16-860" fmla="*/ 1043636 h 1252107"/>
                  <a:gd name="connsiteX17-861" fmla="*/ 27709 w 4745175"/>
                  <a:gd name="connsiteY17-862" fmla="*/ 486868 h 1252107"/>
                  <a:gd name="connsiteX0-863" fmla="*/ 27709 w 4745175"/>
                  <a:gd name="connsiteY0-864" fmla="*/ 486868 h 1252107"/>
                  <a:gd name="connsiteX1-865" fmla="*/ 111488 w 4745175"/>
                  <a:gd name="connsiteY1-866" fmla="*/ 153706 h 1252107"/>
                  <a:gd name="connsiteX2-867" fmla="*/ 1512800 w 4745175"/>
                  <a:gd name="connsiteY2-868" fmla="*/ 69273 h 1252107"/>
                  <a:gd name="connsiteX3-869" fmla="*/ 2702972 w 4745175"/>
                  <a:gd name="connsiteY3-870" fmla="*/ 29013 h 1252107"/>
                  <a:gd name="connsiteX4-871" fmla="*/ 3313891 w 4745175"/>
                  <a:gd name="connsiteY4-872" fmla="*/ 0 h 1252107"/>
                  <a:gd name="connsiteX5-873" fmla="*/ 4419606 w 4745175"/>
                  <a:gd name="connsiteY5-874" fmla="*/ 1306 h 1252107"/>
                  <a:gd name="connsiteX6-875" fmla="*/ 4738914 w 4745175"/>
                  <a:gd name="connsiteY6-876" fmla="*/ 195922 h 1252107"/>
                  <a:gd name="connsiteX7-877" fmla="*/ 4738913 w 4745175"/>
                  <a:gd name="connsiteY7-878" fmla="*/ 1057491 h 1252107"/>
                  <a:gd name="connsiteX8-879" fmla="*/ 4419606 w 4745175"/>
                  <a:gd name="connsiteY8-880" fmla="*/ 1252107 h 1252107"/>
                  <a:gd name="connsiteX9-881" fmla="*/ 3894463 w 4745175"/>
                  <a:gd name="connsiteY9-882" fmla="*/ 1165086 h 1252107"/>
                  <a:gd name="connsiteX10-883" fmla="*/ 3367989 w 4745175"/>
                  <a:gd name="connsiteY10-884" fmla="*/ 1206649 h 1252107"/>
                  <a:gd name="connsiteX11-885" fmla="*/ 2841517 w 4745175"/>
                  <a:gd name="connsiteY11-886" fmla="*/ 1220504 h 1252107"/>
                  <a:gd name="connsiteX12-887" fmla="*/ 2550571 w 4745175"/>
                  <a:gd name="connsiteY12-888" fmla="*/ 1151231 h 1252107"/>
                  <a:gd name="connsiteX13-889" fmla="*/ 2231916 w 4745175"/>
                  <a:gd name="connsiteY13-890" fmla="*/ 1220503 h 1252107"/>
                  <a:gd name="connsiteX14-891" fmla="*/ 1442208 w 4745175"/>
                  <a:gd name="connsiteY14-892" fmla="*/ 1178939 h 1252107"/>
                  <a:gd name="connsiteX15-893" fmla="*/ 208471 w 4745175"/>
                  <a:gd name="connsiteY15-894" fmla="*/ 1252107 h 1252107"/>
                  <a:gd name="connsiteX16-895" fmla="*/ 0 w 4745175"/>
                  <a:gd name="connsiteY16-896" fmla="*/ 1043636 h 1252107"/>
                  <a:gd name="connsiteX17-897" fmla="*/ 27709 w 4745175"/>
                  <a:gd name="connsiteY17-898" fmla="*/ 486868 h 1252107"/>
                  <a:gd name="connsiteX0-899" fmla="*/ 83127 w 4745175"/>
                  <a:gd name="connsiteY0-900" fmla="*/ 694686 h 1252107"/>
                  <a:gd name="connsiteX1-901" fmla="*/ 111488 w 4745175"/>
                  <a:gd name="connsiteY1-902" fmla="*/ 153706 h 1252107"/>
                  <a:gd name="connsiteX2-903" fmla="*/ 1512800 w 4745175"/>
                  <a:gd name="connsiteY2-904" fmla="*/ 69273 h 1252107"/>
                  <a:gd name="connsiteX3-905" fmla="*/ 2702972 w 4745175"/>
                  <a:gd name="connsiteY3-906" fmla="*/ 29013 h 1252107"/>
                  <a:gd name="connsiteX4-907" fmla="*/ 3313891 w 4745175"/>
                  <a:gd name="connsiteY4-908" fmla="*/ 0 h 1252107"/>
                  <a:gd name="connsiteX5-909" fmla="*/ 4419606 w 4745175"/>
                  <a:gd name="connsiteY5-910" fmla="*/ 1306 h 1252107"/>
                  <a:gd name="connsiteX6-911" fmla="*/ 4738914 w 4745175"/>
                  <a:gd name="connsiteY6-912" fmla="*/ 195922 h 1252107"/>
                  <a:gd name="connsiteX7-913" fmla="*/ 4738913 w 4745175"/>
                  <a:gd name="connsiteY7-914" fmla="*/ 1057491 h 1252107"/>
                  <a:gd name="connsiteX8-915" fmla="*/ 4419606 w 4745175"/>
                  <a:gd name="connsiteY8-916" fmla="*/ 1252107 h 1252107"/>
                  <a:gd name="connsiteX9-917" fmla="*/ 3894463 w 4745175"/>
                  <a:gd name="connsiteY9-918" fmla="*/ 1165086 h 1252107"/>
                  <a:gd name="connsiteX10-919" fmla="*/ 3367989 w 4745175"/>
                  <a:gd name="connsiteY10-920" fmla="*/ 1206649 h 1252107"/>
                  <a:gd name="connsiteX11-921" fmla="*/ 2841517 w 4745175"/>
                  <a:gd name="connsiteY11-922" fmla="*/ 1220504 h 1252107"/>
                  <a:gd name="connsiteX12-923" fmla="*/ 2550571 w 4745175"/>
                  <a:gd name="connsiteY12-924" fmla="*/ 1151231 h 1252107"/>
                  <a:gd name="connsiteX13-925" fmla="*/ 2231916 w 4745175"/>
                  <a:gd name="connsiteY13-926" fmla="*/ 1220503 h 1252107"/>
                  <a:gd name="connsiteX14-927" fmla="*/ 1442208 w 4745175"/>
                  <a:gd name="connsiteY14-928" fmla="*/ 1178939 h 1252107"/>
                  <a:gd name="connsiteX15-929" fmla="*/ 208471 w 4745175"/>
                  <a:gd name="connsiteY15-930" fmla="*/ 1252107 h 1252107"/>
                  <a:gd name="connsiteX16-931" fmla="*/ 0 w 4745175"/>
                  <a:gd name="connsiteY16-932" fmla="*/ 1043636 h 1252107"/>
                  <a:gd name="connsiteX17-933" fmla="*/ 83127 w 4745175"/>
                  <a:gd name="connsiteY17-934" fmla="*/ 694686 h 1252107"/>
                  <a:gd name="connsiteX0-935" fmla="*/ 83127 w 4745175"/>
                  <a:gd name="connsiteY0-936" fmla="*/ 694686 h 1252107"/>
                  <a:gd name="connsiteX1-937" fmla="*/ 194616 w 4745175"/>
                  <a:gd name="connsiteY1-938" fmla="*/ 181415 h 1252107"/>
                  <a:gd name="connsiteX2-939" fmla="*/ 1512800 w 4745175"/>
                  <a:gd name="connsiteY2-940" fmla="*/ 69273 h 1252107"/>
                  <a:gd name="connsiteX3-941" fmla="*/ 2702972 w 4745175"/>
                  <a:gd name="connsiteY3-942" fmla="*/ 29013 h 1252107"/>
                  <a:gd name="connsiteX4-943" fmla="*/ 3313891 w 4745175"/>
                  <a:gd name="connsiteY4-944" fmla="*/ 0 h 1252107"/>
                  <a:gd name="connsiteX5-945" fmla="*/ 4419606 w 4745175"/>
                  <a:gd name="connsiteY5-946" fmla="*/ 1306 h 1252107"/>
                  <a:gd name="connsiteX6-947" fmla="*/ 4738914 w 4745175"/>
                  <a:gd name="connsiteY6-948" fmla="*/ 195922 h 1252107"/>
                  <a:gd name="connsiteX7-949" fmla="*/ 4738913 w 4745175"/>
                  <a:gd name="connsiteY7-950" fmla="*/ 1057491 h 1252107"/>
                  <a:gd name="connsiteX8-951" fmla="*/ 4419606 w 4745175"/>
                  <a:gd name="connsiteY8-952" fmla="*/ 1252107 h 1252107"/>
                  <a:gd name="connsiteX9-953" fmla="*/ 3894463 w 4745175"/>
                  <a:gd name="connsiteY9-954" fmla="*/ 1165086 h 1252107"/>
                  <a:gd name="connsiteX10-955" fmla="*/ 3367989 w 4745175"/>
                  <a:gd name="connsiteY10-956" fmla="*/ 1206649 h 1252107"/>
                  <a:gd name="connsiteX11-957" fmla="*/ 2841517 w 4745175"/>
                  <a:gd name="connsiteY11-958" fmla="*/ 1220504 h 1252107"/>
                  <a:gd name="connsiteX12-959" fmla="*/ 2550571 w 4745175"/>
                  <a:gd name="connsiteY12-960" fmla="*/ 1151231 h 1252107"/>
                  <a:gd name="connsiteX13-961" fmla="*/ 2231916 w 4745175"/>
                  <a:gd name="connsiteY13-962" fmla="*/ 1220503 h 1252107"/>
                  <a:gd name="connsiteX14-963" fmla="*/ 1442208 w 4745175"/>
                  <a:gd name="connsiteY14-964" fmla="*/ 1178939 h 1252107"/>
                  <a:gd name="connsiteX15-965" fmla="*/ 208471 w 4745175"/>
                  <a:gd name="connsiteY15-966" fmla="*/ 1252107 h 1252107"/>
                  <a:gd name="connsiteX16-967" fmla="*/ 0 w 4745175"/>
                  <a:gd name="connsiteY16-968" fmla="*/ 1043636 h 1252107"/>
                  <a:gd name="connsiteX17-969" fmla="*/ 83127 w 4745175"/>
                  <a:gd name="connsiteY17-970" fmla="*/ 694686 h 1252107"/>
                  <a:gd name="connsiteX0-971" fmla="*/ 83127 w 4785446"/>
                  <a:gd name="connsiteY0-972" fmla="*/ 694686 h 1252107"/>
                  <a:gd name="connsiteX1-973" fmla="*/ 194616 w 4785446"/>
                  <a:gd name="connsiteY1-974" fmla="*/ 181415 h 1252107"/>
                  <a:gd name="connsiteX2-975" fmla="*/ 1512800 w 4785446"/>
                  <a:gd name="connsiteY2-976" fmla="*/ 69273 h 1252107"/>
                  <a:gd name="connsiteX3-977" fmla="*/ 2702972 w 4785446"/>
                  <a:gd name="connsiteY3-978" fmla="*/ 29013 h 1252107"/>
                  <a:gd name="connsiteX4-979" fmla="*/ 3313891 w 4785446"/>
                  <a:gd name="connsiteY4-980" fmla="*/ 0 h 1252107"/>
                  <a:gd name="connsiteX5-981" fmla="*/ 4419606 w 4785446"/>
                  <a:gd name="connsiteY5-982" fmla="*/ 1306 h 1252107"/>
                  <a:gd name="connsiteX6-983" fmla="*/ 4780478 w 4785446"/>
                  <a:gd name="connsiteY6-984" fmla="*/ 348322 h 1252107"/>
                  <a:gd name="connsiteX7-985" fmla="*/ 4738913 w 4785446"/>
                  <a:gd name="connsiteY7-986" fmla="*/ 1057491 h 1252107"/>
                  <a:gd name="connsiteX8-987" fmla="*/ 4419606 w 4785446"/>
                  <a:gd name="connsiteY8-988" fmla="*/ 1252107 h 1252107"/>
                  <a:gd name="connsiteX9-989" fmla="*/ 3894463 w 4785446"/>
                  <a:gd name="connsiteY9-990" fmla="*/ 1165086 h 1252107"/>
                  <a:gd name="connsiteX10-991" fmla="*/ 3367989 w 4785446"/>
                  <a:gd name="connsiteY10-992" fmla="*/ 1206649 h 1252107"/>
                  <a:gd name="connsiteX11-993" fmla="*/ 2841517 w 4785446"/>
                  <a:gd name="connsiteY11-994" fmla="*/ 1220504 h 1252107"/>
                  <a:gd name="connsiteX12-995" fmla="*/ 2550571 w 4785446"/>
                  <a:gd name="connsiteY12-996" fmla="*/ 1151231 h 1252107"/>
                  <a:gd name="connsiteX13-997" fmla="*/ 2231916 w 4785446"/>
                  <a:gd name="connsiteY13-998" fmla="*/ 1220503 h 1252107"/>
                  <a:gd name="connsiteX14-999" fmla="*/ 1442208 w 4785446"/>
                  <a:gd name="connsiteY14-1000" fmla="*/ 1178939 h 1252107"/>
                  <a:gd name="connsiteX15-1001" fmla="*/ 208471 w 4785446"/>
                  <a:gd name="connsiteY15-1002" fmla="*/ 1252107 h 1252107"/>
                  <a:gd name="connsiteX16-1003" fmla="*/ 0 w 4785446"/>
                  <a:gd name="connsiteY16-1004" fmla="*/ 1043636 h 1252107"/>
                  <a:gd name="connsiteX17-1005" fmla="*/ 83127 w 4785446"/>
                  <a:gd name="connsiteY17-1006" fmla="*/ 694686 h 1252107"/>
                  <a:gd name="connsiteX0-1007" fmla="*/ 83127 w 4785446"/>
                  <a:gd name="connsiteY0-1008" fmla="*/ 694686 h 1252107"/>
                  <a:gd name="connsiteX1-1009" fmla="*/ 194616 w 4785446"/>
                  <a:gd name="connsiteY1-1010" fmla="*/ 181415 h 1252107"/>
                  <a:gd name="connsiteX2-1011" fmla="*/ 1512800 w 4785446"/>
                  <a:gd name="connsiteY2-1012" fmla="*/ 69273 h 1252107"/>
                  <a:gd name="connsiteX3-1013" fmla="*/ 2702972 w 4785446"/>
                  <a:gd name="connsiteY3-1014" fmla="*/ 29013 h 1252107"/>
                  <a:gd name="connsiteX4-1015" fmla="*/ 3313891 w 4785446"/>
                  <a:gd name="connsiteY4-1016" fmla="*/ 0 h 1252107"/>
                  <a:gd name="connsiteX5-1017" fmla="*/ 4405751 w 4785446"/>
                  <a:gd name="connsiteY5-1018" fmla="*/ 70579 h 1252107"/>
                  <a:gd name="connsiteX6-1019" fmla="*/ 4780478 w 4785446"/>
                  <a:gd name="connsiteY6-1020" fmla="*/ 348322 h 1252107"/>
                  <a:gd name="connsiteX7-1021" fmla="*/ 4738913 w 4785446"/>
                  <a:gd name="connsiteY7-1022" fmla="*/ 1057491 h 1252107"/>
                  <a:gd name="connsiteX8-1023" fmla="*/ 4419606 w 4785446"/>
                  <a:gd name="connsiteY8-1024" fmla="*/ 1252107 h 1252107"/>
                  <a:gd name="connsiteX9-1025" fmla="*/ 3894463 w 4785446"/>
                  <a:gd name="connsiteY9-1026" fmla="*/ 1165086 h 1252107"/>
                  <a:gd name="connsiteX10-1027" fmla="*/ 3367989 w 4785446"/>
                  <a:gd name="connsiteY10-1028" fmla="*/ 1206649 h 1252107"/>
                  <a:gd name="connsiteX11-1029" fmla="*/ 2841517 w 4785446"/>
                  <a:gd name="connsiteY11-1030" fmla="*/ 1220504 h 1252107"/>
                  <a:gd name="connsiteX12-1031" fmla="*/ 2550571 w 4785446"/>
                  <a:gd name="connsiteY12-1032" fmla="*/ 1151231 h 1252107"/>
                  <a:gd name="connsiteX13-1033" fmla="*/ 2231916 w 4785446"/>
                  <a:gd name="connsiteY13-1034" fmla="*/ 1220503 h 1252107"/>
                  <a:gd name="connsiteX14-1035" fmla="*/ 1442208 w 4785446"/>
                  <a:gd name="connsiteY14-1036" fmla="*/ 1178939 h 1252107"/>
                  <a:gd name="connsiteX15-1037" fmla="*/ 208471 w 4785446"/>
                  <a:gd name="connsiteY15-1038" fmla="*/ 1252107 h 1252107"/>
                  <a:gd name="connsiteX16-1039" fmla="*/ 0 w 4785446"/>
                  <a:gd name="connsiteY16-1040" fmla="*/ 1043636 h 1252107"/>
                  <a:gd name="connsiteX17-1041" fmla="*/ 83127 w 4785446"/>
                  <a:gd name="connsiteY17-1042" fmla="*/ 694686 h 1252107"/>
                  <a:gd name="connsiteX0-1043" fmla="*/ 83127 w 4785446"/>
                  <a:gd name="connsiteY0-1044" fmla="*/ 665673 h 1223094"/>
                  <a:gd name="connsiteX1-1045" fmla="*/ 194616 w 4785446"/>
                  <a:gd name="connsiteY1-1046" fmla="*/ 152402 h 1223094"/>
                  <a:gd name="connsiteX2-1047" fmla="*/ 1512800 w 4785446"/>
                  <a:gd name="connsiteY2-1048" fmla="*/ 40260 h 1223094"/>
                  <a:gd name="connsiteX3-1049" fmla="*/ 2702972 w 4785446"/>
                  <a:gd name="connsiteY3-1050" fmla="*/ 0 h 1223094"/>
                  <a:gd name="connsiteX4-1051" fmla="*/ 3327745 w 4785446"/>
                  <a:gd name="connsiteY4-1052" fmla="*/ 54114 h 1223094"/>
                  <a:gd name="connsiteX5-1053" fmla="*/ 4405751 w 4785446"/>
                  <a:gd name="connsiteY5-1054" fmla="*/ 41566 h 1223094"/>
                  <a:gd name="connsiteX6-1055" fmla="*/ 4780478 w 4785446"/>
                  <a:gd name="connsiteY6-1056" fmla="*/ 319309 h 1223094"/>
                  <a:gd name="connsiteX7-1057" fmla="*/ 4738913 w 4785446"/>
                  <a:gd name="connsiteY7-1058" fmla="*/ 1028478 h 1223094"/>
                  <a:gd name="connsiteX8-1059" fmla="*/ 4419606 w 4785446"/>
                  <a:gd name="connsiteY8-1060" fmla="*/ 1223094 h 1223094"/>
                  <a:gd name="connsiteX9-1061" fmla="*/ 3894463 w 4785446"/>
                  <a:gd name="connsiteY9-1062" fmla="*/ 1136073 h 1223094"/>
                  <a:gd name="connsiteX10-1063" fmla="*/ 3367989 w 4785446"/>
                  <a:gd name="connsiteY10-1064" fmla="*/ 1177636 h 1223094"/>
                  <a:gd name="connsiteX11-1065" fmla="*/ 2841517 w 4785446"/>
                  <a:gd name="connsiteY11-1066" fmla="*/ 1191491 h 1223094"/>
                  <a:gd name="connsiteX12-1067" fmla="*/ 2550571 w 4785446"/>
                  <a:gd name="connsiteY12-1068" fmla="*/ 1122218 h 1223094"/>
                  <a:gd name="connsiteX13-1069" fmla="*/ 2231916 w 4785446"/>
                  <a:gd name="connsiteY13-1070" fmla="*/ 1191490 h 1223094"/>
                  <a:gd name="connsiteX14-1071" fmla="*/ 1442208 w 4785446"/>
                  <a:gd name="connsiteY14-1072" fmla="*/ 1149926 h 1223094"/>
                  <a:gd name="connsiteX15-1073" fmla="*/ 208471 w 4785446"/>
                  <a:gd name="connsiteY15-1074" fmla="*/ 1223094 h 1223094"/>
                  <a:gd name="connsiteX16-1075" fmla="*/ 0 w 4785446"/>
                  <a:gd name="connsiteY16-1076" fmla="*/ 1014623 h 1223094"/>
                  <a:gd name="connsiteX17-1077" fmla="*/ 83127 w 4785446"/>
                  <a:gd name="connsiteY17-1078" fmla="*/ 665673 h 1223094"/>
                  <a:gd name="connsiteX0-1079" fmla="*/ 13855 w 4785446"/>
                  <a:gd name="connsiteY0-1080" fmla="*/ 596400 h 1223094"/>
                  <a:gd name="connsiteX1-1081" fmla="*/ 194616 w 4785446"/>
                  <a:gd name="connsiteY1-1082" fmla="*/ 152402 h 1223094"/>
                  <a:gd name="connsiteX2-1083" fmla="*/ 1512800 w 4785446"/>
                  <a:gd name="connsiteY2-1084" fmla="*/ 40260 h 1223094"/>
                  <a:gd name="connsiteX3-1085" fmla="*/ 2702972 w 4785446"/>
                  <a:gd name="connsiteY3-1086" fmla="*/ 0 h 1223094"/>
                  <a:gd name="connsiteX4-1087" fmla="*/ 3327745 w 4785446"/>
                  <a:gd name="connsiteY4-1088" fmla="*/ 54114 h 1223094"/>
                  <a:gd name="connsiteX5-1089" fmla="*/ 4405751 w 4785446"/>
                  <a:gd name="connsiteY5-1090" fmla="*/ 41566 h 1223094"/>
                  <a:gd name="connsiteX6-1091" fmla="*/ 4780478 w 4785446"/>
                  <a:gd name="connsiteY6-1092" fmla="*/ 319309 h 1223094"/>
                  <a:gd name="connsiteX7-1093" fmla="*/ 4738913 w 4785446"/>
                  <a:gd name="connsiteY7-1094" fmla="*/ 1028478 h 1223094"/>
                  <a:gd name="connsiteX8-1095" fmla="*/ 4419606 w 4785446"/>
                  <a:gd name="connsiteY8-1096" fmla="*/ 1223094 h 1223094"/>
                  <a:gd name="connsiteX9-1097" fmla="*/ 3894463 w 4785446"/>
                  <a:gd name="connsiteY9-1098" fmla="*/ 1136073 h 1223094"/>
                  <a:gd name="connsiteX10-1099" fmla="*/ 3367989 w 4785446"/>
                  <a:gd name="connsiteY10-1100" fmla="*/ 1177636 h 1223094"/>
                  <a:gd name="connsiteX11-1101" fmla="*/ 2841517 w 4785446"/>
                  <a:gd name="connsiteY11-1102" fmla="*/ 1191491 h 1223094"/>
                  <a:gd name="connsiteX12-1103" fmla="*/ 2550571 w 4785446"/>
                  <a:gd name="connsiteY12-1104" fmla="*/ 1122218 h 1223094"/>
                  <a:gd name="connsiteX13-1105" fmla="*/ 2231916 w 4785446"/>
                  <a:gd name="connsiteY13-1106" fmla="*/ 1191490 h 1223094"/>
                  <a:gd name="connsiteX14-1107" fmla="*/ 1442208 w 4785446"/>
                  <a:gd name="connsiteY14-1108" fmla="*/ 1149926 h 1223094"/>
                  <a:gd name="connsiteX15-1109" fmla="*/ 208471 w 4785446"/>
                  <a:gd name="connsiteY15-1110" fmla="*/ 1223094 h 1223094"/>
                  <a:gd name="connsiteX16-1111" fmla="*/ 0 w 4785446"/>
                  <a:gd name="connsiteY16-1112" fmla="*/ 1014623 h 1223094"/>
                  <a:gd name="connsiteX17-1113" fmla="*/ 13855 w 4785446"/>
                  <a:gd name="connsiteY17-1114" fmla="*/ 596400 h 1223094"/>
                  <a:gd name="connsiteX0-1115" fmla="*/ 13855 w 4785446"/>
                  <a:gd name="connsiteY0-1116" fmla="*/ 596400 h 1223094"/>
                  <a:gd name="connsiteX1-1117" fmla="*/ 194616 w 4785446"/>
                  <a:gd name="connsiteY1-1118" fmla="*/ 152402 h 1223094"/>
                  <a:gd name="connsiteX2-1119" fmla="*/ 1512800 w 4785446"/>
                  <a:gd name="connsiteY2-1120" fmla="*/ 40260 h 1223094"/>
                  <a:gd name="connsiteX3-1121" fmla="*/ 2702972 w 4785446"/>
                  <a:gd name="connsiteY3-1122" fmla="*/ 0 h 1223094"/>
                  <a:gd name="connsiteX4-1123" fmla="*/ 3327745 w 4785446"/>
                  <a:gd name="connsiteY4-1124" fmla="*/ 54114 h 1223094"/>
                  <a:gd name="connsiteX5-1125" fmla="*/ 4405751 w 4785446"/>
                  <a:gd name="connsiteY5-1126" fmla="*/ 41566 h 1223094"/>
                  <a:gd name="connsiteX6-1127" fmla="*/ 4780478 w 4785446"/>
                  <a:gd name="connsiteY6-1128" fmla="*/ 319309 h 1223094"/>
                  <a:gd name="connsiteX7-1129" fmla="*/ 4738913 w 4785446"/>
                  <a:gd name="connsiteY7-1130" fmla="*/ 1028478 h 1223094"/>
                  <a:gd name="connsiteX8-1131" fmla="*/ 4419606 w 4785446"/>
                  <a:gd name="connsiteY8-1132" fmla="*/ 1223094 h 1223094"/>
                  <a:gd name="connsiteX9-1133" fmla="*/ 3894463 w 4785446"/>
                  <a:gd name="connsiteY9-1134" fmla="*/ 1136073 h 1223094"/>
                  <a:gd name="connsiteX10-1135" fmla="*/ 3367989 w 4785446"/>
                  <a:gd name="connsiteY10-1136" fmla="*/ 1177636 h 1223094"/>
                  <a:gd name="connsiteX11-1137" fmla="*/ 2841517 w 4785446"/>
                  <a:gd name="connsiteY11-1138" fmla="*/ 1191491 h 1223094"/>
                  <a:gd name="connsiteX12-1139" fmla="*/ 2550571 w 4785446"/>
                  <a:gd name="connsiteY12-1140" fmla="*/ 1122218 h 1223094"/>
                  <a:gd name="connsiteX13-1141" fmla="*/ 2231916 w 4785446"/>
                  <a:gd name="connsiteY13-1142" fmla="*/ 1191490 h 1223094"/>
                  <a:gd name="connsiteX14-1143" fmla="*/ 1469917 w 4785446"/>
                  <a:gd name="connsiteY14-1144" fmla="*/ 1219199 h 1223094"/>
                  <a:gd name="connsiteX15-1145" fmla="*/ 208471 w 4785446"/>
                  <a:gd name="connsiteY15-1146" fmla="*/ 1223094 h 1223094"/>
                  <a:gd name="connsiteX16-1147" fmla="*/ 0 w 4785446"/>
                  <a:gd name="connsiteY16-1148" fmla="*/ 1014623 h 1223094"/>
                  <a:gd name="connsiteX17-1149" fmla="*/ 13855 w 4785446"/>
                  <a:gd name="connsiteY17-1150" fmla="*/ 596400 h 1223094"/>
                  <a:gd name="connsiteX0-1151" fmla="*/ 13855 w 4785446"/>
                  <a:gd name="connsiteY0-1152" fmla="*/ 596400 h 1223094"/>
                  <a:gd name="connsiteX1-1153" fmla="*/ 194616 w 4785446"/>
                  <a:gd name="connsiteY1-1154" fmla="*/ 152402 h 1223094"/>
                  <a:gd name="connsiteX2-1155" fmla="*/ 1512800 w 4785446"/>
                  <a:gd name="connsiteY2-1156" fmla="*/ 102510 h 1223094"/>
                  <a:gd name="connsiteX3-1157" fmla="*/ 2702972 w 4785446"/>
                  <a:gd name="connsiteY3-1158" fmla="*/ 0 h 1223094"/>
                  <a:gd name="connsiteX4-1159" fmla="*/ 3327745 w 4785446"/>
                  <a:gd name="connsiteY4-1160" fmla="*/ 54114 h 1223094"/>
                  <a:gd name="connsiteX5-1161" fmla="*/ 4405751 w 4785446"/>
                  <a:gd name="connsiteY5-1162" fmla="*/ 41566 h 1223094"/>
                  <a:gd name="connsiteX6-1163" fmla="*/ 4780478 w 4785446"/>
                  <a:gd name="connsiteY6-1164" fmla="*/ 319309 h 1223094"/>
                  <a:gd name="connsiteX7-1165" fmla="*/ 4738913 w 4785446"/>
                  <a:gd name="connsiteY7-1166" fmla="*/ 1028478 h 1223094"/>
                  <a:gd name="connsiteX8-1167" fmla="*/ 4419606 w 4785446"/>
                  <a:gd name="connsiteY8-1168" fmla="*/ 1223094 h 1223094"/>
                  <a:gd name="connsiteX9-1169" fmla="*/ 3894463 w 4785446"/>
                  <a:gd name="connsiteY9-1170" fmla="*/ 1136073 h 1223094"/>
                  <a:gd name="connsiteX10-1171" fmla="*/ 3367989 w 4785446"/>
                  <a:gd name="connsiteY10-1172" fmla="*/ 1177636 h 1223094"/>
                  <a:gd name="connsiteX11-1173" fmla="*/ 2841517 w 4785446"/>
                  <a:gd name="connsiteY11-1174" fmla="*/ 1191491 h 1223094"/>
                  <a:gd name="connsiteX12-1175" fmla="*/ 2550571 w 4785446"/>
                  <a:gd name="connsiteY12-1176" fmla="*/ 1122218 h 1223094"/>
                  <a:gd name="connsiteX13-1177" fmla="*/ 2231916 w 4785446"/>
                  <a:gd name="connsiteY13-1178" fmla="*/ 1191490 h 1223094"/>
                  <a:gd name="connsiteX14-1179" fmla="*/ 1469917 w 4785446"/>
                  <a:gd name="connsiteY14-1180" fmla="*/ 1219199 h 1223094"/>
                  <a:gd name="connsiteX15-1181" fmla="*/ 208471 w 4785446"/>
                  <a:gd name="connsiteY15-1182" fmla="*/ 1223094 h 1223094"/>
                  <a:gd name="connsiteX16-1183" fmla="*/ 0 w 4785446"/>
                  <a:gd name="connsiteY16-1184" fmla="*/ 1014623 h 1223094"/>
                  <a:gd name="connsiteX17-1185" fmla="*/ 13855 w 4785446"/>
                  <a:gd name="connsiteY17-1186" fmla="*/ 596400 h 1223094"/>
                  <a:gd name="connsiteX0-1187" fmla="*/ 13855 w 4785446"/>
                  <a:gd name="connsiteY0-1188" fmla="*/ 554834 h 1181528"/>
                  <a:gd name="connsiteX1-1189" fmla="*/ 194616 w 4785446"/>
                  <a:gd name="connsiteY1-1190" fmla="*/ 110836 h 1181528"/>
                  <a:gd name="connsiteX2-1191" fmla="*/ 1512800 w 4785446"/>
                  <a:gd name="connsiteY2-1192" fmla="*/ 60944 h 1181528"/>
                  <a:gd name="connsiteX3-1193" fmla="*/ 2743656 w 4785446"/>
                  <a:gd name="connsiteY3-1194" fmla="*/ 82931 h 1181528"/>
                  <a:gd name="connsiteX4-1195" fmla="*/ 3327745 w 4785446"/>
                  <a:gd name="connsiteY4-1196" fmla="*/ 12548 h 1181528"/>
                  <a:gd name="connsiteX5-1197" fmla="*/ 4405751 w 4785446"/>
                  <a:gd name="connsiteY5-1198" fmla="*/ 0 h 1181528"/>
                  <a:gd name="connsiteX6-1199" fmla="*/ 4780478 w 4785446"/>
                  <a:gd name="connsiteY6-1200" fmla="*/ 277743 h 1181528"/>
                  <a:gd name="connsiteX7-1201" fmla="*/ 4738913 w 4785446"/>
                  <a:gd name="connsiteY7-1202" fmla="*/ 986912 h 1181528"/>
                  <a:gd name="connsiteX8-1203" fmla="*/ 4419606 w 4785446"/>
                  <a:gd name="connsiteY8-1204" fmla="*/ 1181528 h 1181528"/>
                  <a:gd name="connsiteX9-1205" fmla="*/ 3894463 w 4785446"/>
                  <a:gd name="connsiteY9-1206" fmla="*/ 1094507 h 1181528"/>
                  <a:gd name="connsiteX10-1207" fmla="*/ 3367989 w 4785446"/>
                  <a:gd name="connsiteY10-1208" fmla="*/ 1136070 h 1181528"/>
                  <a:gd name="connsiteX11-1209" fmla="*/ 2841517 w 4785446"/>
                  <a:gd name="connsiteY11-1210" fmla="*/ 1149925 h 1181528"/>
                  <a:gd name="connsiteX12-1211" fmla="*/ 2550571 w 4785446"/>
                  <a:gd name="connsiteY12-1212" fmla="*/ 1080652 h 1181528"/>
                  <a:gd name="connsiteX13-1213" fmla="*/ 2231916 w 4785446"/>
                  <a:gd name="connsiteY13-1214" fmla="*/ 1149924 h 1181528"/>
                  <a:gd name="connsiteX14-1215" fmla="*/ 1469917 w 4785446"/>
                  <a:gd name="connsiteY14-1216" fmla="*/ 1177633 h 1181528"/>
                  <a:gd name="connsiteX15-1217" fmla="*/ 208471 w 4785446"/>
                  <a:gd name="connsiteY15-1218" fmla="*/ 1181528 h 1181528"/>
                  <a:gd name="connsiteX16-1219" fmla="*/ 0 w 4785446"/>
                  <a:gd name="connsiteY16-1220" fmla="*/ 973057 h 1181528"/>
                  <a:gd name="connsiteX17-1221" fmla="*/ 13855 w 4785446"/>
                  <a:gd name="connsiteY17-1222" fmla="*/ 554834 h 1181528"/>
                  <a:gd name="connsiteX0-1223" fmla="*/ 13855 w 4785446"/>
                  <a:gd name="connsiteY0-1224" fmla="*/ 554834 h 1181528"/>
                  <a:gd name="connsiteX1-1225" fmla="*/ 194616 w 4785446"/>
                  <a:gd name="connsiteY1-1226" fmla="*/ 110836 h 1181528"/>
                  <a:gd name="connsiteX2-1227" fmla="*/ 1512800 w 4785446"/>
                  <a:gd name="connsiteY2-1228" fmla="*/ 60944 h 1181528"/>
                  <a:gd name="connsiteX3-1229" fmla="*/ 2743656 w 4785446"/>
                  <a:gd name="connsiteY3-1230" fmla="*/ 82931 h 1181528"/>
                  <a:gd name="connsiteX4-1231" fmla="*/ 3517606 w 4785446"/>
                  <a:gd name="connsiteY4-1232" fmla="*/ 59234 h 1181528"/>
                  <a:gd name="connsiteX5-1233" fmla="*/ 4405751 w 4785446"/>
                  <a:gd name="connsiteY5-1234" fmla="*/ 0 h 1181528"/>
                  <a:gd name="connsiteX6-1235" fmla="*/ 4780478 w 4785446"/>
                  <a:gd name="connsiteY6-1236" fmla="*/ 277743 h 1181528"/>
                  <a:gd name="connsiteX7-1237" fmla="*/ 4738913 w 4785446"/>
                  <a:gd name="connsiteY7-1238" fmla="*/ 986912 h 1181528"/>
                  <a:gd name="connsiteX8-1239" fmla="*/ 4419606 w 4785446"/>
                  <a:gd name="connsiteY8-1240" fmla="*/ 1181528 h 1181528"/>
                  <a:gd name="connsiteX9-1241" fmla="*/ 3894463 w 4785446"/>
                  <a:gd name="connsiteY9-1242" fmla="*/ 1094507 h 1181528"/>
                  <a:gd name="connsiteX10-1243" fmla="*/ 3367989 w 4785446"/>
                  <a:gd name="connsiteY10-1244" fmla="*/ 1136070 h 1181528"/>
                  <a:gd name="connsiteX11-1245" fmla="*/ 2841517 w 4785446"/>
                  <a:gd name="connsiteY11-1246" fmla="*/ 1149925 h 1181528"/>
                  <a:gd name="connsiteX12-1247" fmla="*/ 2550571 w 4785446"/>
                  <a:gd name="connsiteY12-1248" fmla="*/ 1080652 h 1181528"/>
                  <a:gd name="connsiteX13-1249" fmla="*/ 2231916 w 4785446"/>
                  <a:gd name="connsiteY13-1250" fmla="*/ 1149924 h 1181528"/>
                  <a:gd name="connsiteX14-1251" fmla="*/ 1469917 w 4785446"/>
                  <a:gd name="connsiteY14-1252" fmla="*/ 1177633 h 1181528"/>
                  <a:gd name="connsiteX15-1253" fmla="*/ 208471 w 4785446"/>
                  <a:gd name="connsiteY15-1254" fmla="*/ 1181528 h 1181528"/>
                  <a:gd name="connsiteX16-1255" fmla="*/ 0 w 4785446"/>
                  <a:gd name="connsiteY16-1256" fmla="*/ 973057 h 1181528"/>
                  <a:gd name="connsiteX17-1257" fmla="*/ 13855 w 4785446"/>
                  <a:gd name="connsiteY17-1258" fmla="*/ 554834 h 1181528"/>
                  <a:gd name="connsiteX0-1259" fmla="*/ 13855 w 4785446"/>
                  <a:gd name="connsiteY0-1260" fmla="*/ 554834 h 1181528"/>
                  <a:gd name="connsiteX1-1261" fmla="*/ 194616 w 4785446"/>
                  <a:gd name="connsiteY1-1262" fmla="*/ 110836 h 1181528"/>
                  <a:gd name="connsiteX2-1263" fmla="*/ 1512800 w 4785446"/>
                  <a:gd name="connsiteY2-1264" fmla="*/ 60944 h 1181528"/>
                  <a:gd name="connsiteX3-1265" fmla="*/ 2743656 w 4785446"/>
                  <a:gd name="connsiteY3-1266" fmla="*/ 82931 h 1181528"/>
                  <a:gd name="connsiteX4-1267" fmla="*/ 3517606 w 4785446"/>
                  <a:gd name="connsiteY4-1268" fmla="*/ 59234 h 1181528"/>
                  <a:gd name="connsiteX5-1269" fmla="*/ 4405751 w 4785446"/>
                  <a:gd name="connsiteY5-1270" fmla="*/ 0 h 1181528"/>
                  <a:gd name="connsiteX6-1271" fmla="*/ 4780478 w 4785446"/>
                  <a:gd name="connsiteY6-1272" fmla="*/ 277743 h 1181528"/>
                  <a:gd name="connsiteX7-1273" fmla="*/ 4738913 w 4785446"/>
                  <a:gd name="connsiteY7-1274" fmla="*/ 986912 h 1181528"/>
                  <a:gd name="connsiteX8-1275" fmla="*/ 4419606 w 4785446"/>
                  <a:gd name="connsiteY8-1276" fmla="*/ 1181528 h 1181528"/>
                  <a:gd name="connsiteX9-1277" fmla="*/ 3894463 w 4785446"/>
                  <a:gd name="connsiteY9-1278" fmla="*/ 1094507 h 1181528"/>
                  <a:gd name="connsiteX10-1279" fmla="*/ 3367989 w 4785446"/>
                  <a:gd name="connsiteY10-1280" fmla="*/ 1136070 h 1181528"/>
                  <a:gd name="connsiteX11-1281" fmla="*/ 2841517 w 4785446"/>
                  <a:gd name="connsiteY11-1282" fmla="*/ 1149925 h 1181528"/>
                  <a:gd name="connsiteX12-1283" fmla="*/ 2550571 w 4785446"/>
                  <a:gd name="connsiteY12-1284" fmla="*/ 1080652 h 1181528"/>
                  <a:gd name="connsiteX13-1285" fmla="*/ 1974249 w 4785446"/>
                  <a:gd name="connsiteY13-1286" fmla="*/ 1134363 h 1181528"/>
                  <a:gd name="connsiteX14-1287" fmla="*/ 1469917 w 4785446"/>
                  <a:gd name="connsiteY14-1288" fmla="*/ 1177633 h 1181528"/>
                  <a:gd name="connsiteX15-1289" fmla="*/ 208471 w 4785446"/>
                  <a:gd name="connsiteY15-1290" fmla="*/ 1181528 h 1181528"/>
                  <a:gd name="connsiteX16-1291" fmla="*/ 0 w 4785446"/>
                  <a:gd name="connsiteY16-1292" fmla="*/ 973057 h 1181528"/>
                  <a:gd name="connsiteX17-1293" fmla="*/ 13855 w 4785446"/>
                  <a:gd name="connsiteY17-1294" fmla="*/ 554834 h 1181528"/>
                  <a:gd name="connsiteX0-1295" fmla="*/ 13855 w 4785446"/>
                  <a:gd name="connsiteY0-1296" fmla="*/ 554834 h 1181528"/>
                  <a:gd name="connsiteX1-1297" fmla="*/ 194616 w 4785446"/>
                  <a:gd name="connsiteY1-1298" fmla="*/ 110836 h 1181528"/>
                  <a:gd name="connsiteX2-1299" fmla="*/ 1512800 w 4785446"/>
                  <a:gd name="connsiteY2-1300" fmla="*/ 60944 h 1181528"/>
                  <a:gd name="connsiteX3-1301" fmla="*/ 2743656 w 4785446"/>
                  <a:gd name="connsiteY3-1302" fmla="*/ 82931 h 1181528"/>
                  <a:gd name="connsiteX4-1303" fmla="*/ 3517606 w 4785446"/>
                  <a:gd name="connsiteY4-1304" fmla="*/ 59234 h 1181528"/>
                  <a:gd name="connsiteX5-1305" fmla="*/ 4405751 w 4785446"/>
                  <a:gd name="connsiteY5-1306" fmla="*/ 0 h 1181528"/>
                  <a:gd name="connsiteX6-1307" fmla="*/ 4780478 w 4785446"/>
                  <a:gd name="connsiteY6-1308" fmla="*/ 277743 h 1181528"/>
                  <a:gd name="connsiteX7-1309" fmla="*/ 4738913 w 4785446"/>
                  <a:gd name="connsiteY7-1310" fmla="*/ 986912 h 1181528"/>
                  <a:gd name="connsiteX8-1311" fmla="*/ 4419606 w 4785446"/>
                  <a:gd name="connsiteY8-1312" fmla="*/ 1181528 h 1181528"/>
                  <a:gd name="connsiteX9-1313" fmla="*/ 3894463 w 4785446"/>
                  <a:gd name="connsiteY9-1314" fmla="*/ 1094507 h 1181528"/>
                  <a:gd name="connsiteX10-1315" fmla="*/ 3367989 w 4785446"/>
                  <a:gd name="connsiteY10-1316" fmla="*/ 1136070 h 1181528"/>
                  <a:gd name="connsiteX11-1317" fmla="*/ 2841517 w 4785446"/>
                  <a:gd name="connsiteY11-1318" fmla="*/ 1149925 h 1181528"/>
                  <a:gd name="connsiteX12-1319" fmla="*/ 2509887 w 4785446"/>
                  <a:gd name="connsiteY12-1320" fmla="*/ 1142900 h 1181528"/>
                  <a:gd name="connsiteX13-1321" fmla="*/ 1974249 w 4785446"/>
                  <a:gd name="connsiteY13-1322" fmla="*/ 1134363 h 1181528"/>
                  <a:gd name="connsiteX14-1323" fmla="*/ 1469917 w 4785446"/>
                  <a:gd name="connsiteY14-1324" fmla="*/ 1177633 h 1181528"/>
                  <a:gd name="connsiteX15-1325" fmla="*/ 208471 w 4785446"/>
                  <a:gd name="connsiteY15-1326" fmla="*/ 1181528 h 1181528"/>
                  <a:gd name="connsiteX16-1327" fmla="*/ 0 w 4785446"/>
                  <a:gd name="connsiteY16-1328" fmla="*/ 973057 h 1181528"/>
                  <a:gd name="connsiteX17-1329" fmla="*/ 13855 w 4785446"/>
                  <a:gd name="connsiteY17-1330" fmla="*/ 554834 h 1181528"/>
                  <a:gd name="connsiteX0-1331" fmla="*/ 13855 w 4785446"/>
                  <a:gd name="connsiteY0-1332" fmla="*/ 554834 h 1181528"/>
                  <a:gd name="connsiteX1-1333" fmla="*/ 194616 w 4785446"/>
                  <a:gd name="connsiteY1-1334" fmla="*/ 110836 h 1181528"/>
                  <a:gd name="connsiteX2-1335" fmla="*/ 1512800 w 4785446"/>
                  <a:gd name="connsiteY2-1336" fmla="*/ 60944 h 1181528"/>
                  <a:gd name="connsiteX3-1337" fmla="*/ 2743656 w 4785446"/>
                  <a:gd name="connsiteY3-1338" fmla="*/ 82931 h 1181528"/>
                  <a:gd name="connsiteX4-1339" fmla="*/ 3517606 w 4785446"/>
                  <a:gd name="connsiteY4-1340" fmla="*/ 59234 h 1181528"/>
                  <a:gd name="connsiteX5-1341" fmla="*/ 4405751 w 4785446"/>
                  <a:gd name="connsiteY5-1342" fmla="*/ 0 h 1181528"/>
                  <a:gd name="connsiteX6-1343" fmla="*/ 4780478 w 4785446"/>
                  <a:gd name="connsiteY6-1344" fmla="*/ 277743 h 1181528"/>
                  <a:gd name="connsiteX7-1345" fmla="*/ 4738913 w 4785446"/>
                  <a:gd name="connsiteY7-1346" fmla="*/ 986912 h 1181528"/>
                  <a:gd name="connsiteX8-1347" fmla="*/ 4419606 w 4785446"/>
                  <a:gd name="connsiteY8-1348" fmla="*/ 1181528 h 1181528"/>
                  <a:gd name="connsiteX9-1349" fmla="*/ 3894463 w 4785446"/>
                  <a:gd name="connsiteY9-1350" fmla="*/ 1172317 h 1181528"/>
                  <a:gd name="connsiteX10-1351" fmla="*/ 3367989 w 4785446"/>
                  <a:gd name="connsiteY10-1352" fmla="*/ 1136070 h 1181528"/>
                  <a:gd name="connsiteX11-1353" fmla="*/ 2841517 w 4785446"/>
                  <a:gd name="connsiteY11-1354" fmla="*/ 1149925 h 1181528"/>
                  <a:gd name="connsiteX12-1355" fmla="*/ 2509887 w 4785446"/>
                  <a:gd name="connsiteY12-1356" fmla="*/ 1142900 h 1181528"/>
                  <a:gd name="connsiteX13-1357" fmla="*/ 1974249 w 4785446"/>
                  <a:gd name="connsiteY13-1358" fmla="*/ 1134363 h 1181528"/>
                  <a:gd name="connsiteX14-1359" fmla="*/ 1469917 w 4785446"/>
                  <a:gd name="connsiteY14-1360" fmla="*/ 1177633 h 1181528"/>
                  <a:gd name="connsiteX15-1361" fmla="*/ 208471 w 4785446"/>
                  <a:gd name="connsiteY15-1362" fmla="*/ 1181528 h 1181528"/>
                  <a:gd name="connsiteX16-1363" fmla="*/ 0 w 4785446"/>
                  <a:gd name="connsiteY16-1364" fmla="*/ 973057 h 1181528"/>
                  <a:gd name="connsiteX17-1365" fmla="*/ 13855 w 4785446"/>
                  <a:gd name="connsiteY17-1366" fmla="*/ 554834 h 1181528"/>
                  <a:gd name="connsiteX0-1367" fmla="*/ 13855 w 4785446"/>
                  <a:gd name="connsiteY0-1368" fmla="*/ 554834 h 1181528"/>
                  <a:gd name="connsiteX1-1369" fmla="*/ 99686 w 4785446"/>
                  <a:gd name="connsiteY1-1370" fmla="*/ 141960 h 1181528"/>
                  <a:gd name="connsiteX2-1371" fmla="*/ 1512800 w 4785446"/>
                  <a:gd name="connsiteY2-1372" fmla="*/ 60944 h 1181528"/>
                  <a:gd name="connsiteX3-1373" fmla="*/ 2743656 w 4785446"/>
                  <a:gd name="connsiteY3-1374" fmla="*/ 82931 h 1181528"/>
                  <a:gd name="connsiteX4-1375" fmla="*/ 3517606 w 4785446"/>
                  <a:gd name="connsiteY4-1376" fmla="*/ 59234 h 1181528"/>
                  <a:gd name="connsiteX5-1377" fmla="*/ 4405751 w 4785446"/>
                  <a:gd name="connsiteY5-1378" fmla="*/ 0 h 1181528"/>
                  <a:gd name="connsiteX6-1379" fmla="*/ 4780478 w 4785446"/>
                  <a:gd name="connsiteY6-1380" fmla="*/ 277743 h 1181528"/>
                  <a:gd name="connsiteX7-1381" fmla="*/ 4738913 w 4785446"/>
                  <a:gd name="connsiteY7-1382" fmla="*/ 986912 h 1181528"/>
                  <a:gd name="connsiteX8-1383" fmla="*/ 4419606 w 4785446"/>
                  <a:gd name="connsiteY8-1384" fmla="*/ 1181528 h 1181528"/>
                  <a:gd name="connsiteX9-1385" fmla="*/ 3894463 w 4785446"/>
                  <a:gd name="connsiteY9-1386" fmla="*/ 1172317 h 1181528"/>
                  <a:gd name="connsiteX10-1387" fmla="*/ 3367989 w 4785446"/>
                  <a:gd name="connsiteY10-1388" fmla="*/ 1136070 h 1181528"/>
                  <a:gd name="connsiteX11-1389" fmla="*/ 2841517 w 4785446"/>
                  <a:gd name="connsiteY11-1390" fmla="*/ 1149925 h 1181528"/>
                  <a:gd name="connsiteX12-1391" fmla="*/ 2509887 w 4785446"/>
                  <a:gd name="connsiteY12-1392" fmla="*/ 1142900 h 1181528"/>
                  <a:gd name="connsiteX13-1393" fmla="*/ 1974249 w 4785446"/>
                  <a:gd name="connsiteY13-1394" fmla="*/ 1134363 h 1181528"/>
                  <a:gd name="connsiteX14-1395" fmla="*/ 1469917 w 4785446"/>
                  <a:gd name="connsiteY14-1396" fmla="*/ 1177633 h 1181528"/>
                  <a:gd name="connsiteX15-1397" fmla="*/ 208471 w 4785446"/>
                  <a:gd name="connsiteY15-1398" fmla="*/ 1181528 h 1181528"/>
                  <a:gd name="connsiteX16-1399" fmla="*/ 0 w 4785446"/>
                  <a:gd name="connsiteY16-1400" fmla="*/ 973057 h 1181528"/>
                  <a:gd name="connsiteX17-1401" fmla="*/ 13855 w 4785446"/>
                  <a:gd name="connsiteY17-1402" fmla="*/ 554834 h 1181528"/>
                  <a:gd name="connsiteX0-1403" fmla="*/ 13855 w 4785446"/>
                  <a:gd name="connsiteY0-1404" fmla="*/ 554834 h 1181528"/>
                  <a:gd name="connsiteX1-1405" fmla="*/ 99686 w 4785446"/>
                  <a:gd name="connsiteY1-1406" fmla="*/ 141960 h 1181528"/>
                  <a:gd name="connsiteX2-1407" fmla="*/ 1146641 w 4785446"/>
                  <a:gd name="connsiteY2-1408" fmla="*/ 45381 h 1181528"/>
                  <a:gd name="connsiteX3-1409" fmla="*/ 2743656 w 4785446"/>
                  <a:gd name="connsiteY3-1410" fmla="*/ 82931 h 1181528"/>
                  <a:gd name="connsiteX4-1411" fmla="*/ 3517606 w 4785446"/>
                  <a:gd name="connsiteY4-1412" fmla="*/ 59234 h 1181528"/>
                  <a:gd name="connsiteX5-1413" fmla="*/ 4405751 w 4785446"/>
                  <a:gd name="connsiteY5-1414" fmla="*/ 0 h 1181528"/>
                  <a:gd name="connsiteX6-1415" fmla="*/ 4780478 w 4785446"/>
                  <a:gd name="connsiteY6-1416" fmla="*/ 277743 h 1181528"/>
                  <a:gd name="connsiteX7-1417" fmla="*/ 4738913 w 4785446"/>
                  <a:gd name="connsiteY7-1418" fmla="*/ 986912 h 1181528"/>
                  <a:gd name="connsiteX8-1419" fmla="*/ 4419606 w 4785446"/>
                  <a:gd name="connsiteY8-1420" fmla="*/ 1181528 h 1181528"/>
                  <a:gd name="connsiteX9-1421" fmla="*/ 3894463 w 4785446"/>
                  <a:gd name="connsiteY9-1422" fmla="*/ 1172317 h 1181528"/>
                  <a:gd name="connsiteX10-1423" fmla="*/ 3367989 w 4785446"/>
                  <a:gd name="connsiteY10-1424" fmla="*/ 1136070 h 1181528"/>
                  <a:gd name="connsiteX11-1425" fmla="*/ 2841517 w 4785446"/>
                  <a:gd name="connsiteY11-1426" fmla="*/ 1149925 h 1181528"/>
                  <a:gd name="connsiteX12-1427" fmla="*/ 2509887 w 4785446"/>
                  <a:gd name="connsiteY12-1428" fmla="*/ 1142900 h 1181528"/>
                  <a:gd name="connsiteX13-1429" fmla="*/ 1974249 w 4785446"/>
                  <a:gd name="connsiteY13-1430" fmla="*/ 1134363 h 1181528"/>
                  <a:gd name="connsiteX14-1431" fmla="*/ 1469917 w 4785446"/>
                  <a:gd name="connsiteY14-1432" fmla="*/ 1177633 h 1181528"/>
                  <a:gd name="connsiteX15-1433" fmla="*/ 208471 w 4785446"/>
                  <a:gd name="connsiteY15-1434" fmla="*/ 1181528 h 1181528"/>
                  <a:gd name="connsiteX16-1435" fmla="*/ 0 w 4785446"/>
                  <a:gd name="connsiteY16-1436" fmla="*/ 973057 h 1181528"/>
                  <a:gd name="connsiteX17-1437" fmla="*/ 13855 w 4785446"/>
                  <a:gd name="connsiteY17-1438" fmla="*/ 554834 h 1181528"/>
                  <a:gd name="connsiteX0-1439" fmla="*/ 13855 w 4738913"/>
                  <a:gd name="connsiteY0-1440" fmla="*/ 554834 h 1181528"/>
                  <a:gd name="connsiteX1-1441" fmla="*/ 99686 w 4738913"/>
                  <a:gd name="connsiteY1-1442" fmla="*/ 141960 h 1181528"/>
                  <a:gd name="connsiteX2-1443" fmla="*/ 1146641 w 4738913"/>
                  <a:gd name="connsiteY2-1444" fmla="*/ 45381 h 1181528"/>
                  <a:gd name="connsiteX3-1445" fmla="*/ 2743656 w 4738913"/>
                  <a:gd name="connsiteY3-1446" fmla="*/ 82931 h 1181528"/>
                  <a:gd name="connsiteX4-1447" fmla="*/ 3517606 w 4738913"/>
                  <a:gd name="connsiteY4-1448" fmla="*/ 59234 h 1181528"/>
                  <a:gd name="connsiteX5-1449" fmla="*/ 4405751 w 4738913"/>
                  <a:gd name="connsiteY5-1450" fmla="*/ 0 h 1181528"/>
                  <a:gd name="connsiteX6-1451" fmla="*/ 4726233 w 4738913"/>
                  <a:gd name="connsiteY6-1452" fmla="*/ 262180 h 1181528"/>
                  <a:gd name="connsiteX7-1453" fmla="*/ 4738913 w 4738913"/>
                  <a:gd name="connsiteY7-1454" fmla="*/ 986912 h 1181528"/>
                  <a:gd name="connsiteX8-1455" fmla="*/ 4419606 w 4738913"/>
                  <a:gd name="connsiteY8-1456" fmla="*/ 1181528 h 1181528"/>
                  <a:gd name="connsiteX9-1457" fmla="*/ 3894463 w 4738913"/>
                  <a:gd name="connsiteY9-1458" fmla="*/ 1172317 h 1181528"/>
                  <a:gd name="connsiteX10-1459" fmla="*/ 3367989 w 4738913"/>
                  <a:gd name="connsiteY10-1460" fmla="*/ 1136070 h 1181528"/>
                  <a:gd name="connsiteX11-1461" fmla="*/ 2841517 w 4738913"/>
                  <a:gd name="connsiteY11-1462" fmla="*/ 1149925 h 1181528"/>
                  <a:gd name="connsiteX12-1463" fmla="*/ 2509887 w 4738913"/>
                  <a:gd name="connsiteY12-1464" fmla="*/ 1142900 h 1181528"/>
                  <a:gd name="connsiteX13-1465" fmla="*/ 1974249 w 4738913"/>
                  <a:gd name="connsiteY13-1466" fmla="*/ 1134363 h 1181528"/>
                  <a:gd name="connsiteX14-1467" fmla="*/ 1469917 w 4738913"/>
                  <a:gd name="connsiteY14-1468" fmla="*/ 1177633 h 1181528"/>
                  <a:gd name="connsiteX15-1469" fmla="*/ 208471 w 4738913"/>
                  <a:gd name="connsiteY15-1470" fmla="*/ 1181528 h 1181528"/>
                  <a:gd name="connsiteX16-1471" fmla="*/ 0 w 4738913"/>
                  <a:gd name="connsiteY16-1472" fmla="*/ 973057 h 1181528"/>
                  <a:gd name="connsiteX17-1473" fmla="*/ 13855 w 4738913"/>
                  <a:gd name="connsiteY17-1474" fmla="*/ 554834 h 1181528"/>
                  <a:gd name="connsiteX0-1475" fmla="*/ 13855 w 4730615"/>
                  <a:gd name="connsiteY0-1476" fmla="*/ 554834 h 1181528"/>
                  <a:gd name="connsiteX1-1477" fmla="*/ 99686 w 4730615"/>
                  <a:gd name="connsiteY1-1478" fmla="*/ 141960 h 1181528"/>
                  <a:gd name="connsiteX2-1479" fmla="*/ 1146641 w 4730615"/>
                  <a:gd name="connsiteY2-1480" fmla="*/ 45381 h 1181528"/>
                  <a:gd name="connsiteX3-1481" fmla="*/ 2743656 w 4730615"/>
                  <a:gd name="connsiteY3-1482" fmla="*/ 82931 h 1181528"/>
                  <a:gd name="connsiteX4-1483" fmla="*/ 3517606 w 4730615"/>
                  <a:gd name="connsiteY4-1484" fmla="*/ 59234 h 1181528"/>
                  <a:gd name="connsiteX5-1485" fmla="*/ 4405751 w 4730615"/>
                  <a:gd name="connsiteY5-1486" fmla="*/ 0 h 1181528"/>
                  <a:gd name="connsiteX6-1487" fmla="*/ 4726233 w 4730615"/>
                  <a:gd name="connsiteY6-1488" fmla="*/ 262180 h 1181528"/>
                  <a:gd name="connsiteX7-1489" fmla="*/ 4657544 w 4730615"/>
                  <a:gd name="connsiteY7-1490" fmla="*/ 986912 h 1181528"/>
                  <a:gd name="connsiteX8-1491" fmla="*/ 4419606 w 4730615"/>
                  <a:gd name="connsiteY8-1492" fmla="*/ 1181528 h 1181528"/>
                  <a:gd name="connsiteX9-1493" fmla="*/ 3894463 w 4730615"/>
                  <a:gd name="connsiteY9-1494" fmla="*/ 1172317 h 1181528"/>
                  <a:gd name="connsiteX10-1495" fmla="*/ 3367989 w 4730615"/>
                  <a:gd name="connsiteY10-1496" fmla="*/ 1136070 h 1181528"/>
                  <a:gd name="connsiteX11-1497" fmla="*/ 2841517 w 4730615"/>
                  <a:gd name="connsiteY11-1498" fmla="*/ 1149925 h 1181528"/>
                  <a:gd name="connsiteX12-1499" fmla="*/ 2509887 w 4730615"/>
                  <a:gd name="connsiteY12-1500" fmla="*/ 1142900 h 1181528"/>
                  <a:gd name="connsiteX13-1501" fmla="*/ 1974249 w 4730615"/>
                  <a:gd name="connsiteY13-1502" fmla="*/ 1134363 h 1181528"/>
                  <a:gd name="connsiteX14-1503" fmla="*/ 1469917 w 4730615"/>
                  <a:gd name="connsiteY14-1504" fmla="*/ 1177633 h 1181528"/>
                  <a:gd name="connsiteX15-1505" fmla="*/ 208471 w 4730615"/>
                  <a:gd name="connsiteY15-1506" fmla="*/ 1181528 h 1181528"/>
                  <a:gd name="connsiteX16-1507" fmla="*/ 0 w 4730615"/>
                  <a:gd name="connsiteY16-1508" fmla="*/ 973057 h 1181528"/>
                  <a:gd name="connsiteX17-1509" fmla="*/ 13855 w 4730615"/>
                  <a:gd name="connsiteY17-1510" fmla="*/ 554834 h 1181528"/>
                  <a:gd name="connsiteX0-1511" fmla="*/ 13855 w 4737435"/>
                  <a:gd name="connsiteY0-1512" fmla="*/ 554834 h 1181528"/>
                  <a:gd name="connsiteX1-1513" fmla="*/ 99686 w 4737435"/>
                  <a:gd name="connsiteY1-1514" fmla="*/ 141960 h 1181528"/>
                  <a:gd name="connsiteX2-1515" fmla="*/ 1146641 w 4737435"/>
                  <a:gd name="connsiteY2-1516" fmla="*/ 45381 h 1181528"/>
                  <a:gd name="connsiteX3-1517" fmla="*/ 2743656 w 4737435"/>
                  <a:gd name="connsiteY3-1518" fmla="*/ 82931 h 1181528"/>
                  <a:gd name="connsiteX4-1519" fmla="*/ 3517606 w 4737435"/>
                  <a:gd name="connsiteY4-1520" fmla="*/ 59234 h 1181528"/>
                  <a:gd name="connsiteX5-1521" fmla="*/ 4405751 w 4737435"/>
                  <a:gd name="connsiteY5-1522" fmla="*/ 0 h 1181528"/>
                  <a:gd name="connsiteX6-1523" fmla="*/ 4726233 w 4737435"/>
                  <a:gd name="connsiteY6-1524" fmla="*/ 262180 h 1181528"/>
                  <a:gd name="connsiteX7-1525" fmla="*/ 4657544 w 4737435"/>
                  <a:gd name="connsiteY7-1526" fmla="*/ 986912 h 1181528"/>
                  <a:gd name="connsiteX8-1527" fmla="*/ 4419606 w 4737435"/>
                  <a:gd name="connsiteY8-1528" fmla="*/ 1181528 h 1181528"/>
                  <a:gd name="connsiteX9-1529" fmla="*/ 3894463 w 4737435"/>
                  <a:gd name="connsiteY9-1530" fmla="*/ 1172317 h 1181528"/>
                  <a:gd name="connsiteX10-1531" fmla="*/ 3367989 w 4737435"/>
                  <a:gd name="connsiteY10-1532" fmla="*/ 1136070 h 1181528"/>
                  <a:gd name="connsiteX11-1533" fmla="*/ 2841517 w 4737435"/>
                  <a:gd name="connsiteY11-1534" fmla="*/ 1149925 h 1181528"/>
                  <a:gd name="connsiteX12-1535" fmla="*/ 2509887 w 4737435"/>
                  <a:gd name="connsiteY12-1536" fmla="*/ 1142900 h 1181528"/>
                  <a:gd name="connsiteX13-1537" fmla="*/ 1974249 w 4737435"/>
                  <a:gd name="connsiteY13-1538" fmla="*/ 1134363 h 1181528"/>
                  <a:gd name="connsiteX14-1539" fmla="*/ 1469917 w 4737435"/>
                  <a:gd name="connsiteY14-1540" fmla="*/ 1177633 h 1181528"/>
                  <a:gd name="connsiteX15-1541" fmla="*/ 208471 w 4737435"/>
                  <a:gd name="connsiteY15-1542" fmla="*/ 1181528 h 1181528"/>
                  <a:gd name="connsiteX16-1543" fmla="*/ 0 w 4737435"/>
                  <a:gd name="connsiteY16-1544" fmla="*/ 973057 h 1181528"/>
                  <a:gd name="connsiteX17-1545" fmla="*/ 13855 w 4737435"/>
                  <a:gd name="connsiteY17-1546" fmla="*/ 554834 h 11815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55" y="connsiteY9-56"/>
                  </a:cxn>
                  <a:cxn ang="0">
                    <a:pos x="connsiteX10-157" y="connsiteY10-158"/>
                  </a:cxn>
                  <a:cxn ang="0">
                    <a:pos x="connsiteX11-203" y="connsiteY11-204"/>
                  </a:cxn>
                  <a:cxn ang="0">
                    <a:pos x="connsiteX12-229" y="connsiteY12-230"/>
                  </a:cxn>
                  <a:cxn ang="0">
                    <a:pos x="connsiteX13-257" y="connsiteY13-258"/>
                  </a:cxn>
                  <a:cxn ang="0">
                    <a:pos x="connsiteX14-315" y="connsiteY14-316"/>
                  </a:cxn>
                  <a:cxn ang="0">
                    <a:pos x="connsiteX15-497" y="connsiteY15-498"/>
                  </a:cxn>
                  <a:cxn ang="0">
                    <a:pos x="connsiteX16-755" y="connsiteY16-756"/>
                  </a:cxn>
                  <a:cxn ang="0">
                    <a:pos x="connsiteX17-825" y="connsiteY17-826"/>
                  </a:cxn>
                </a:cxnLst>
                <a:rect l="l" t="t" r="r" b="b"/>
                <a:pathLst>
                  <a:path w="4737435" h="1181528">
                    <a:moveTo>
                      <a:pt x="13855" y="554834"/>
                    </a:moveTo>
                    <a:cubicBezTo>
                      <a:pt x="13855" y="439699"/>
                      <a:pt x="-15449" y="141960"/>
                      <a:pt x="99686" y="141960"/>
                    </a:cubicBezTo>
                    <a:cubicBezTo>
                      <a:pt x="326419" y="93143"/>
                      <a:pt x="717036" y="45381"/>
                      <a:pt x="1146641" y="45381"/>
                    </a:cubicBezTo>
                    <a:cubicBezTo>
                      <a:pt x="1576246" y="45381"/>
                      <a:pt x="2459638" y="89858"/>
                      <a:pt x="2743656" y="82931"/>
                    </a:cubicBezTo>
                    <a:lnTo>
                      <a:pt x="3517606" y="59234"/>
                    </a:lnTo>
                    <a:lnTo>
                      <a:pt x="4405751" y="0"/>
                    </a:lnTo>
                    <a:cubicBezTo>
                      <a:pt x="4520886" y="0"/>
                      <a:pt x="4726233" y="147045"/>
                      <a:pt x="4726233" y="262180"/>
                    </a:cubicBezTo>
                    <a:cubicBezTo>
                      <a:pt x="4763178" y="544751"/>
                      <a:pt x="4700503" y="709464"/>
                      <a:pt x="4657544" y="986912"/>
                    </a:cubicBezTo>
                    <a:cubicBezTo>
                      <a:pt x="4657544" y="1102047"/>
                      <a:pt x="4534741" y="1181528"/>
                      <a:pt x="4419606" y="1181528"/>
                    </a:cubicBezTo>
                    <a:lnTo>
                      <a:pt x="3894463" y="1172317"/>
                    </a:lnTo>
                    <a:lnTo>
                      <a:pt x="3367989" y="1136070"/>
                    </a:lnTo>
                    <a:lnTo>
                      <a:pt x="2841517" y="1149925"/>
                    </a:lnTo>
                    <a:lnTo>
                      <a:pt x="2509887" y="1142900"/>
                    </a:lnTo>
                    <a:lnTo>
                      <a:pt x="1974249" y="1134363"/>
                    </a:lnTo>
                    <a:lnTo>
                      <a:pt x="1469917" y="1177633"/>
                    </a:lnTo>
                    <a:lnTo>
                      <a:pt x="208471" y="1181528"/>
                    </a:lnTo>
                    <a:cubicBezTo>
                      <a:pt x="93336" y="1181528"/>
                      <a:pt x="0" y="1088192"/>
                      <a:pt x="0" y="973057"/>
                    </a:cubicBezTo>
                    <a:cubicBezTo>
                      <a:pt x="0" y="695104"/>
                      <a:pt x="13855" y="832787"/>
                      <a:pt x="13855" y="554834"/>
                    </a:cubicBezTo>
                    <a:close/>
                  </a:path>
                </a:pathLst>
              </a:custGeom>
              <a:solidFill>
                <a:srgbClr val="63B446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</p:grpSp>
      </p:grpSp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67106" y="47242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38630" y="473725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8175503" y="467077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8030601" y="438069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0" y="4852357"/>
            <a:ext cx="9143999" cy="3143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0" y="479515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57594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28587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506812" y="4575947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361910" y="4285874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166257" y="472365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680612" y="473354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157308" y="4598387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048565" y="4380698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73354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58716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29709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1200" y="1598930"/>
            <a:ext cx="81483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第五章  学前儿童与教师</a:t>
            </a:r>
            <a:endParaRPr lang="zh-CN" altLang="en-US" sz="4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0685" y="288290"/>
            <a:ext cx="5755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华文新魏" panose="02010800040101010101" pitchFamily="2" charset="-122"/>
                <a:ea typeface="华文新魏" panose="02010800040101010101" pitchFamily="2" charset="-122"/>
              </a:rPr>
              <a:t>二、儿童观的演变</a:t>
            </a:r>
            <a:endParaRPr lang="zh-CN" altLang="en-US" sz="36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59790" y="1779270"/>
            <a:ext cx="2016125" cy="10801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4000"/>
              <a:t>传统</a:t>
            </a:r>
            <a:endParaRPr lang="zh-CN" altLang="en-US" sz="4000"/>
          </a:p>
        </p:txBody>
      </p:sp>
      <p:sp>
        <p:nvSpPr>
          <p:cNvPr id="7" name="圆角矩形 6"/>
          <p:cNvSpPr/>
          <p:nvPr/>
        </p:nvSpPr>
        <p:spPr>
          <a:xfrm>
            <a:off x="6239510" y="1779905"/>
            <a:ext cx="2016125" cy="10801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4000"/>
              <a:t>现代</a:t>
            </a:r>
            <a:endParaRPr lang="zh-CN" altLang="en-US" sz="4000"/>
          </a:p>
        </p:txBody>
      </p:sp>
      <p:sp>
        <p:nvSpPr>
          <p:cNvPr id="9" name="右箭头 8"/>
          <p:cNvSpPr/>
          <p:nvPr/>
        </p:nvSpPr>
        <p:spPr>
          <a:xfrm>
            <a:off x="4269105" y="2110105"/>
            <a:ext cx="606425" cy="4191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48105"/>
            <a:ext cx="2092960" cy="314833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05435" y="339725"/>
            <a:ext cx="3246755" cy="647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古代社会的儿童观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13965" y="1221740"/>
            <a:ext cx="64871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在中世纪，小孩几乎一断奶，就被当作</a:t>
            </a:r>
            <a:r>
              <a:rPr lang="zh-CN" altLang="en-US" sz="2400" b="1">
                <a:solidFill>
                  <a:srgbClr val="353A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“小大人”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看待，他们混入成人中间，穿着与大人相仿的衣服，与其一起劳动、竞争、社交、玩耍。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——菲力浦·阿利埃斯（Philippe Aries)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《儿童的世纪》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42460" y="165735"/>
            <a:ext cx="453326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/>
              <a:t>  </a:t>
            </a:r>
            <a:r>
              <a:rPr lang="zh-CN" altLang="en-US" sz="2800"/>
              <a:t>        宗教的原罪说在</a:t>
            </a:r>
            <a:r>
              <a:rPr lang="en-US" altLang="zh-CN" sz="2800"/>
              <a:t>14-18</a:t>
            </a:r>
            <a:r>
              <a:rPr lang="zh-CN" altLang="en-US" sz="2800"/>
              <a:t>世纪被普遍接受。认为，儿童</a:t>
            </a:r>
            <a:r>
              <a:rPr lang="en-US" sz="2800"/>
              <a:t>“</a:t>
            </a:r>
            <a:r>
              <a:rPr lang="zh-CN" altLang="en-US" sz="2800" b="1">
                <a:solidFill>
                  <a:srgbClr val="353AF5"/>
                </a:solidFill>
              </a:rPr>
              <a:t>生而有罪</a:t>
            </a:r>
            <a:r>
              <a:rPr lang="en-US" altLang="zh-CN" sz="2800"/>
              <a:t>”</a:t>
            </a:r>
            <a:r>
              <a:rPr lang="zh-CN" altLang="en-US" sz="2800"/>
              <a:t>，所以教会要给刚出世的婴儿</a:t>
            </a:r>
            <a:r>
              <a:rPr lang="zh-CN" altLang="en-US" sz="2800" u="sng"/>
              <a:t>施洗礼</a:t>
            </a:r>
            <a:r>
              <a:rPr lang="zh-CN" altLang="en-US" sz="2800"/>
              <a:t>，以后还要严格</a:t>
            </a:r>
            <a:r>
              <a:rPr lang="zh-CN" altLang="en-US" sz="2800" u="sng"/>
              <a:t>控制</a:t>
            </a:r>
            <a:r>
              <a:rPr lang="zh-CN" altLang="en-US" sz="2800"/>
              <a:t>儿童的欲望，并认为</a:t>
            </a:r>
            <a:r>
              <a:rPr lang="zh-CN" altLang="en-US" sz="2800" u="sng"/>
              <a:t>体罚</a:t>
            </a:r>
            <a:r>
              <a:rPr lang="zh-CN" altLang="en-US" sz="2800"/>
              <a:t>能驱除儿童内在的恶性。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824865"/>
            <a:ext cx="4067175" cy="317944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245" y="451485"/>
            <a:ext cx="5503545" cy="4485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/>
              <a:t>儿童是</a:t>
            </a:r>
            <a:r>
              <a:rPr lang="en-US" altLang="zh-CN" sz="2800"/>
              <a:t>“</a:t>
            </a:r>
            <a:r>
              <a:rPr lang="zh-CN" altLang="en-US" sz="2800" b="1">
                <a:solidFill>
                  <a:srgbClr val="353AF5"/>
                </a:solidFill>
              </a:rPr>
              <a:t>私有财产</a:t>
            </a:r>
            <a:r>
              <a:rPr lang="en-US" altLang="zh-CN" sz="2800"/>
              <a:t>”</a:t>
            </a:r>
            <a:endParaRPr lang="en-US" altLang="zh-CN" sz="2800"/>
          </a:p>
          <a:p>
            <a:pPr marL="457200" indent="-4572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儿童是成人的附属物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儿童是父母婚姻的结晶，产生于母体，归父母所有，是父母的隶属品，属于私有财产，没有独立的人格和地位，与其抚养人之间的关系只是一种依附关系。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50" y="138430"/>
            <a:ext cx="3562350" cy="479806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064260"/>
            <a:ext cx="969645" cy="12515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18310" y="955040"/>
            <a:ext cx="69684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/>
              <a:t>  </a:t>
            </a:r>
            <a:r>
              <a:rPr lang="zh-CN" altLang="en-US" sz="3200"/>
              <a:t>洛克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《教育漫话》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en-US" altLang="zh-CN" sz="3200"/>
              <a:t>  </a:t>
            </a:r>
            <a:r>
              <a:rPr lang="en-US" altLang="zh-CN" sz="3200">
                <a:solidFill>
                  <a:srgbClr val="353AF5"/>
                </a:solidFill>
              </a:rPr>
              <a:t>“</a:t>
            </a:r>
            <a:r>
              <a:rPr lang="zh-CN" altLang="en-US" sz="3200" b="1">
                <a:solidFill>
                  <a:srgbClr val="353AF5"/>
                </a:solidFill>
              </a:rPr>
              <a:t>白板说</a:t>
            </a:r>
            <a:r>
              <a:rPr lang="en-US" altLang="zh-CN" sz="3200">
                <a:solidFill>
                  <a:srgbClr val="353AF5"/>
                </a:solidFill>
              </a:rPr>
              <a:t>”</a:t>
            </a:r>
            <a:r>
              <a:rPr lang="zh-CN" altLang="en-US" sz="3200"/>
              <a:t>，人刚生下来如同白纸，儿童的发展仅仅是周围环境的作用</a:t>
            </a:r>
            <a:endParaRPr lang="zh-CN" altLang="en-US" sz="3200"/>
          </a:p>
        </p:txBody>
      </p:sp>
      <p:sp>
        <p:nvSpPr>
          <p:cNvPr id="5" name="圆角矩形 4"/>
          <p:cNvSpPr/>
          <p:nvPr/>
        </p:nvSpPr>
        <p:spPr>
          <a:xfrm>
            <a:off x="305435" y="339725"/>
            <a:ext cx="3246755" cy="647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近代社会的儿童观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5" y="931545"/>
            <a:ext cx="3534410" cy="2502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3992245" y="170815"/>
            <a:ext cx="482790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/>
              <a:t>文艺复兴运动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开始把儿童看做一个</a:t>
            </a:r>
            <a:r>
              <a:rPr lang="zh-CN" altLang="en-US" sz="2800" u="sng"/>
              <a:t>独立存在</a:t>
            </a:r>
            <a:r>
              <a:rPr lang="zh-CN" altLang="en-US" sz="2800"/>
              <a:t>的价值实体，儿童有自己的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权利、思想、情感、需要</a:t>
            </a:r>
            <a:r>
              <a:rPr lang="zh-CN" altLang="en-US" sz="2800"/>
              <a:t>。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教师是</a:t>
            </a:r>
            <a:r>
              <a:rPr lang="en-US" altLang="zh-CN" sz="2800"/>
              <a:t>“</a:t>
            </a:r>
            <a:r>
              <a:rPr lang="zh-CN" altLang="en-US" sz="2800" b="1">
                <a:solidFill>
                  <a:srgbClr val="353AF5"/>
                </a:solidFill>
              </a:rPr>
              <a:t>园丁</a:t>
            </a:r>
            <a:r>
              <a:rPr lang="en-US" altLang="zh-CN" sz="2800"/>
              <a:t>”</a:t>
            </a:r>
            <a:r>
              <a:rPr lang="zh-CN" altLang="en-US" sz="2800"/>
              <a:t>，儿童就像</a:t>
            </a:r>
            <a:r>
              <a:rPr lang="en-US" altLang="zh-CN" sz="2800"/>
              <a:t>“</a:t>
            </a:r>
            <a:r>
              <a:rPr lang="zh-CN" altLang="en-US" sz="2800" b="1">
                <a:solidFill>
                  <a:srgbClr val="353AF5"/>
                </a:solidFill>
              </a:rPr>
              <a:t>花草树木</a:t>
            </a:r>
            <a:r>
              <a:rPr lang="en-US" altLang="zh-CN" sz="2800"/>
              <a:t>”</a:t>
            </a:r>
            <a:r>
              <a:rPr lang="zh-CN" altLang="en-US" sz="2800"/>
              <a:t>，每个儿童的成熟有内部的时间表。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62475" y="607060"/>
            <a:ext cx="44126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/>
              <a:t>儿童是</a:t>
            </a:r>
            <a:r>
              <a:rPr lang="en-US" altLang="zh-CN" sz="2800"/>
              <a:t>“</a:t>
            </a:r>
            <a:r>
              <a:rPr lang="zh-CN" altLang="en-US" sz="2800" b="1">
                <a:solidFill>
                  <a:srgbClr val="353AF5"/>
                </a:solidFill>
              </a:rPr>
              <a:t>有能力的主体</a:t>
            </a:r>
            <a:r>
              <a:rPr lang="en-US" altLang="zh-CN" sz="2800"/>
              <a:t>”</a:t>
            </a:r>
            <a:r>
              <a:rPr lang="zh-CN" altLang="en-US" sz="2800"/>
              <a:t>，应有主动发展自己潜能的机会，在成长过程中，成为自主的行动者，能表达自己的主张和意见，充分行使自己的权利。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66040"/>
            <a:ext cx="3947795" cy="24003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0345" y="1032510"/>
            <a:ext cx="870267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353A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儿童是人，具有与成年人一样的人的基本权益，具有独立的人格。</a:t>
            </a:r>
            <a:endParaRPr lang="zh-CN" altLang="en-US" sz="2000">
              <a:solidFill>
                <a:srgbClr val="353AF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353A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儿童是一个全方位不断发展的</a:t>
            </a:r>
            <a:r>
              <a:rPr lang="en-US" altLang="zh-CN" sz="2000">
                <a:solidFill>
                  <a:srgbClr val="353A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>
                <a:solidFill>
                  <a:srgbClr val="353A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整体</a:t>
            </a:r>
            <a:r>
              <a:rPr lang="en-US" altLang="zh-CN" sz="2000">
                <a:solidFill>
                  <a:srgbClr val="353A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>
                <a:solidFill>
                  <a:srgbClr val="353A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的人，应尊重和满足儿童各种发展的需要。</a:t>
            </a:r>
            <a:endParaRPr lang="zh-CN" altLang="en-US" sz="2000">
              <a:solidFill>
                <a:srgbClr val="353AF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353A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儿童发展具有个体差异性。</a:t>
            </a:r>
            <a:endParaRPr lang="zh-CN" altLang="en-US" sz="2000">
              <a:solidFill>
                <a:srgbClr val="353AF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353A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儿童具有巨大的发展潜能。</a:t>
            </a:r>
            <a:endParaRPr lang="zh-CN" altLang="en-US" sz="2000">
              <a:solidFill>
                <a:srgbClr val="353AF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353A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儿童具有主观能动性。</a:t>
            </a:r>
            <a:endParaRPr lang="zh-CN" altLang="en-US" sz="2000">
              <a:solidFill>
                <a:srgbClr val="353AF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353A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儿童应受到平等对待。</a:t>
            </a:r>
            <a:endParaRPr lang="zh-CN" altLang="en-US" sz="2000">
              <a:solidFill>
                <a:srgbClr val="353AF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353AF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儿童期具有独立存在和为成人期做准备的双重价值。</a:t>
            </a:r>
            <a:endParaRPr lang="zh-CN" altLang="en-US" sz="2000">
              <a:solidFill>
                <a:srgbClr val="353AF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47015" y="42545"/>
            <a:ext cx="3410585" cy="9131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4000"/>
              <a:t>现代的儿童观</a:t>
            </a:r>
            <a:endParaRPr lang="zh-CN" altLang="en-US" sz="40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659130" y="703580"/>
            <a:ext cx="2016125" cy="10801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4000"/>
              <a:t>古代</a:t>
            </a:r>
            <a:endParaRPr lang="zh-CN" altLang="en-US" sz="4000"/>
          </a:p>
        </p:txBody>
      </p:sp>
      <p:sp>
        <p:nvSpPr>
          <p:cNvPr id="6" name="圆角矩形 5"/>
          <p:cNvSpPr/>
          <p:nvPr/>
        </p:nvSpPr>
        <p:spPr>
          <a:xfrm>
            <a:off x="3449320" y="703580"/>
            <a:ext cx="2016125" cy="10801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4000"/>
              <a:t>近代</a:t>
            </a:r>
            <a:endParaRPr lang="zh-CN" altLang="en-US" sz="4000"/>
          </a:p>
        </p:txBody>
      </p:sp>
      <p:sp>
        <p:nvSpPr>
          <p:cNvPr id="7" name="圆角矩形 6"/>
          <p:cNvSpPr/>
          <p:nvPr/>
        </p:nvSpPr>
        <p:spPr>
          <a:xfrm>
            <a:off x="6239510" y="703580"/>
            <a:ext cx="2016125" cy="10801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4000"/>
              <a:t>现代</a:t>
            </a:r>
            <a:endParaRPr lang="zh-CN" altLang="en-US" sz="4000"/>
          </a:p>
        </p:txBody>
      </p:sp>
      <p:sp>
        <p:nvSpPr>
          <p:cNvPr id="8" name="右箭头 7"/>
          <p:cNvSpPr/>
          <p:nvPr/>
        </p:nvSpPr>
        <p:spPr>
          <a:xfrm>
            <a:off x="2928620" y="991870"/>
            <a:ext cx="283210" cy="28829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5718810" y="991870"/>
            <a:ext cx="283210" cy="28829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9580" y="2804795"/>
            <a:ext cx="1484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三条线索</a:t>
            </a:r>
            <a:endParaRPr lang="zh-CN" altLang="en-US" sz="2400"/>
          </a:p>
        </p:txBody>
      </p:sp>
      <p:sp>
        <p:nvSpPr>
          <p:cNvPr id="5" name="右箭头 4"/>
          <p:cNvSpPr/>
          <p:nvPr/>
        </p:nvSpPr>
        <p:spPr>
          <a:xfrm>
            <a:off x="1934210" y="2890520"/>
            <a:ext cx="283210" cy="28829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24125" y="2480310"/>
            <a:ext cx="3326130" cy="20161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>
              <a:lnSpc>
                <a:spcPct val="150000"/>
              </a:lnSpc>
            </a:pPr>
            <a:r>
              <a:rPr lang="en-US" altLang="zh-CN" sz="2400"/>
              <a:t>1.“</a:t>
            </a:r>
            <a:r>
              <a:rPr lang="zh-CN" altLang="en-US" sz="2400"/>
              <a:t>儿童</a:t>
            </a:r>
            <a:r>
              <a:rPr lang="en-US" altLang="zh-CN" sz="2400"/>
              <a:t>”</a:t>
            </a:r>
            <a:r>
              <a:rPr lang="zh-CN" altLang="en-US" sz="2400"/>
              <a:t>的概念</a:t>
            </a:r>
            <a:endParaRPr lang="zh-CN" altLang="en-US" sz="2400"/>
          </a:p>
          <a:p>
            <a:pPr algn="l">
              <a:lnSpc>
                <a:spcPct val="150000"/>
              </a:lnSpc>
            </a:pPr>
            <a:r>
              <a:rPr lang="en-US" altLang="zh-CN" sz="2400"/>
              <a:t>2.“</a:t>
            </a:r>
            <a:r>
              <a:rPr lang="zh-CN" altLang="en-US" sz="2400"/>
              <a:t>儿童中心</a:t>
            </a:r>
            <a:r>
              <a:rPr lang="en-US" altLang="zh-CN" sz="2400"/>
              <a:t>”</a:t>
            </a:r>
            <a:endParaRPr lang="en-US" altLang="zh-CN" sz="2400"/>
          </a:p>
          <a:p>
            <a:pPr algn="l">
              <a:lnSpc>
                <a:spcPct val="150000"/>
              </a:lnSpc>
            </a:pPr>
            <a:r>
              <a:rPr lang="en-US" altLang="zh-CN" sz="2400"/>
              <a:t>3.</a:t>
            </a:r>
            <a:r>
              <a:rPr lang="zh-CN" altLang="en-US" sz="2400"/>
              <a:t>儿童的权利</a:t>
            </a:r>
            <a:endParaRPr lang="zh-CN" altLang="en-US"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zh-CN" b="1">
                <a:sym typeface="+mn-ea"/>
              </a:rPr>
              <a:t>儿童权利的保护</a:t>
            </a:r>
            <a:endParaRPr lang="zh-CN" altLang="zh-CN" b="1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828" y="1129189"/>
            <a:ext cx="7857173" cy="2938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ts val="0"/>
              </a:spcBef>
            </a:pPr>
            <a:r>
              <a:rPr lang="zh-CN" altLang="en-US" sz="2800" b="1" dirty="0" smtClean="0">
                <a:solidFill>
                  <a:srgbClr val="0000CC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国内认识：</a:t>
            </a:r>
            <a:endParaRPr lang="en-US" altLang="zh-CN" sz="2800" dirty="0" smtClean="0">
              <a:solidFill>
                <a:srgbClr val="0000CC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charset="0"/>
              <a:buChar char="Ø"/>
            </a:pPr>
            <a:r>
              <a:rPr lang="en-US" altLang="zh-CN" sz="2800" dirty="0" smtClean="0">
                <a:sym typeface="+mn-ea"/>
              </a:rPr>
              <a:t>1990</a:t>
            </a:r>
            <a:r>
              <a:rPr lang="zh-CN" altLang="en-US" sz="2800" dirty="0" smtClean="0">
                <a:sym typeface="+mn-ea"/>
              </a:rPr>
              <a:t>年正式签署</a:t>
            </a:r>
            <a:r>
              <a:rPr lang="en-US" altLang="zh-CN" sz="2800" dirty="0" smtClean="0">
                <a:sym typeface="+mn-ea"/>
              </a:rPr>
              <a:t>《</a:t>
            </a:r>
            <a:r>
              <a:rPr lang="zh-CN" altLang="en-US" sz="2800" dirty="0" smtClean="0">
                <a:sym typeface="+mn-ea"/>
              </a:rPr>
              <a:t>儿童权利公约</a:t>
            </a:r>
            <a:r>
              <a:rPr lang="en-US" altLang="zh-CN" sz="2800" dirty="0" smtClean="0">
                <a:sym typeface="+mn-ea"/>
              </a:rPr>
              <a:t>》</a:t>
            </a:r>
            <a:endParaRPr lang="en-US" altLang="zh-CN" sz="2800" dirty="0" smtClean="0"/>
          </a:p>
          <a:p>
            <a:pPr marL="457200" indent="-457200">
              <a:spcBef>
                <a:spcPts val="1800"/>
              </a:spcBef>
              <a:buFont typeface="Wingdings" panose="05000000000000000000" charset="0"/>
              <a:buChar char="Ø"/>
            </a:pPr>
            <a:r>
              <a:rPr lang="en-US" altLang="zh-CN" sz="2800" dirty="0" smtClean="0">
                <a:sym typeface="+mn-ea"/>
              </a:rPr>
              <a:t>1991</a:t>
            </a:r>
            <a:r>
              <a:rPr lang="zh-CN" altLang="en-US" sz="2800" dirty="0" smtClean="0">
                <a:sym typeface="+mn-ea"/>
              </a:rPr>
              <a:t>年</a:t>
            </a:r>
            <a:r>
              <a:rPr lang="en-US" altLang="zh-CN" sz="2800" dirty="0" smtClean="0">
                <a:sym typeface="+mn-ea"/>
              </a:rPr>
              <a:t>1</a:t>
            </a:r>
            <a:r>
              <a:rPr lang="zh-CN" altLang="en-US" sz="2800" dirty="0" smtClean="0">
                <a:sym typeface="+mn-ea"/>
              </a:rPr>
              <a:t>月通过</a:t>
            </a:r>
            <a:r>
              <a:rPr lang="en-US" altLang="zh-CN" sz="2800" dirty="0" smtClean="0">
                <a:sym typeface="+mn-ea"/>
              </a:rPr>
              <a:t>《</a:t>
            </a:r>
            <a:r>
              <a:rPr lang="zh-CN" altLang="en-US" sz="2800" dirty="0" smtClean="0">
                <a:sym typeface="+mn-ea"/>
              </a:rPr>
              <a:t>禁止使用童工规定</a:t>
            </a:r>
            <a:r>
              <a:rPr lang="en-US" altLang="zh-CN" sz="2800" dirty="0" smtClean="0">
                <a:sym typeface="+mn-ea"/>
              </a:rPr>
              <a:t>》</a:t>
            </a:r>
            <a:endParaRPr lang="en-US" altLang="zh-CN" sz="2800" dirty="0" smtClean="0"/>
          </a:p>
          <a:p>
            <a:pPr marL="457200" indent="-457200">
              <a:spcBef>
                <a:spcPts val="1800"/>
              </a:spcBef>
              <a:buFont typeface="Wingdings" panose="05000000000000000000" charset="0"/>
              <a:buChar char="Ø"/>
            </a:pPr>
            <a:r>
              <a:rPr lang="en-US" altLang="zh-CN" sz="2800" dirty="0" smtClean="0">
                <a:sym typeface="+mn-ea"/>
              </a:rPr>
              <a:t>1991</a:t>
            </a:r>
            <a:r>
              <a:rPr lang="zh-CN" altLang="en-US" sz="2800" dirty="0" smtClean="0">
                <a:sym typeface="+mn-ea"/>
              </a:rPr>
              <a:t>年</a:t>
            </a:r>
            <a:r>
              <a:rPr lang="en-US" altLang="zh-CN" sz="2800" dirty="0" smtClean="0">
                <a:sym typeface="+mn-ea"/>
              </a:rPr>
              <a:t>9</a:t>
            </a:r>
            <a:r>
              <a:rPr lang="zh-CN" altLang="en-US" sz="2800" dirty="0" smtClean="0">
                <a:sym typeface="+mn-ea"/>
              </a:rPr>
              <a:t>月通过</a:t>
            </a:r>
            <a:r>
              <a:rPr lang="en-US" altLang="zh-CN" sz="2800" dirty="0" smtClean="0">
                <a:sym typeface="+mn-ea"/>
              </a:rPr>
              <a:t>《</a:t>
            </a:r>
            <a:r>
              <a:rPr lang="zh-CN" altLang="en-US" sz="2800" dirty="0" smtClean="0">
                <a:sym typeface="+mn-ea"/>
              </a:rPr>
              <a:t>中华人民共和国未成年人保护法</a:t>
            </a:r>
            <a:r>
              <a:rPr lang="en-US" altLang="zh-CN" sz="2800" dirty="0" smtClean="0">
                <a:sym typeface="+mn-ea"/>
              </a:rPr>
              <a:t>》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4243070" cy="3394710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写下在幼儿园令你印象深刻的与老师发生的一件事。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0270" y="448945"/>
            <a:ext cx="3742690" cy="43503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3355" y="333375"/>
            <a:ext cx="8883650" cy="4231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ts val="0"/>
              </a:spcBef>
            </a:pPr>
            <a:r>
              <a:rPr lang="zh-CN" altLang="en-US" sz="2800" b="1" dirty="0" smtClean="0">
                <a:solidFill>
                  <a:srgbClr val="0000CC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国际认识：</a:t>
            </a:r>
            <a:endParaRPr lang="en-US" altLang="zh-CN" dirty="0" smtClean="0">
              <a:solidFill>
                <a:srgbClr val="0000CC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charset="0"/>
              <a:buChar char="Ø"/>
            </a:pPr>
            <a:r>
              <a:rPr lang="zh-CN" altLang="en-US" sz="2800">
                <a:sym typeface="+mn-ea"/>
              </a:rPr>
              <a:t>1924年，国际联盟通过了《日内瓦儿童权利宣言》，这是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第一个</a:t>
            </a:r>
            <a:r>
              <a:rPr lang="zh-CN" altLang="en-US" sz="2800">
                <a:sym typeface="+mn-ea"/>
              </a:rPr>
              <a:t>主张儿童权利的国际性文件。</a:t>
            </a:r>
            <a:endParaRPr lang="zh-CN" altLang="en-US" sz="2800"/>
          </a:p>
          <a:p>
            <a:pPr marL="457200" indent="-457200">
              <a:spcBef>
                <a:spcPts val="1800"/>
              </a:spcBef>
              <a:buFont typeface="Wingdings" panose="05000000000000000000" charset="0"/>
              <a:buChar char="Ø"/>
            </a:pPr>
            <a:r>
              <a:rPr lang="zh-CN" altLang="en-US" sz="2800">
                <a:sym typeface="+mn-ea"/>
              </a:rPr>
              <a:t>1959年，联合国大会通过《儿童权利宣言》，儿童和成人一样应得到人的尊严和尊重，享有生存、生活和学习权利。</a:t>
            </a:r>
            <a:endParaRPr lang="zh-CN" altLang="en-US" sz="2800"/>
          </a:p>
          <a:p>
            <a:pPr marL="457200" indent="-457200">
              <a:spcBef>
                <a:spcPts val="1800"/>
              </a:spcBef>
              <a:buFont typeface="Wingdings" panose="05000000000000000000" charset="0"/>
              <a:buChar char="Ø"/>
            </a:pPr>
            <a:r>
              <a:rPr lang="zh-CN" altLang="en-US" sz="2800">
                <a:sym typeface="+mn-ea"/>
              </a:rPr>
              <a:t>1989年11月20日，在第44届联合国大会通过《儿童权利公约》，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第一个</a:t>
            </a:r>
            <a:r>
              <a:rPr lang="zh-CN" altLang="en-US" sz="2800">
                <a:sym typeface="+mn-ea"/>
              </a:rPr>
              <a:t>强调儿童权利的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国际公约</a:t>
            </a:r>
            <a:r>
              <a:rPr lang="zh-CN" altLang="en-US" sz="2800">
                <a:sym typeface="+mn-ea"/>
              </a:rPr>
              <a:t>。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0175" y="1270635"/>
            <a:ext cx="888365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详细阅读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生存权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受保护权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发展权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参与权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，想想有哪些案例侵犯了幼儿的如上权利。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4313730" y="4355410"/>
            <a:ext cx="486871" cy="445948"/>
            <a:chOff x="4053765" y="5472588"/>
            <a:chExt cx="1011579" cy="925696"/>
          </a:xfrm>
        </p:grpSpPr>
        <p:sp>
          <p:nvSpPr>
            <p:cNvPr id="215" name="Rounded Rectangle 214"/>
            <p:cNvSpPr/>
            <p:nvPr/>
          </p:nvSpPr>
          <p:spPr>
            <a:xfrm>
              <a:off x="4705971" y="5495778"/>
              <a:ext cx="94153" cy="89798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ounded Rectangle 38"/>
            <p:cNvSpPr/>
            <p:nvPr/>
          </p:nvSpPr>
          <p:spPr>
            <a:xfrm>
              <a:off x="4724400" y="5496098"/>
              <a:ext cx="47236" cy="886231"/>
            </a:xfrm>
            <a:custGeom>
              <a:avLst/>
              <a:gdLst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7314 w 47314"/>
                <a:gd name="connsiteY3" fmla="*/ 7886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-1" fmla="*/ 0 w 47314"/>
                <a:gd name="connsiteY0-2" fmla="*/ 7886 h 1058358"/>
                <a:gd name="connsiteX1-3" fmla="*/ 7886 w 47314"/>
                <a:gd name="connsiteY1-4" fmla="*/ 0 h 1058358"/>
                <a:gd name="connsiteX2-5" fmla="*/ 39428 w 47314"/>
                <a:gd name="connsiteY2-6" fmla="*/ 0 h 1058358"/>
                <a:gd name="connsiteX3-7" fmla="*/ 40170 w 47314"/>
                <a:gd name="connsiteY3-8" fmla="*/ 38843 h 1058358"/>
                <a:gd name="connsiteX4-9" fmla="*/ 47314 w 47314"/>
                <a:gd name="connsiteY4-10" fmla="*/ 1050472 h 1058358"/>
                <a:gd name="connsiteX5-11" fmla="*/ 39428 w 47314"/>
                <a:gd name="connsiteY5-12" fmla="*/ 1058358 h 1058358"/>
                <a:gd name="connsiteX6-13" fmla="*/ 7886 w 47314"/>
                <a:gd name="connsiteY6-14" fmla="*/ 1058358 h 1058358"/>
                <a:gd name="connsiteX7-15" fmla="*/ 0 w 47314"/>
                <a:gd name="connsiteY7-16" fmla="*/ 1050472 h 1058358"/>
                <a:gd name="connsiteX8-17" fmla="*/ 0 w 47314"/>
                <a:gd name="connsiteY8-18" fmla="*/ 7886 h 1058358"/>
                <a:gd name="connsiteX0-19" fmla="*/ 4763 w 47314"/>
                <a:gd name="connsiteY0-20" fmla="*/ 43604 h 1058358"/>
                <a:gd name="connsiteX1-21" fmla="*/ 7886 w 47314"/>
                <a:gd name="connsiteY1-22" fmla="*/ 0 h 1058358"/>
                <a:gd name="connsiteX2-23" fmla="*/ 39428 w 47314"/>
                <a:gd name="connsiteY2-24" fmla="*/ 0 h 1058358"/>
                <a:gd name="connsiteX3-25" fmla="*/ 40170 w 47314"/>
                <a:gd name="connsiteY3-26" fmla="*/ 38843 h 1058358"/>
                <a:gd name="connsiteX4-27" fmla="*/ 47314 w 47314"/>
                <a:gd name="connsiteY4-28" fmla="*/ 1050472 h 1058358"/>
                <a:gd name="connsiteX5-29" fmla="*/ 39428 w 47314"/>
                <a:gd name="connsiteY5-30" fmla="*/ 1058358 h 1058358"/>
                <a:gd name="connsiteX6-31" fmla="*/ 7886 w 47314"/>
                <a:gd name="connsiteY6-32" fmla="*/ 1058358 h 1058358"/>
                <a:gd name="connsiteX7-33" fmla="*/ 0 w 47314"/>
                <a:gd name="connsiteY7-34" fmla="*/ 1050472 h 1058358"/>
                <a:gd name="connsiteX8-35" fmla="*/ 4763 w 47314"/>
                <a:gd name="connsiteY8-36" fmla="*/ 43604 h 1058358"/>
                <a:gd name="connsiteX0-37" fmla="*/ 4763 w 47314"/>
                <a:gd name="connsiteY0-38" fmla="*/ 43604 h 1082171"/>
                <a:gd name="connsiteX1-39" fmla="*/ 7886 w 47314"/>
                <a:gd name="connsiteY1-40" fmla="*/ 0 h 1082171"/>
                <a:gd name="connsiteX2-41" fmla="*/ 39428 w 47314"/>
                <a:gd name="connsiteY2-42" fmla="*/ 0 h 1082171"/>
                <a:gd name="connsiteX3-43" fmla="*/ 40170 w 47314"/>
                <a:gd name="connsiteY3-44" fmla="*/ 38843 h 1082171"/>
                <a:gd name="connsiteX4-45" fmla="*/ 47314 w 47314"/>
                <a:gd name="connsiteY4-46" fmla="*/ 1050472 h 1082171"/>
                <a:gd name="connsiteX5-47" fmla="*/ 39428 w 47314"/>
                <a:gd name="connsiteY5-48" fmla="*/ 1058358 h 1082171"/>
                <a:gd name="connsiteX6-49" fmla="*/ 7886 w 47314"/>
                <a:gd name="connsiteY6-50" fmla="*/ 1082171 h 1082171"/>
                <a:gd name="connsiteX7-51" fmla="*/ 0 w 47314"/>
                <a:gd name="connsiteY7-52" fmla="*/ 1050472 h 1082171"/>
                <a:gd name="connsiteX8-53" fmla="*/ 4763 w 47314"/>
                <a:gd name="connsiteY8-54" fmla="*/ 43604 h 1082171"/>
                <a:gd name="connsiteX0-55" fmla="*/ 4763 w 47474"/>
                <a:gd name="connsiteY0-56" fmla="*/ 43604 h 1082171"/>
                <a:gd name="connsiteX1-57" fmla="*/ 7886 w 47474"/>
                <a:gd name="connsiteY1-58" fmla="*/ 0 h 1082171"/>
                <a:gd name="connsiteX2-59" fmla="*/ 39428 w 47474"/>
                <a:gd name="connsiteY2-60" fmla="*/ 0 h 1082171"/>
                <a:gd name="connsiteX3-61" fmla="*/ 40170 w 47474"/>
                <a:gd name="connsiteY3-62" fmla="*/ 38843 h 1082171"/>
                <a:gd name="connsiteX4-63" fmla="*/ 47314 w 47474"/>
                <a:gd name="connsiteY4-64" fmla="*/ 1050472 h 1082171"/>
                <a:gd name="connsiteX5-65" fmla="*/ 44190 w 47474"/>
                <a:gd name="connsiteY5-66" fmla="*/ 1070264 h 1082171"/>
                <a:gd name="connsiteX6-67" fmla="*/ 7886 w 47474"/>
                <a:gd name="connsiteY6-68" fmla="*/ 1082171 h 1082171"/>
                <a:gd name="connsiteX7-69" fmla="*/ 0 w 47474"/>
                <a:gd name="connsiteY7-70" fmla="*/ 1050472 h 1082171"/>
                <a:gd name="connsiteX8-71" fmla="*/ 4763 w 47474"/>
                <a:gd name="connsiteY8-72" fmla="*/ 43604 h 1082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7474" h="1082171">
                  <a:moveTo>
                    <a:pt x="4763" y="43604"/>
                  </a:moveTo>
                  <a:cubicBezTo>
                    <a:pt x="4763" y="39249"/>
                    <a:pt x="3531" y="0"/>
                    <a:pt x="7886" y="0"/>
                  </a:cubicBezTo>
                  <a:lnTo>
                    <a:pt x="39428" y="0"/>
                  </a:lnTo>
                  <a:cubicBezTo>
                    <a:pt x="43783" y="0"/>
                    <a:pt x="40170" y="34488"/>
                    <a:pt x="40170" y="38843"/>
                  </a:cubicBezTo>
                  <a:cubicBezTo>
                    <a:pt x="40170" y="386372"/>
                    <a:pt x="47314" y="702943"/>
                    <a:pt x="47314" y="1050472"/>
                  </a:cubicBezTo>
                  <a:cubicBezTo>
                    <a:pt x="47314" y="1054827"/>
                    <a:pt x="48545" y="1070264"/>
                    <a:pt x="44190" y="1070264"/>
                  </a:cubicBezTo>
                  <a:lnTo>
                    <a:pt x="7886" y="1082171"/>
                  </a:lnTo>
                  <a:cubicBezTo>
                    <a:pt x="3531" y="1082171"/>
                    <a:pt x="0" y="1054827"/>
                    <a:pt x="0" y="1050472"/>
                  </a:cubicBezTo>
                  <a:cubicBezTo>
                    <a:pt x="1588" y="714849"/>
                    <a:pt x="3175" y="379227"/>
                    <a:pt x="4763" y="436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4304056" y="5500302"/>
              <a:ext cx="94153" cy="89798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ounded Rectangle 38"/>
            <p:cNvSpPr/>
            <p:nvPr/>
          </p:nvSpPr>
          <p:spPr>
            <a:xfrm>
              <a:off x="4322484" y="5500620"/>
              <a:ext cx="47236" cy="886231"/>
            </a:xfrm>
            <a:custGeom>
              <a:avLst/>
              <a:gdLst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7314 w 47314"/>
                <a:gd name="connsiteY3" fmla="*/ 7886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-1" fmla="*/ 0 w 47314"/>
                <a:gd name="connsiteY0-2" fmla="*/ 7886 h 1058358"/>
                <a:gd name="connsiteX1-3" fmla="*/ 7886 w 47314"/>
                <a:gd name="connsiteY1-4" fmla="*/ 0 h 1058358"/>
                <a:gd name="connsiteX2-5" fmla="*/ 39428 w 47314"/>
                <a:gd name="connsiteY2-6" fmla="*/ 0 h 1058358"/>
                <a:gd name="connsiteX3-7" fmla="*/ 40170 w 47314"/>
                <a:gd name="connsiteY3-8" fmla="*/ 38843 h 1058358"/>
                <a:gd name="connsiteX4-9" fmla="*/ 47314 w 47314"/>
                <a:gd name="connsiteY4-10" fmla="*/ 1050472 h 1058358"/>
                <a:gd name="connsiteX5-11" fmla="*/ 39428 w 47314"/>
                <a:gd name="connsiteY5-12" fmla="*/ 1058358 h 1058358"/>
                <a:gd name="connsiteX6-13" fmla="*/ 7886 w 47314"/>
                <a:gd name="connsiteY6-14" fmla="*/ 1058358 h 1058358"/>
                <a:gd name="connsiteX7-15" fmla="*/ 0 w 47314"/>
                <a:gd name="connsiteY7-16" fmla="*/ 1050472 h 1058358"/>
                <a:gd name="connsiteX8-17" fmla="*/ 0 w 47314"/>
                <a:gd name="connsiteY8-18" fmla="*/ 7886 h 1058358"/>
                <a:gd name="connsiteX0-19" fmla="*/ 4763 w 47314"/>
                <a:gd name="connsiteY0-20" fmla="*/ 43604 h 1058358"/>
                <a:gd name="connsiteX1-21" fmla="*/ 7886 w 47314"/>
                <a:gd name="connsiteY1-22" fmla="*/ 0 h 1058358"/>
                <a:gd name="connsiteX2-23" fmla="*/ 39428 w 47314"/>
                <a:gd name="connsiteY2-24" fmla="*/ 0 h 1058358"/>
                <a:gd name="connsiteX3-25" fmla="*/ 40170 w 47314"/>
                <a:gd name="connsiteY3-26" fmla="*/ 38843 h 1058358"/>
                <a:gd name="connsiteX4-27" fmla="*/ 47314 w 47314"/>
                <a:gd name="connsiteY4-28" fmla="*/ 1050472 h 1058358"/>
                <a:gd name="connsiteX5-29" fmla="*/ 39428 w 47314"/>
                <a:gd name="connsiteY5-30" fmla="*/ 1058358 h 1058358"/>
                <a:gd name="connsiteX6-31" fmla="*/ 7886 w 47314"/>
                <a:gd name="connsiteY6-32" fmla="*/ 1058358 h 1058358"/>
                <a:gd name="connsiteX7-33" fmla="*/ 0 w 47314"/>
                <a:gd name="connsiteY7-34" fmla="*/ 1050472 h 1058358"/>
                <a:gd name="connsiteX8-35" fmla="*/ 4763 w 47314"/>
                <a:gd name="connsiteY8-36" fmla="*/ 43604 h 1058358"/>
                <a:gd name="connsiteX0-37" fmla="*/ 4763 w 47314"/>
                <a:gd name="connsiteY0-38" fmla="*/ 43604 h 1082171"/>
                <a:gd name="connsiteX1-39" fmla="*/ 7886 w 47314"/>
                <a:gd name="connsiteY1-40" fmla="*/ 0 h 1082171"/>
                <a:gd name="connsiteX2-41" fmla="*/ 39428 w 47314"/>
                <a:gd name="connsiteY2-42" fmla="*/ 0 h 1082171"/>
                <a:gd name="connsiteX3-43" fmla="*/ 40170 w 47314"/>
                <a:gd name="connsiteY3-44" fmla="*/ 38843 h 1082171"/>
                <a:gd name="connsiteX4-45" fmla="*/ 47314 w 47314"/>
                <a:gd name="connsiteY4-46" fmla="*/ 1050472 h 1082171"/>
                <a:gd name="connsiteX5-47" fmla="*/ 39428 w 47314"/>
                <a:gd name="connsiteY5-48" fmla="*/ 1058358 h 1082171"/>
                <a:gd name="connsiteX6-49" fmla="*/ 7886 w 47314"/>
                <a:gd name="connsiteY6-50" fmla="*/ 1082171 h 1082171"/>
                <a:gd name="connsiteX7-51" fmla="*/ 0 w 47314"/>
                <a:gd name="connsiteY7-52" fmla="*/ 1050472 h 1082171"/>
                <a:gd name="connsiteX8-53" fmla="*/ 4763 w 47314"/>
                <a:gd name="connsiteY8-54" fmla="*/ 43604 h 1082171"/>
                <a:gd name="connsiteX0-55" fmla="*/ 4763 w 47474"/>
                <a:gd name="connsiteY0-56" fmla="*/ 43604 h 1082171"/>
                <a:gd name="connsiteX1-57" fmla="*/ 7886 w 47474"/>
                <a:gd name="connsiteY1-58" fmla="*/ 0 h 1082171"/>
                <a:gd name="connsiteX2-59" fmla="*/ 39428 w 47474"/>
                <a:gd name="connsiteY2-60" fmla="*/ 0 h 1082171"/>
                <a:gd name="connsiteX3-61" fmla="*/ 40170 w 47474"/>
                <a:gd name="connsiteY3-62" fmla="*/ 38843 h 1082171"/>
                <a:gd name="connsiteX4-63" fmla="*/ 47314 w 47474"/>
                <a:gd name="connsiteY4-64" fmla="*/ 1050472 h 1082171"/>
                <a:gd name="connsiteX5-65" fmla="*/ 44190 w 47474"/>
                <a:gd name="connsiteY5-66" fmla="*/ 1070264 h 1082171"/>
                <a:gd name="connsiteX6-67" fmla="*/ 7886 w 47474"/>
                <a:gd name="connsiteY6-68" fmla="*/ 1082171 h 1082171"/>
                <a:gd name="connsiteX7-69" fmla="*/ 0 w 47474"/>
                <a:gd name="connsiteY7-70" fmla="*/ 1050472 h 1082171"/>
                <a:gd name="connsiteX8-71" fmla="*/ 4763 w 47474"/>
                <a:gd name="connsiteY8-72" fmla="*/ 43604 h 1082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7474" h="1082171">
                  <a:moveTo>
                    <a:pt x="4763" y="43604"/>
                  </a:moveTo>
                  <a:cubicBezTo>
                    <a:pt x="4763" y="39249"/>
                    <a:pt x="3531" y="0"/>
                    <a:pt x="7886" y="0"/>
                  </a:cubicBezTo>
                  <a:lnTo>
                    <a:pt x="39428" y="0"/>
                  </a:lnTo>
                  <a:cubicBezTo>
                    <a:pt x="43783" y="0"/>
                    <a:pt x="40170" y="34488"/>
                    <a:pt x="40170" y="38843"/>
                  </a:cubicBezTo>
                  <a:cubicBezTo>
                    <a:pt x="40170" y="386372"/>
                    <a:pt x="47314" y="702943"/>
                    <a:pt x="47314" y="1050472"/>
                  </a:cubicBezTo>
                  <a:cubicBezTo>
                    <a:pt x="47314" y="1054827"/>
                    <a:pt x="48545" y="1070264"/>
                    <a:pt x="44190" y="1070264"/>
                  </a:cubicBezTo>
                  <a:lnTo>
                    <a:pt x="7886" y="1082171"/>
                  </a:lnTo>
                  <a:cubicBezTo>
                    <a:pt x="3531" y="1082171"/>
                    <a:pt x="0" y="1054827"/>
                    <a:pt x="0" y="1050472"/>
                  </a:cubicBezTo>
                  <a:cubicBezTo>
                    <a:pt x="1588" y="714849"/>
                    <a:pt x="3175" y="379227"/>
                    <a:pt x="4763" y="436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9" name="Group 218"/>
            <p:cNvGrpSpPr/>
            <p:nvPr/>
          </p:nvGrpSpPr>
          <p:grpSpPr>
            <a:xfrm>
              <a:off x="4053765" y="5472588"/>
              <a:ext cx="1011579" cy="534950"/>
              <a:chOff x="4691943" y="3699362"/>
              <a:chExt cx="5514864" cy="2916407"/>
            </a:xfrm>
          </p:grpSpPr>
          <p:sp>
            <p:nvSpPr>
              <p:cNvPr id="220" name="Rectangle 15"/>
              <p:cNvSpPr/>
              <p:nvPr/>
            </p:nvSpPr>
            <p:spPr>
              <a:xfrm>
                <a:off x="4691943" y="3699362"/>
                <a:ext cx="5514864" cy="1482462"/>
              </a:xfrm>
              <a:custGeom>
                <a:avLst/>
                <a:gdLst>
                  <a:gd name="connsiteX0" fmla="*/ 0 w 5473301"/>
                  <a:gd name="connsiteY0" fmla="*/ 246572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0 w 5473301"/>
                  <a:gd name="connsiteY8" fmla="*/ 246572 h 1479403"/>
                  <a:gd name="connsiteX0-1" fmla="*/ 13855 w 5473301"/>
                  <a:gd name="connsiteY0-2" fmla="*/ 329700 h 1479403"/>
                  <a:gd name="connsiteX1-3" fmla="*/ 246572 w 5473301"/>
                  <a:gd name="connsiteY1-4" fmla="*/ 0 h 1479403"/>
                  <a:gd name="connsiteX2-5" fmla="*/ 5226729 w 5473301"/>
                  <a:gd name="connsiteY2-6" fmla="*/ 0 h 1479403"/>
                  <a:gd name="connsiteX3-7" fmla="*/ 5473301 w 5473301"/>
                  <a:gd name="connsiteY3-8" fmla="*/ 246572 h 1479403"/>
                  <a:gd name="connsiteX4-9" fmla="*/ 5473301 w 5473301"/>
                  <a:gd name="connsiteY4-10" fmla="*/ 1232831 h 1479403"/>
                  <a:gd name="connsiteX5-11" fmla="*/ 5226729 w 5473301"/>
                  <a:gd name="connsiteY5-12" fmla="*/ 1479403 h 1479403"/>
                  <a:gd name="connsiteX6-13" fmla="*/ 246572 w 5473301"/>
                  <a:gd name="connsiteY6-14" fmla="*/ 1479403 h 1479403"/>
                  <a:gd name="connsiteX7-15" fmla="*/ 0 w 5473301"/>
                  <a:gd name="connsiteY7-16" fmla="*/ 1232831 h 1479403"/>
                  <a:gd name="connsiteX8-17" fmla="*/ 13855 w 5473301"/>
                  <a:gd name="connsiteY8-18" fmla="*/ 329700 h 1479403"/>
                  <a:gd name="connsiteX0-19" fmla="*/ 13855 w 5473301"/>
                  <a:gd name="connsiteY0-20" fmla="*/ 329700 h 1479403"/>
                  <a:gd name="connsiteX1-21" fmla="*/ 246572 w 5473301"/>
                  <a:gd name="connsiteY1-22" fmla="*/ 0 h 1479403"/>
                  <a:gd name="connsiteX2-23" fmla="*/ 5226729 w 5473301"/>
                  <a:gd name="connsiteY2-24" fmla="*/ 0 h 1479403"/>
                  <a:gd name="connsiteX3-25" fmla="*/ 5473301 w 5473301"/>
                  <a:gd name="connsiteY3-26" fmla="*/ 246572 h 1479403"/>
                  <a:gd name="connsiteX4-27" fmla="*/ 5473301 w 5473301"/>
                  <a:gd name="connsiteY4-28" fmla="*/ 1232831 h 1479403"/>
                  <a:gd name="connsiteX5-29" fmla="*/ 5226729 w 5473301"/>
                  <a:gd name="connsiteY5-30" fmla="*/ 1479403 h 1479403"/>
                  <a:gd name="connsiteX6-31" fmla="*/ 246572 w 5473301"/>
                  <a:gd name="connsiteY6-32" fmla="*/ 1479403 h 1479403"/>
                  <a:gd name="connsiteX7-33" fmla="*/ 0 w 5473301"/>
                  <a:gd name="connsiteY7-34" fmla="*/ 1232831 h 1479403"/>
                  <a:gd name="connsiteX8-35" fmla="*/ 13855 w 5473301"/>
                  <a:gd name="connsiteY8-36" fmla="*/ 329700 h 1479403"/>
                  <a:gd name="connsiteX0-37" fmla="*/ 13855 w 5473301"/>
                  <a:gd name="connsiteY0-38" fmla="*/ 329700 h 1479403"/>
                  <a:gd name="connsiteX1-39" fmla="*/ 246572 w 5473301"/>
                  <a:gd name="connsiteY1-40" fmla="*/ 0 h 1479403"/>
                  <a:gd name="connsiteX2-41" fmla="*/ 5226729 w 5473301"/>
                  <a:gd name="connsiteY2-42" fmla="*/ 0 h 1479403"/>
                  <a:gd name="connsiteX3-43" fmla="*/ 5473301 w 5473301"/>
                  <a:gd name="connsiteY3-44" fmla="*/ 246572 h 1479403"/>
                  <a:gd name="connsiteX4-45" fmla="*/ 5473301 w 5473301"/>
                  <a:gd name="connsiteY4-46" fmla="*/ 1232831 h 1479403"/>
                  <a:gd name="connsiteX5-47" fmla="*/ 5226729 w 5473301"/>
                  <a:gd name="connsiteY5-48" fmla="*/ 1479403 h 1479403"/>
                  <a:gd name="connsiteX6-49" fmla="*/ 260427 w 5473301"/>
                  <a:gd name="connsiteY6-50" fmla="*/ 1451694 h 1479403"/>
                  <a:gd name="connsiteX7-51" fmla="*/ 0 w 5473301"/>
                  <a:gd name="connsiteY7-52" fmla="*/ 1232831 h 1479403"/>
                  <a:gd name="connsiteX8-53" fmla="*/ 13855 w 5473301"/>
                  <a:gd name="connsiteY8-54" fmla="*/ 329700 h 1479403"/>
                  <a:gd name="connsiteX0-55" fmla="*/ 13855 w 5473301"/>
                  <a:gd name="connsiteY0-56" fmla="*/ 329700 h 1485900"/>
                  <a:gd name="connsiteX1-57" fmla="*/ 246572 w 5473301"/>
                  <a:gd name="connsiteY1-58" fmla="*/ 0 h 1485900"/>
                  <a:gd name="connsiteX2-59" fmla="*/ 5226729 w 5473301"/>
                  <a:gd name="connsiteY2-60" fmla="*/ 0 h 1485900"/>
                  <a:gd name="connsiteX3-61" fmla="*/ 5473301 w 5473301"/>
                  <a:gd name="connsiteY3-62" fmla="*/ 246572 h 1485900"/>
                  <a:gd name="connsiteX4-63" fmla="*/ 5473301 w 5473301"/>
                  <a:gd name="connsiteY4-64" fmla="*/ 1232831 h 1485900"/>
                  <a:gd name="connsiteX5-65" fmla="*/ 5226729 w 5473301"/>
                  <a:gd name="connsiteY5-66" fmla="*/ 1479403 h 1485900"/>
                  <a:gd name="connsiteX6-67" fmla="*/ 2932122 w 5473301"/>
                  <a:gd name="connsiteY6-68" fmla="*/ 1485900 h 1485900"/>
                  <a:gd name="connsiteX7-69" fmla="*/ 260427 w 5473301"/>
                  <a:gd name="connsiteY7-70" fmla="*/ 1451694 h 1485900"/>
                  <a:gd name="connsiteX8-71" fmla="*/ 0 w 5473301"/>
                  <a:gd name="connsiteY8-72" fmla="*/ 1232831 h 1485900"/>
                  <a:gd name="connsiteX9" fmla="*/ 13855 w 5473301"/>
                  <a:gd name="connsiteY9" fmla="*/ 329700 h 1485900"/>
                  <a:gd name="connsiteX0-73" fmla="*/ 13855 w 5473301"/>
                  <a:gd name="connsiteY0-74" fmla="*/ 329700 h 1485900"/>
                  <a:gd name="connsiteX1-75" fmla="*/ 246572 w 5473301"/>
                  <a:gd name="connsiteY1-76" fmla="*/ 0 h 1485900"/>
                  <a:gd name="connsiteX2-77" fmla="*/ 5226729 w 5473301"/>
                  <a:gd name="connsiteY2-78" fmla="*/ 0 h 1485900"/>
                  <a:gd name="connsiteX3-79" fmla="*/ 5473301 w 5473301"/>
                  <a:gd name="connsiteY3-80" fmla="*/ 246572 h 1485900"/>
                  <a:gd name="connsiteX4-81" fmla="*/ 5473301 w 5473301"/>
                  <a:gd name="connsiteY4-82" fmla="*/ 1232831 h 1485900"/>
                  <a:gd name="connsiteX5-83" fmla="*/ 5226729 w 5473301"/>
                  <a:gd name="connsiteY5-84" fmla="*/ 1479403 h 1485900"/>
                  <a:gd name="connsiteX6-85" fmla="*/ 3181503 w 5473301"/>
                  <a:gd name="connsiteY6-86" fmla="*/ 1485899 h 1485900"/>
                  <a:gd name="connsiteX7-87" fmla="*/ 2932122 w 5473301"/>
                  <a:gd name="connsiteY7-88" fmla="*/ 1485900 h 1485900"/>
                  <a:gd name="connsiteX8-89" fmla="*/ 260427 w 5473301"/>
                  <a:gd name="connsiteY8-90" fmla="*/ 1451694 h 1485900"/>
                  <a:gd name="connsiteX9-91" fmla="*/ 0 w 5473301"/>
                  <a:gd name="connsiteY9-92" fmla="*/ 1232831 h 1485900"/>
                  <a:gd name="connsiteX10" fmla="*/ 13855 w 5473301"/>
                  <a:gd name="connsiteY10" fmla="*/ 329700 h 1485900"/>
                  <a:gd name="connsiteX0-93" fmla="*/ 13855 w 5473301"/>
                  <a:gd name="connsiteY0-94" fmla="*/ 329700 h 1485900"/>
                  <a:gd name="connsiteX1-95" fmla="*/ 246572 w 5473301"/>
                  <a:gd name="connsiteY1-96" fmla="*/ 0 h 1485900"/>
                  <a:gd name="connsiteX2-97" fmla="*/ 5226729 w 5473301"/>
                  <a:gd name="connsiteY2-98" fmla="*/ 0 h 1485900"/>
                  <a:gd name="connsiteX3-99" fmla="*/ 5473301 w 5473301"/>
                  <a:gd name="connsiteY3-100" fmla="*/ 246572 h 1485900"/>
                  <a:gd name="connsiteX4-101" fmla="*/ 5473301 w 5473301"/>
                  <a:gd name="connsiteY4-102" fmla="*/ 1232831 h 1485900"/>
                  <a:gd name="connsiteX5-103" fmla="*/ 5226729 w 5473301"/>
                  <a:gd name="connsiteY5-104" fmla="*/ 1479403 h 1485900"/>
                  <a:gd name="connsiteX6-105" fmla="*/ 3375467 w 5473301"/>
                  <a:gd name="connsiteY6-106" fmla="*/ 1485899 h 1485900"/>
                  <a:gd name="connsiteX7-107" fmla="*/ 3181503 w 5473301"/>
                  <a:gd name="connsiteY7-108" fmla="*/ 1485899 h 1485900"/>
                  <a:gd name="connsiteX8-109" fmla="*/ 2932122 w 5473301"/>
                  <a:gd name="connsiteY8-110" fmla="*/ 1485900 h 1485900"/>
                  <a:gd name="connsiteX9-111" fmla="*/ 260427 w 5473301"/>
                  <a:gd name="connsiteY9-112" fmla="*/ 1451694 h 1485900"/>
                  <a:gd name="connsiteX10-113" fmla="*/ 0 w 5473301"/>
                  <a:gd name="connsiteY10-114" fmla="*/ 1232831 h 1485900"/>
                  <a:gd name="connsiteX11" fmla="*/ 13855 w 5473301"/>
                  <a:gd name="connsiteY11" fmla="*/ 329700 h 1485900"/>
                  <a:gd name="connsiteX0-115" fmla="*/ 13855 w 5473301"/>
                  <a:gd name="connsiteY0-116" fmla="*/ 329700 h 1485900"/>
                  <a:gd name="connsiteX1-117" fmla="*/ 246572 w 5473301"/>
                  <a:gd name="connsiteY1-118" fmla="*/ 0 h 1485900"/>
                  <a:gd name="connsiteX2-119" fmla="*/ 5226729 w 5473301"/>
                  <a:gd name="connsiteY2-120" fmla="*/ 0 h 1485900"/>
                  <a:gd name="connsiteX3-121" fmla="*/ 5473301 w 5473301"/>
                  <a:gd name="connsiteY3-122" fmla="*/ 246572 h 1485900"/>
                  <a:gd name="connsiteX4-123" fmla="*/ 5473301 w 5473301"/>
                  <a:gd name="connsiteY4-124" fmla="*/ 1232831 h 1485900"/>
                  <a:gd name="connsiteX5-125" fmla="*/ 5226729 w 5473301"/>
                  <a:gd name="connsiteY5-126" fmla="*/ 1479403 h 1485900"/>
                  <a:gd name="connsiteX6-127" fmla="*/ 3375467 w 5473301"/>
                  <a:gd name="connsiteY6-128" fmla="*/ 1485899 h 1485900"/>
                  <a:gd name="connsiteX7-129" fmla="*/ 3167648 w 5473301"/>
                  <a:gd name="connsiteY7-130" fmla="*/ 1430481 h 1485900"/>
                  <a:gd name="connsiteX8-131" fmla="*/ 2932122 w 5473301"/>
                  <a:gd name="connsiteY8-132" fmla="*/ 1485900 h 1485900"/>
                  <a:gd name="connsiteX9-133" fmla="*/ 260427 w 5473301"/>
                  <a:gd name="connsiteY9-134" fmla="*/ 1451694 h 1485900"/>
                  <a:gd name="connsiteX10-135" fmla="*/ 0 w 5473301"/>
                  <a:gd name="connsiteY10-136" fmla="*/ 1232831 h 1485900"/>
                  <a:gd name="connsiteX11-137" fmla="*/ 13855 w 5473301"/>
                  <a:gd name="connsiteY11-138" fmla="*/ 329700 h 1485900"/>
                  <a:gd name="connsiteX0-139" fmla="*/ 13855 w 5514864"/>
                  <a:gd name="connsiteY0-140" fmla="*/ 329700 h 1485900"/>
                  <a:gd name="connsiteX1-141" fmla="*/ 246572 w 5514864"/>
                  <a:gd name="connsiteY1-142" fmla="*/ 0 h 1485900"/>
                  <a:gd name="connsiteX2-143" fmla="*/ 5226729 w 5514864"/>
                  <a:gd name="connsiteY2-144" fmla="*/ 0 h 1485900"/>
                  <a:gd name="connsiteX3-145" fmla="*/ 5473301 w 5514864"/>
                  <a:gd name="connsiteY3-146" fmla="*/ 246572 h 1485900"/>
                  <a:gd name="connsiteX4-147" fmla="*/ 5514864 w 5514864"/>
                  <a:gd name="connsiteY4-148" fmla="*/ 1232831 h 1485900"/>
                  <a:gd name="connsiteX5-149" fmla="*/ 5226729 w 5514864"/>
                  <a:gd name="connsiteY5-150" fmla="*/ 1479403 h 1485900"/>
                  <a:gd name="connsiteX6-151" fmla="*/ 3375467 w 5514864"/>
                  <a:gd name="connsiteY6-152" fmla="*/ 1485899 h 1485900"/>
                  <a:gd name="connsiteX7-153" fmla="*/ 3167648 w 5514864"/>
                  <a:gd name="connsiteY7-154" fmla="*/ 1430481 h 1485900"/>
                  <a:gd name="connsiteX8-155" fmla="*/ 2932122 w 5514864"/>
                  <a:gd name="connsiteY8-156" fmla="*/ 1485900 h 1485900"/>
                  <a:gd name="connsiteX9-157" fmla="*/ 260427 w 5514864"/>
                  <a:gd name="connsiteY9-158" fmla="*/ 1451694 h 1485900"/>
                  <a:gd name="connsiteX10-159" fmla="*/ 0 w 5514864"/>
                  <a:gd name="connsiteY10-160" fmla="*/ 1232831 h 1485900"/>
                  <a:gd name="connsiteX11-161" fmla="*/ 13855 w 5514864"/>
                  <a:gd name="connsiteY11-162" fmla="*/ 329700 h 1485900"/>
                  <a:gd name="connsiteX0-163" fmla="*/ 13855 w 5514864"/>
                  <a:gd name="connsiteY0-164" fmla="*/ 329700 h 1485900"/>
                  <a:gd name="connsiteX1-165" fmla="*/ 246572 w 5514864"/>
                  <a:gd name="connsiteY1-166" fmla="*/ 0 h 1485900"/>
                  <a:gd name="connsiteX2-167" fmla="*/ 5226729 w 5514864"/>
                  <a:gd name="connsiteY2-168" fmla="*/ 0 h 1485900"/>
                  <a:gd name="connsiteX3-169" fmla="*/ 5501010 w 5514864"/>
                  <a:gd name="connsiteY3-170" fmla="*/ 301990 h 1485900"/>
                  <a:gd name="connsiteX4-171" fmla="*/ 5514864 w 5514864"/>
                  <a:gd name="connsiteY4-172" fmla="*/ 1232831 h 1485900"/>
                  <a:gd name="connsiteX5-173" fmla="*/ 5226729 w 5514864"/>
                  <a:gd name="connsiteY5-174" fmla="*/ 1479403 h 1485900"/>
                  <a:gd name="connsiteX6-175" fmla="*/ 3375467 w 5514864"/>
                  <a:gd name="connsiteY6-176" fmla="*/ 1485899 h 1485900"/>
                  <a:gd name="connsiteX7-177" fmla="*/ 3167648 w 5514864"/>
                  <a:gd name="connsiteY7-178" fmla="*/ 1430481 h 1485900"/>
                  <a:gd name="connsiteX8-179" fmla="*/ 2932122 w 5514864"/>
                  <a:gd name="connsiteY8-180" fmla="*/ 1485900 h 1485900"/>
                  <a:gd name="connsiteX9-181" fmla="*/ 260427 w 5514864"/>
                  <a:gd name="connsiteY9-182" fmla="*/ 1451694 h 1485900"/>
                  <a:gd name="connsiteX10-183" fmla="*/ 0 w 5514864"/>
                  <a:gd name="connsiteY10-184" fmla="*/ 1232831 h 1485900"/>
                  <a:gd name="connsiteX11-185" fmla="*/ 13855 w 5514864"/>
                  <a:gd name="connsiteY11-186" fmla="*/ 329700 h 1485900"/>
                  <a:gd name="connsiteX0-187" fmla="*/ 13855 w 5514864"/>
                  <a:gd name="connsiteY0-188" fmla="*/ 340092 h 1496292"/>
                  <a:gd name="connsiteX1-189" fmla="*/ 246572 w 5514864"/>
                  <a:gd name="connsiteY1-190" fmla="*/ 10392 h 1496292"/>
                  <a:gd name="connsiteX2-191" fmla="*/ 3929648 w 5514864"/>
                  <a:gd name="connsiteY2-192" fmla="*/ 0 h 1496292"/>
                  <a:gd name="connsiteX3-193" fmla="*/ 5226729 w 5514864"/>
                  <a:gd name="connsiteY3-194" fmla="*/ 10392 h 1496292"/>
                  <a:gd name="connsiteX4-195" fmla="*/ 5501010 w 5514864"/>
                  <a:gd name="connsiteY4-196" fmla="*/ 312382 h 1496292"/>
                  <a:gd name="connsiteX5-197" fmla="*/ 5514864 w 5514864"/>
                  <a:gd name="connsiteY5-198" fmla="*/ 1243223 h 1496292"/>
                  <a:gd name="connsiteX6-199" fmla="*/ 5226729 w 5514864"/>
                  <a:gd name="connsiteY6-200" fmla="*/ 1489795 h 1496292"/>
                  <a:gd name="connsiteX7-201" fmla="*/ 3375467 w 5514864"/>
                  <a:gd name="connsiteY7-202" fmla="*/ 1496291 h 1496292"/>
                  <a:gd name="connsiteX8-203" fmla="*/ 3167648 w 5514864"/>
                  <a:gd name="connsiteY8-204" fmla="*/ 1440873 h 1496292"/>
                  <a:gd name="connsiteX9-205" fmla="*/ 2932122 w 5514864"/>
                  <a:gd name="connsiteY9-206" fmla="*/ 1496292 h 1496292"/>
                  <a:gd name="connsiteX10-207" fmla="*/ 260427 w 5514864"/>
                  <a:gd name="connsiteY10-208" fmla="*/ 1462086 h 1496292"/>
                  <a:gd name="connsiteX11-209" fmla="*/ 0 w 5514864"/>
                  <a:gd name="connsiteY11-210" fmla="*/ 1243223 h 1496292"/>
                  <a:gd name="connsiteX12" fmla="*/ 13855 w 5514864"/>
                  <a:gd name="connsiteY12" fmla="*/ 340092 h 1496292"/>
                  <a:gd name="connsiteX0-211" fmla="*/ 13855 w 5514864"/>
                  <a:gd name="connsiteY0-212" fmla="*/ 395511 h 1551711"/>
                  <a:gd name="connsiteX1-213" fmla="*/ 246572 w 5514864"/>
                  <a:gd name="connsiteY1-214" fmla="*/ 65811 h 1551711"/>
                  <a:gd name="connsiteX2-215" fmla="*/ 3901939 w 5514864"/>
                  <a:gd name="connsiteY2-216" fmla="*/ 0 h 1551711"/>
                  <a:gd name="connsiteX3-217" fmla="*/ 5226729 w 5514864"/>
                  <a:gd name="connsiteY3-218" fmla="*/ 65811 h 1551711"/>
                  <a:gd name="connsiteX4-219" fmla="*/ 5501010 w 5514864"/>
                  <a:gd name="connsiteY4-220" fmla="*/ 367801 h 1551711"/>
                  <a:gd name="connsiteX5-221" fmla="*/ 5514864 w 5514864"/>
                  <a:gd name="connsiteY5-222" fmla="*/ 1298642 h 1551711"/>
                  <a:gd name="connsiteX6-223" fmla="*/ 5226729 w 5514864"/>
                  <a:gd name="connsiteY6-224" fmla="*/ 1545214 h 1551711"/>
                  <a:gd name="connsiteX7-225" fmla="*/ 3375467 w 5514864"/>
                  <a:gd name="connsiteY7-226" fmla="*/ 1551710 h 1551711"/>
                  <a:gd name="connsiteX8-227" fmla="*/ 3167648 w 5514864"/>
                  <a:gd name="connsiteY8-228" fmla="*/ 1496292 h 1551711"/>
                  <a:gd name="connsiteX9-229" fmla="*/ 2932122 w 5514864"/>
                  <a:gd name="connsiteY9-230" fmla="*/ 1551711 h 1551711"/>
                  <a:gd name="connsiteX10-231" fmla="*/ 260427 w 5514864"/>
                  <a:gd name="connsiteY10-232" fmla="*/ 1517505 h 1551711"/>
                  <a:gd name="connsiteX11-233" fmla="*/ 0 w 5514864"/>
                  <a:gd name="connsiteY11-234" fmla="*/ 1298642 h 1551711"/>
                  <a:gd name="connsiteX12-235" fmla="*/ 13855 w 5514864"/>
                  <a:gd name="connsiteY12-236" fmla="*/ 395511 h 1551711"/>
                  <a:gd name="connsiteX0-237" fmla="*/ 13855 w 5514864"/>
                  <a:gd name="connsiteY0-238" fmla="*/ 329700 h 1485900"/>
                  <a:gd name="connsiteX1-239" fmla="*/ 246572 w 5514864"/>
                  <a:gd name="connsiteY1-240" fmla="*/ 0 h 1485900"/>
                  <a:gd name="connsiteX2-241" fmla="*/ 3901939 w 5514864"/>
                  <a:gd name="connsiteY2-242" fmla="*/ 17317 h 1485900"/>
                  <a:gd name="connsiteX3-243" fmla="*/ 5226729 w 5514864"/>
                  <a:gd name="connsiteY3-244" fmla="*/ 0 h 1485900"/>
                  <a:gd name="connsiteX4-245" fmla="*/ 5501010 w 5514864"/>
                  <a:gd name="connsiteY4-246" fmla="*/ 301990 h 1485900"/>
                  <a:gd name="connsiteX5-247" fmla="*/ 5514864 w 5514864"/>
                  <a:gd name="connsiteY5-248" fmla="*/ 1232831 h 1485900"/>
                  <a:gd name="connsiteX6-249" fmla="*/ 5226729 w 5514864"/>
                  <a:gd name="connsiteY6-250" fmla="*/ 1479403 h 1485900"/>
                  <a:gd name="connsiteX7-251" fmla="*/ 3375467 w 5514864"/>
                  <a:gd name="connsiteY7-252" fmla="*/ 1485899 h 1485900"/>
                  <a:gd name="connsiteX8-253" fmla="*/ 3167648 w 5514864"/>
                  <a:gd name="connsiteY8-254" fmla="*/ 1430481 h 1485900"/>
                  <a:gd name="connsiteX9-255" fmla="*/ 2932122 w 5514864"/>
                  <a:gd name="connsiteY9-256" fmla="*/ 1485900 h 1485900"/>
                  <a:gd name="connsiteX10-257" fmla="*/ 260427 w 5514864"/>
                  <a:gd name="connsiteY10-258" fmla="*/ 1451694 h 1485900"/>
                  <a:gd name="connsiteX11-259" fmla="*/ 0 w 5514864"/>
                  <a:gd name="connsiteY11-260" fmla="*/ 1232831 h 1485900"/>
                  <a:gd name="connsiteX12-261" fmla="*/ 13855 w 5514864"/>
                  <a:gd name="connsiteY12-262" fmla="*/ 329700 h 1485900"/>
                  <a:gd name="connsiteX0-263" fmla="*/ 13855 w 5514864"/>
                  <a:gd name="connsiteY0-264" fmla="*/ 329700 h 1485900"/>
                  <a:gd name="connsiteX1-265" fmla="*/ 246572 w 5514864"/>
                  <a:gd name="connsiteY1-266" fmla="*/ 0 h 1485900"/>
                  <a:gd name="connsiteX2-267" fmla="*/ 3901939 w 5514864"/>
                  <a:gd name="connsiteY2-268" fmla="*/ 17317 h 1485900"/>
                  <a:gd name="connsiteX3-269" fmla="*/ 5226729 w 5514864"/>
                  <a:gd name="connsiteY3-270" fmla="*/ 0 h 1485900"/>
                  <a:gd name="connsiteX4-271" fmla="*/ 5501010 w 5514864"/>
                  <a:gd name="connsiteY4-272" fmla="*/ 301990 h 1485900"/>
                  <a:gd name="connsiteX5-273" fmla="*/ 5495212 w 5514864"/>
                  <a:gd name="connsiteY5-274" fmla="*/ 807026 h 1485900"/>
                  <a:gd name="connsiteX6-275" fmla="*/ 5514864 w 5514864"/>
                  <a:gd name="connsiteY6-276" fmla="*/ 1232831 h 1485900"/>
                  <a:gd name="connsiteX7-277" fmla="*/ 5226729 w 5514864"/>
                  <a:gd name="connsiteY7-278" fmla="*/ 1479403 h 1485900"/>
                  <a:gd name="connsiteX8-279" fmla="*/ 3375467 w 5514864"/>
                  <a:gd name="connsiteY8-280" fmla="*/ 1485899 h 1485900"/>
                  <a:gd name="connsiteX9-281" fmla="*/ 3167648 w 5514864"/>
                  <a:gd name="connsiteY9-282" fmla="*/ 1430481 h 1485900"/>
                  <a:gd name="connsiteX10-283" fmla="*/ 2932122 w 5514864"/>
                  <a:gd name="connsiteY10-284" fmla="*/ 1485900 h 1485900"/>
                  <a:gd name="connsiteX11-285" fmla="*/ 260427 w 5514864"/>
                  <a:gd name="connsiteY11-286" fmla="*/ 1451694 h 1485900"/>
                  <a:gd name="connsiteX12-287" fmla="*/ 0 w 5514864"/>
                  <a:gd name="connsiteY12-288" fmla="*/ 1232831 h 1485900"/>
                  <a:gd name="connsiteX13" fmla="*/ 13855 w 5514864"/>
                  <a:gd name="connsiteY13" fmla="*/ 329700 h 1485900"/>
                  <a:gd name="connsiteX0-289" fmla="*/ 13855 w 5514864"/>
                  <a:gd name="connsiteY0-290" fmla="*/ 329700 h 1485900"/>
                  <a:gd name="connsiteX1-291" fmla="*/ 246572 w 5514864"/>
                  <a:gd name="connsiteY1-292" fmla="*/ 0 h 1485900"/>
                  <a:gd name="connsiteX2-293" fmla="*/ 3901939 w 5514864"/>
                  <a:gd name="connsiteY2-294" fmla="*/ 17317 h 1485900"/>
                  <a:gd name="connsiteX3-295" fmla="*/ 5226729 w 5514864"/>
                  <a:gd name="connsiteY3-296" fmla="*/ 0 h 1485900"/>
                  <a:gd name="connsiteX4-297" fmla="*/ 5501010 w 5514864"/>
                  <a:gd name="connsiteY4-298" fmla="*/ 301990 h 1485900"/>
                  <a:gd name="connsiteX5-299" fmla="*/ 5453649 w 5514864"/>
                  <a:gd name="connsiteY5-300" fmla="*/ 862444 h 1485900"/>
                  <a:gd name="connsiteX6-301" fmla="*/ 5514864 w 5514864"/>
                  <a:gd name="connsiteY6-302" fmla="*/ 1232831 h 1485900"/>
                  <a:gd name="connsiteX7-303" fmla="*/ 5226729 w 5514864"/>
                  <a:gd name="connsiteY7-304" fmla="*/ 1479403 h 1485900"/>
                  <a:gd name="connsiteX8-305" fmla="*/ 3375467 w 5514864"/>
                  <a:gd name="connsiteY8-306" fmla="*/ 1485899 h 1485900"/>
                  <a:gd name="connsiteX9-307" fmla="*/ 3167648 w 5514864"/>
                  <a:gd name="connsiteY9-308" fmla="*/ 1430481 h 1485900"/>
                  <a:gd name="connsiteX10-309" fmla="*/ 2932122 w 5514864"/>
                  <a:gd name="connsiteY10-310" fmla="*/ 1485900 h 1485900"/>
                  <a:gd name="connsiteX11-311" fmla="*/ 260427 w 5514864"/>
                  <a:gd name="connsiteY11-312" fmla="*/ 1451694 h 1485900"/>
                  <a:gd name="connsiteX12-313" fmla="*/ 0 w 5514864"/>
                  <a:gd name="connsiteY12-314" fmla="*/ 1232831 h 1485900"/>
                  <a:gd name="connsiteX13-315" fmla="*/ 13855 w 5514864"/>
                  <a:gd name="connsiteY13-316" fmla="*/ 329700 h 1485900"/>
                  <a:gd name="connsiteX0-317" fmla="*/ 13855 w 5514864"/>
                  <a:gd name="connsiteY0-318" fmla="*/ 329700 h 1485900"/>
                  <a:gd name="connsiteX1-319" fmla="*/ 246572 w 5514864"/>
                  <a:gd name="connsiteY1-320" fmla="*/ 0 h 1485900"/>
                  <a:gd name="connsiteX2-321" fmla="*/ 2308666 w 5514864"/>
                  <a:gd name="connsiteY2-322" fmla="*/ 3462 h 1485900"/>
                  <a:gd name="connsiteX3-323" fmla="*/ 3901939 w 5514864"/>
                  <a:gd name="connsiteY3-324" fmla="*/ 17317 h 1485900"/>
                  <a:gd name="connsiteX4-325" fmla="*/ 5226729 w 5514864"/>
                  <a:gd name="connsiteY4-326" fmla="*/ 0 h 1485900"/>
                  <a:gd name="connsiteX5-327" fmla="*/ 5501010 w 5514864"/>
                  <a:gd name="connsiteY5-328" fmla="*/ 301990 h 1485900"/>
                  <a:gd name="connsiteX6-329" fmla="*/ 5453649 w 5514864"/>
                  <a:gd name="connsiteY6-330" fmla="*/ 862444 h 1485900"/>
                  <a:gd name="connsiteX7-331" fmla="*/ 5514864 w 5514864"/>
                  <a:gd name="connsiteY7-332" fmla="*/ 1232831 h 1485900"/>
                  <a:gd name="connsiteX8-333" fmla="*/ 5226729 w 5514864"/>
                  <a:gd name="connsiteY8-334" fmla="*/ 1479403 h 1485900"/>
                  <a:gd name="connsiteX9-335" fmla="*/ 3375467 w 5514864"/>
                  <a:gd name="connsiteY9-336" fmla="*/ 1485899 h 1485900"/>
                  <a:gd name="connsiteX10-337" fmla="*/ 3167648 w 5514864"/>
                  <a:gd name="connsiteY10-338" fmla="*/ 1430481 h 1485900"/>
                  <a:gd name="connsiteX11-339" fmla="*/ 2932122 w 5514864"/>
                  <a:gd name="connsiteY11-340" fmla="*/ 1485900 h 1485900"/>
                  <a:gd name="connsiteX12-341" fmla="*/ 260427 w 5514864"/>
                  <a:gd name="connsiteY12-342" fmla="*/ 1451694 h 1485900"/>
                  <a:gd name="connsiteX13-343" fmla="*/ 0 w 5514864"/>
                  <a:gd name="connsiteY13-344" fmla="*/ 1232831 h 1485900"/>
                  <a:gd name="connsiteX14" fmla="*/ 13855 w 5514864"/>
                  <a:gd name="connsiteY14" fmla="*/ 329700 h 1485900"/>
                  <a:gd name="connsiteX0-345" fmla="*/ 13855 w 5514864"/>
                  <a:gd name="connsiteY0-346" fmla="*/ 329700 h 1485900"/>
                  <a:gd name="connsiteX1-347" fmla="*/ 246572 w 5514864"/>
                  <a:gd name="connsiteY1-348" fmla="*/ 0 h 1485900"/>
                  <a:gd name="connsiteX2-349" fmla="*/ 2350230 w 5514864"/>
                  <a:gd name="connsiteY2-350" fmla="*/ 45026 h 1485900"/>
                  <a:gd name="connsiteX3-351" fmla="*/ 3901939 w 5514864"/>
                  <a:gd name="connsiteY3-352" fmla="*/ 17317 h 1485900"/>
                  <a:gd name="connsiteX4-353" fmla="*/ 5226729 w 5514864"/>
                  <a:gd name="connsiteY4-354" fmla="*/ 0 h 1485900"/>
                  <a:gd name="connsiteX5-355" fmla="*/ 5501010 w 5514864"/>
                  <a:gd name="connsiteY5-356" fmla="*/ 301990 h 1485900"/>
                  <a:gd name="connsiteX6-357" fmla="*/ 5453649 w 5514864"/>
                  <a:gd name="connsiteY6-358" fmla="*/ 862444 h 1485900"/>
                  <a:gd name="connsiteX7-359" fmla="*/ 5514864 w 5514864"/>
                  <a:gd name="connsiteY7-360" fmla="*/ 1232831 h 1485900"/>
                  <a:gd name="connsiteX8-361" fmla="*/ 5226729 w 5514864"/>
                  <a:gd name="connsiteY8-362" fmla="*/ 1479403 h 1485900"/>
                  <a:gd name="connsiteX9-363" fmla="*/ 3375467 w 5514864"/>
                  <a:gd name="connsiteY9-364" fmla="*/ 1485899 h 1485900"/>
                  <a:gd name="connsiteX10-365" fmla="*/ 3167648 w 5514864"/>
                  <a:gd name="connsiteY10-366" fmla="*/ 1430481 h 1485900"/>
                  <a:gd name="connsiteX11-367" fmla="*/ 2932122 w 5514864"/>
                  <a:gd name="connsiteY11-368" fmla="*/ 1485900 h 1485900"/>
                  <a:gd name="connsiteX12-369" fmla="*/ 260427 w 5514864"/>
                  <a:gd name="connsiteY12-370" fmla="*/ 1451694 h 1485900"/>
                  <a:gd name="connsiteX13-371" fmla="*/ 0 w 5514864"/>
                  <a:gd name="connsiteY13-372" fmla="*/ 1232831 h 1485900"/>
                  <a:gd name="connsiteX14-373" fmla="*/ 13855 w 5514864"/>
                  <a:gd name="connsiteY14-374" fmla="*/ 329700 h 1485900"/>
                  <a:gd name="connsiteX0-375" fmla="*/ 13855 w 5514864"/>
                  <a:gd name="connsiteY0-376" fmla="*/ 440537 h 1485900"/>
                  <a:gd name="connsiteX1-377" fmla="*/ 246572 w 5514864"/>
                  <a:gd name="connsiteY1-378" fmla="*/ 0 h 1485900"/>
                  <a:gd name="connsiteX2-379" fmla="*/ 2350230 w 5514864"/>
                  <a:gd name="connsiteY2-380" fmla="*/ 45026 h 1485900"/>
                  <a:gd name="connsiteX3-381" fmla="*/ 3901939 w 5514864"/>
                  <a:gd name="connsiteY3-382" fmla="*/ 17317 h 1485900"/>
                  <a:gd name="connsiteX4-383" fmla="*/ 5226729 w 5514864"/>
                  <a:gd name="connsiteY4-384" fmla="*/ 0 h 1485900"/>
                  <a:gd name="connsiteX5-385" fmla="*/ 5501010 w 5514864"/>
                  <a:gd name="connsiteY5-386" fmla="*/ 301990 h 1485900"/>
                  <a:gd name="connsiteX6-387" fmla="*/ 5453649 w 5514864"/>
                  <a:gd name="connsiteY6-388" fmla="*/ 862444 h 1485900"/>
                  <a:gd name="connsiteX7-389" fmla="*/ 5514864 w 5514864"/>
                  <a:gd name="connsiteY7-390" fmla="*/ 1232831 h 1485900"/>
                  <a:gd name="connsiteX8-391" fmla="*/ 5226729 w 5514864"/>
                  <a:gd name="connsiteY8-392" fmla="*/ 1479403 h 1485900"/>
                  <a:gd name="connsiteX9-393" fmla="*/ 3375467 w 5514864"/>
                  <a:gd name="connsiteY9-394" fmla="*/ 1485899 h 1485900"/>
                  <a:gd name="connsiteX10-395" fmla="*/ 3167648 w 5514864"/>
                  <a:gd name="connsiteY10-396" fmla="*/ 1430481 h 1485900"/>
                  <a:gd name="connsiteX11-397" fmla="*/ 2932122 w 5514864"/>
                  <a:gd name="connsiteY11-398" fmla="*/ 1485900 h 1485900"/>
                  <a:gd name="connsiteX12-399" fmla="*/ 260427 w 5514864"/>
                  <a:gd name="connsiteY12-400" fmla="*/ 1451694 h 1485900"/>
                  <a:gd name="connsiteX13-401" fmla="*/ 0 w 5514864"/>
                  <a:gd name="connsiteY13-402" fmla="*/ 1232831 h 1485900"/>
                  <a:gd name="connsiteX14-403" fmla="*/ 13855 w 5514864"/>
                  <a:gd name="connsiteY14-404" fmla="*/ 440537 h 1485900"/>
                  <a:gd name="connsiteX0-405" fmla="*/ 13855 w 5514864"/>
                  <a:gd name="connsiteY0-406" fmla="*/ 440537 h 1485900"/>
                  <a:gd name="connsiteX1-407" fmla="*/ 205008 w 5514864"/>
                  <a:gd name="connsiteY1-408" fmla="*/ 41563 h 1485900"/>
                  <a:gd name="connsiteX2-409" fmla="*/ 2350230 w 5514864"/>
                  <a:gd name="connsiteY2-410" fmla="*/ 45026 h 1485900"/>
                  <a:gd name="connsiteX3-411" fmla="*/ 3901939 w 5514864"/>
                  <a:gd name="connsiteY3-412" fmla="*/ 17317 h 1485900"/>
                  <a:gd name="connsiteX4-413" fmla="*/ 5226729 w 5514864"/>
                  <a:gd name="connsiteY4-414" fmla="*/ 0 h 1485900"/>
                  <a:gd name="connsiteX5-415" fmla="*/ 5501010 w 5514864"/>
                  <a:gd name="connsiteY5-416" fmla="*/ 301990 h 1485900"/>
                  <a:gd name="connsiteX6-417" fmla="*/ 5453649 w 5514864"/>
                  <a:gd name="connsiteY6-418" fmla="*/ 862444 h 1485900"/>
                  <a:gd name="connsiteX7-419" fmla="*/ 5514864 w 5514864"/>
                  <a:gd name="connsiteY7-420" fmla="*/ 1232831 h 1485900"/>
                  <a:gd name="connsiteX8-421" fmla="*/ 5226729 w 5514864"/>
                  <a:gd name="connsiteY8-422" fmla="*/ 1479403 h 1485900"/>
                  <a:gd name="connsiteX9-423" fmla="*/ 3375467 w 5514864"/>
                  <a:gd name="connsiteY9-424" fmla="*/ 1485899 h 1485900"/>
                  <a:gd name="connsiteX10-425" fmla="*/ 3167648 w 5514864"/>
                  <a:gd name="connsiteY10-426" fmla="*/ 1430481 h 1485900"/>
                  <a:gd name="connsiteX11-427" fmla="*/ 2932122 w 5514864"/>
                  <a:gd name="connsiteY11-428" fmla="*/ 1485900 h 1485900"/>
                  <a:gd name="connsiteX12-429" fmla="*/ 260427 w 5514864"/>
                  <a:gd name="connsiteY12-430" fmla="*/ 1451694 h 1485900"/>
                  <a:gd name="connsiteX13-431" fmla="*/ 0 w 5514864"/>
                  <a:gd name="connsiteY13-432" fmla="*/ 1232831 h 1485900"/>
                  <a:gd name="connsiteX14-433" fmla="*/ 13855 w 5514864"/>
                  <a:gd name="connsiteY14-434" fmla="*/ 440537 h 1485900"/>
                  <a:gd name="connsiteX0-435" fmla="*/ 13855 w 5514864"/>
                  <a:gd name="connsiteY0-436" fmla="*/ 440537 h 1485900"/>
                  <a:gd name="connsiteX1-437" fmla="*/ 205008 w 5514864"/>
                  <a:gd name="connsiteY1-438" fmla="*/ 41563 h 1485900"/>
                  <a:gd name="connsiteX2-439" fmla="*/ 2350230 w 5514864"/>
                  <a:gd name="connsiteY2-440" fmla="*/ 45026 h 1485900"/>
                  <a:gd name="connsiteX3-441" fmla="*/ 3901939 w 5514864"/>
                  <a:gd name="connsiteY3-442" fmla="*/ 17317 h 1485900"/>
                  <a:gd name="connsiteX4-443" fmla="*/ 5226729 w 5514864"/>
                  <a:gd name="connsiteY4-444" fmla="*/ 0 h 1485900"/>
                  <a:gd name="connsiteX5-445" fmla="*/ 5501010 w 5514864"/>
                  <a:gd name="connsiteY5-446" fmla="*/ 301990 h 1485900"/>
                  <a:gd name="connsiteX6-447" fmla="*/ 5453649 w 5514864"/>
                  <a:gd name="connsiteY6-448" fmla="*/ 862444 h 1485900"/>
                  <a:gd name="connsiteX7-449" fmla="*/ 5514864 w 5514864"/>
                  <a:gd name="connsiteY7-450" fmla="*/ 1232831 h 1485900"/>
                  <a:gd name="connsiteX8-451" fmla="*/ 5226729 w 5514864"/>
                  <a:gd name="connsiteY8-452" fmla="*/ 1479403 h 1485900"/>
                  <a:gd name="connsiteX9-453" fmla="*/ 3375467 w 5514864"/>
                  <a:gd name="connsiteY9-454" fmla="*/ 1485899 h 1485900"/>
                  <a:gd name="connsiteX10-455" fmla="*/ 3167648 w 5514864"/>
                  <a:gd name="connsiteY10-456" fmla="*/ 1430481 h 1485900"/>
                  <a:gd name="connsiteX11-457" fmla="*/ 2932122 w 5514864"/>
                  <a:gd name="connsiteY11-458" fmla="*/ 1485900 h 1485900"/>
                  <a:gd name="connsiteX12-459" fmla="*/ 260427 w 5514864"/>
                  <a:gd name="connsiteY12-460" fmla="*/ 1451694 h 1485900"/>
                  <a:gd name="connsiteX13-461" fmla="*/ 0 w 5514864"/>
                  <a:gd name="connsiteY13-462" fmla="*/ 1232831 h 1485900"/>
                  <a:gd name="connsiteX14-463" fmla="*/ 13855 w 5514864"/>
                  <a:gd name="connsiteY14-464" fmla="*/ 440537 h 1485900"/>
                  <a:gd name="connsiteX0-465" fmla="*/ 27710 w 5514864"/>
                  <a:gd name="connsiteY0-466" fmla="*/ 551373 h 1485900"/>
                  <a:gd name="connsiteX1-467" fmla="*/ 205008 w 5514864"/>
                  <a:gd name="connsiteY1-468" fmla="*/ 41563 h 1485900"/>
                  <a:gd name="connsiteX2-469" fmla="*/ 2350230 w 5514864"/>
                  <a:gd name="connsiteY2-470" fmla="*/ 45026 h 1485900"/>
                  <a:gd name="connsiteX3-471" fmla="*/ 3901939 w 5514864"/>
                  <a:gd name="connsiteY3-472" fmla="*/ 17317 h 1485900"/>
                  <a:gd name="connsiteX4-473" fmla="*/ 5226729 w 5514864"/>
                  <a:gd name="connsiteY4-474" fmla="*/ 0 h 1485900"/>
                  <a:gd name="connsiteX5-475" fmla="*/ 5501010 w 5514864"/>
                  <a:gd name="connsiteY5-476" fmla="*/ 301990 h 1485900"/>
                  <a:gd name="connsiteX6-477" fmla="*/ 5453649 w 5514864"/>
                  <a:gd name="connsiteY6-478" fmla="*/ 862444 h 1485900"/>
                  <a:gd name="connsiteX7-479" fmla="*/ 5514864 w 5514864"/>
                  <a:gd name="connsiteY7-480" fmla="*/ 1232831 h 1485900"/>
                  <a:gd name="connsiteX8-481" fmla="*/ 5226729 w 5514864"/>
                  <a:gd name="connsiteY8-482" fmla="*/ 1479403 h 1485900"/>
                  <a:gd name="connsiteX9-483" fmla="*/ 3375467 w 5514864"/>
                  <a:gd name="connsiteY9-484" fmla="*/ 1485899 h 1485900"/>
                  <a:gd name="connsiteX10-485" fmla="*/ 3167648 w 5514864"/>
                  <a:gd name="connsiteY10-486" fmla="*/ 1430481 h 1485900"/>
                  <a:gd name="connsiteX11-487" fmla="*/ 2932122 w 5514864"/>
                  <a:gd name="connsiteY11-488" fmla="*/ 1485900 h 1485900"/>
                  <a:gd name="connsiteX12-489" fmla="*/ 260427 w 5514864"/>
                  <a:gd name="connsiteY12-490" fmla="*/ 1451694 h 1485900"/>
                  <a:gd name="connsiteX13-491" fmla="*/ 0 w 5514864"/>
                  <a:gd name="connsiteY13-492" fmla="*/ 1232831 h 1485900"/>
                  <a:gd name="connsiteX14-493" fmla="*/ 27710 w 5514864"/>
                  <a:gd name="connsiteY14-494" fmla="*/ 551373 h 1485900"/>
                  <a:gd name="connsiteX0-495" fmla="*/ 27710 w 5514864"/>
                  <a:gd name="connsiteY0-496" fmla="*/ 551373 h 1485900"/>
                  <a:gd name="connsiteX1-497" fmla="*/ 218863 w 5514864"/>
                  <a:gd name="connsiteY1-498" fmla="*/ 124691 h 1485900"/>
                  <a:gd name="connsiteX2-499" fmla="*/ 2350230 w 5514864"/>
                  <a:gd name="connsiteY2-500" fmla="*/ 45026 h 1485900"/>
                  <a:gd name="connsiteX3-501" fmla="*/ 3901939 w 5514864"/>
                  <a:gd name="connsiteY3-502" fmla="*/ 17317 h 1485900"/>
                  <a:gd name="connsiteX4-503" fmla="*/ 5226729 w 5514864"/>
                  <a:gd name="connsiteY4-504" fmla="*/ 0 h 1485900"/>
                  <a:gd name="connsiteX5-505" fmla="*/ 5501010 w 5514864"/>
                  <a:gd name="connsiteY5-506" fmla="*/ 301990 h 1485900"/>
                  <a:gd name="connsiteX6-507" fmla="*/ 5453649 w 5514864"/>
                  <a:gd name="connsiteY6-508" fmla="*/ 862444 h 1485900"/>
                  <a:gd name="connsiteX7-509" fmla="*/ 5514864 w 5514864"/>
                  <a:gd name="connsiteY7-510" fmla="*/ 1232831 h 1485900"/>
                  <a:gd name="connsiteX8-511" fmla="*/ 5226729 w 5514864"/>
                  <a:gd name="connsiteY8-512" fmla="*/ 1479403 h 1485900"/>
                  <a:gd name="connsiteX9-513" fmla="*/ 3375467 w 5514864"/>
                  <a:gd name="connsiteY9-514" fmla="*/ 1485899 h 1485900"/>
                  <a:gd name="connsiteX10-515" fmla="*/ 3167648 w 5514864"/>
                  <a:gd name="connsiteY10-516" fmla="*/ 1430481 h 1485900"/>
                  <a:gd name="connsiteX11-517" fmla="*/ 2932122 w 5514864"/>
                  <a:gd name="connsiteY11-518" fmla="*/ 1485900 h 1485900"/>
                  <a:gd name="connsiteX12-519" fmla="*/ 260427 w 5514864"/>
                  <a:gd name="connsiteY12-520" fmla="*/ 1451694 h 1485900"/>
                  <a:gd name="connsiteX13-521" fmla="*/ 0 w 5514864"/>
                  <a:gd name="connsiteY13-522" fmla="*/ 1232831 h 1485900"/>
                  <a:gd name="connsiteX14-523" fmla="*/ 27710 w 5514864"/>
                  <a:gd name="connsiteY14-524" fmla="*/ 551373 h 1485900"/>
                  <a:gd name="connsiteX0-525" fmla="*/ 27710 w 5514864"/>
                  <a:gd name="connsiteY0-526" fmla="*/ 534056 h 1468583"/>
                  <a:gd name="connsiteX1-527" fmla="*/ 218863 w 5514864"/>
                  <a:gd name="connsiteY1-528" fmla="*/ 107374 h 1468583"/>
                  <a:gd name="connsiteX2-529" fmla="*/ 2350230 w 5514864"/>
                  <a:gd name="connsiteY2-530" fmla="*/ 27709 h 1468583"/>
                  <a:gd name="connsiteX3-531" fmla="*/ 3901939 w 5514864"/>
                  <a:gd name="connsiteY3-532" fmla="*/ 0 h 1468583"/>
                  <a:gd name="connsiteX4-533" fmla="*/ 5268293 w 5514864"/>
                  <a:gd name="connsiteY4-534" fmla="*/ 38101 h 1468583"/>
                  <a:gd name="connsiteX5-535" fmla="*/ 5501010 w 5514864"/>
                  <a:gd name="connsiteY5-536" fmla="*/ 284673 h 1468583"/>
                  <a:gd name="connsiteX6-537" fmla="*/ 5453649 w 5514864"/>
                  <a:gd name="connsiteY6-538" fmla="*/ 845127 h 1468583"/>
                  <a:gd name="connsiteX7-539" fmla="*/ 5514864 w 5514864"/>
                  <a:gd name="connsiteY7-540" fmla="*/ 1215514 h 1468583"/>
                  <a:gd name="connsiteX8-541" fmla="*/ 5226729 w 5514864"/>
                  <a:gd name="connsiteY8-542" fmla="*/ 1462086 h 1468583"/>
                  <a:gd name="connsiteX9-543" fmla="*/ 3375467 w 5514864"/>
                  <a:gd name="connsiteY9-544" fmla="*/ 1468582 h 1468583"/>
                  <a:gd name="connsiteX10-545" fmla="*/ 3167648 w 5514864"/>
                  <a:gd name="connsiteY10-546" fmla="*/ 1413164 h 1468583"/>
                  <a:gd name="connsiteX11-547" fmla="*/ 2932122 w 5514864"/>
                  <a:gd name="connsiteY11-548" fmla="*/ 1468583 h 1468583"/>
                  <a:gd name="connsiteX12-549" fmla="*/ 260427 w 5514864"/>
                  <a:gd name="connsiteY12-550" fmla="*/ 1434377 h 1468583"/>
                  <a:gd name="connsiteX13-551" fmla="*/ 0 w 5514864"/>
                  <a:gd name="connsiteY13-552" fmla="*/ 1215514 h 1468583"/>
                  <a:gd name="connsiteX14-553" fmla="*/ 27710 w 5514864"/>
                  <a:gd name="connsiteY14-554" fmla="*/ 534056 h 1468583"/>
                  <a:gd name="connsiteX0-555" fmla="*/ 27710 w 5514864"/>
                  <a:gd name="connsiteY0-556" fmla="*/ 534056 h 1468583"/>
                  <a:gd name="connsiteX1-557" fmla="*/ 218863 w 5514864"/>
                  <a:gd name="connsiteY1-558" fmla="*/ 107374 h 1468583"/>
                  <a:gd name="connsiteX2-559" fmla="*/ 2350230 w 5514864"/>
                  <a:gd name="connsiteY2-560" fmla="*/ 27709 h 1468583"/>
                  <a:gd name="connsiteX3-561" fmla="*/ 3901939 w 5514864"/>
                  <a:gd name="connsiteY3-562" fmla="*/ 0 h 1468583"/>
                  <a:gd name="connsiteX4-563" fmla="*/ 5268293 w 5514864"/>
                  <a:gd name="connsiteY4-564" fmla="*/ 38101 h 1468583"/>
                  <a:gd name="connsiteX5-565" fmla="*/ 5453648 w 5514864"/>
                  <a:gd name="connsiteY5-566" fmla="*/ 346363 h 1468583"/>
                  <a:gd name="connsiteX6-567" fmla="*/ 5501010 w 5514864"/>
                  <a:gd name="connsiteY6-568" fmla="*/ 284673 h 1468583"/>
                  <a:gd name="connsiteX7-569" fmla="*/ 5453649 w 5514864"/>
                  <a:gd name="connsiteY7-570" fmla="*/ 845127 h 1468583"/>
                  <a:gd name="connsiteX8-571" fmla="*/ 5514864 w 5514864"/>
                  <a:gd name="connsiteY8-572" fmla="*/ 1215514 h 1468583"/>
                  <a:gd name="connsiteX9-573" fmla="*/ 5226729 w 5514864"/>
                  <a:gd name="connsiteY9-574" fmla="*/ 1462086 h 1468583"/>
                  <a:gd name="connsiteX10-575" fmla="*/ 3375467 w 5514864"/>
                  <a:gd name="connsiteY10-576" fmla="*/ 1468582 h 1468583"/>
                  <a:gd name="connsiteX11-577" fmla="*/ 3167648 w 5514864"/>
                  <a:gd name="connsiteY11-578" fmla="*/ 1413164 h 1468583"/>
                  <a:gd name="connsiteX12-579" fmla="*/ 2932122 w 5514864"/>
                  <a:gd name="connsiteY12-580" fmla="*/ 1468583 h 1468583"/>
                  <a:gd name="connsiteX13-581" fmla="*/ 260427 w 5514864"/>
                  <a:gd name="connsiteY13-582" fmla="*/ 1434377 h 1468583"/>
                  <a:gd name="connsiteX14-583" fmla="*/ 0 w 5514864"/>
                  <a:gd name="connsiteY14-584" fmla="*/ 1215514 h 1468583"/>
                  <a:gd name="connsiteX15" fmla="*/ 27710 w 5514864"/>
                  <a:gd name="connsiteY15" fmla="*/ 534056 h 1468583"/>
                  <a:gd name="connsiteX0-585" fmla="*/ 27710 w 5514864"/>
                  <a:gd name="connsiteY0-586" fmla="*/ 547935 h 1482462"/>
                  <a:gd name="connsiteX1-587" fmla="*/ 218863 w 5514864"/>
                  <a:gd name="connsiteY1-588" fmla="*/ 121253 h 1482462"/>
                  <a:gd name="connsiteX2-589" fmla="*/ 2419502 w 5514864"/>
                  <a:gd name="connsiteY2-590" fmla="*/ 24 h 1482462"/>
                  <a:gd name="connsiteX3-591" fmla="*/ 3901939 w 5514864"/>
                  <a:gd name="connsiteY3-592" fmla="*/ 13879 h 1482462"/>
                  <a:gd name="connsiteX4-593" fmla="*/ 5268293 w 5514864"/>
                  <a:gd name="connsiteY4-594" fmla="*/ 51980 h 1482462"/>
                  <a:gd name="connsiteX5-595" fmla="*/ 5453648 w 5514864"/>
                  <a:gd name="connsiteY5-596" fmla="*/ 360242 h 1482462"/>
                  <a:gd name="connsiteX6-597" fmla="*/ 5501010 w 5514864"/>
                  <a:gd name="connsiteY6-598" fmla="*/ 298552 h 1482462"/>
                  <a:gd name="connsiteX7-599" fmla="*/ 5453649 w 5514864"/>
                  <a:gd name="connsiteY7-600" fmla="*/ 859006 h 1482462"/>
                  <a:gd name="connsiteX8-601" fmla="*/ 5514864 w 5514864"/>
                  <a:gd name="connsiteY8-602" fmla="*/ 1229393 h 1482462"/>
                  <a:gd name="connsiteX9-603" fmla="*/ 5226729 w 5514864"/>
                  <a:gd name="connsiteY9-604" fmla="*/ 1475965 h 1482462"/>
                  <a:gd name="connsiteX10-605" fmla="*/ 3375467 w 5514864"/>
                  <a:gd name="connsiteY10-606" fmla="*/ 1482461 h 1482462"/>
                  <a:gd name="connsiteX11-607" fmla="*/ 3167648 w 5514864"/>
                  <a:gd name="connsiteY11-608" fmla="*/ 1427043 h 1482462"/>
                  <a:gd name="connsiteX12-609" fmla="*/ 2932122 w 5514864"/>
                  <a:gd name="connsiteY12-610" fmla="*/ 1482462 h 1482462"/>
                  <a:gd name="connsiteX13-611" fmla="*/ 260427 w 5514864"/>
                  <a:gd name="connsiteY13-612" fmla="*/ 1448256 h 1482462"/>
                  <a:gd name="connsiteX14-613" fmla="*/ 0 w 5514864"/>
                  <a:gd name="connsiteY14-614" fmla="*/ 1229393 h 1482462"/>
                  <a:gd name="connsiteX15-615" fmla="*/ 27710 w 5514864"/>
                  <a:gd name="connsiteY15-616" fmla="*/ 547935 h 1482462"/>
                  <a:gd name="connsiteX0-617" fmla="*/ 27710 w 5514864"/>
                  <a:gd name="connsiteY0-618" fmla="*/ 547935 h 1482462"/>
                  <a:gd name="connsiteX1-619" fmla="*/ 218863 w 5514864"/>
                  <a:gd name="connsiteY1-620" fmla="*/ 121253 h 1482462"/>
                  <a:gd name="connsiteX2-621" fmla="*/ 2419502 w 5514864"/>
                  <a:gd name="connsiteY2-622" fmla="*/ 24 h 1482462"/>
                  <a:gd name="connsiteX3-623" fmla="*/ 3901939 w 5514864"/>
                  <a:gd name="connsiteY3-624" fmla="*/ 13879 h 1482462"/>
                  <a:gd name="connsiteX4-625" fmla="*/ 5268293 w 5514864"/>
                  <a:gd name="connsiteY4-626" fmla="*/ 51980 h 1482462"/>
                  <a:gd name="connsiteX5-627" fmla="*/ 5453648 w 5514864"/>
                  <a:gd name="connsiteY5-628" fmla="*/ 360242 h 1482462"/>
                  <a:gd name="connsiteX6-629" fmla="*/ 5459446 w 5514864"/>
                  <a:gd name="connsiteY6-630" fmla="*/ 575643 h 1482462"/>
                  <a:gd name="connsiteX7-631" fmla="*/ 5453649 w 5514864"/>
                  <a:gd name="connsiteY7-632" fmla="*/ 859006 h 1482462"/>
                  <a:gd name="connsiteX8-633" fmla="*/ 5514864 w 5514864"/>
                  <a:gd name="connsiteY8-634" fmla="*/ 1229393 h 1482462"/>
                  <a:gd name="connsiteX9-635" fmla="*/ 5226729 w 5514864"/>
                  <a:gd name="connsiteY9-636" fmla="*/ 1475965 h 1482462"/>
                  <a:gd name="connsiteX10-637" fmla="*/ 3375467 w 5514864"/>
                  <a:gd name="connsiteY10-638" fmla="*/ 1482461 h 1482462"/>
                  <a:gd name="connsiteX11-639" fmla="*/ 3167648 w 5514864"/>
                  <a:gd name="connsiteY11-640" fmla="*/ 1427043 h 1482462"/>
                  <a:gd name="connsiteX12-641" fmla="*/ 2932122 w 5514864"/>
                  <a:gd name="connsiteY12-642" fmla="*/ 1482462 h 1482462"/>
                  <a:gd name="connsiteX13-643" fmla="*/ 260427 w 5514864"/>
                  <a:gd name="connsiteY13-644" fmla="*/ 1448256 h 1482462"/>
                  <a:gd name="connsiteX14-645" fmla="*/ 0 w 5514864"/>
                  <a:gd name="connsiteY14-646" fmla="*/ 1229393 h 1482462"/>
                  <a:gd name="connsiteX15-647" fmla="*/ 27710 w 5514864"/>
                  <a:gd name="connsiteY15-648" fmla="*/ 547935 h 14824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91" y="connsiteY9-92"/>
                  </a:cxn>
                  <a:cxn ang="0">
                    <a:pos x="connsiteX10-113" y="connsiteY10-114"/>
                  </a:cxn>
                  <a:cxn ang="0">
                    <a:pos x="connsiteX11-137" y="connsiteY11-138"/>
                  </a:cxn>
                  <a:cxn ang="0">
                    <a:pos x="connsiteX12-235" y="connsiteY12-236"/>
                  </a:cxn>
                  <a:cxn ang="0">
                    <a:pos x="connsiteX13-315" y="connsiteY13-316"/>
                  </a:cxn>
                  <a:cxn ang="0">
                    <a:pos x="connsiteX14-373" y="connsiteY14-374"/>
                  </a:cxn>
                  <a:cxn ang="0">
                    <a:pos x="connsiteX15-615" y="connsiteY15-616"/>
                  </a:cxn>
                </a:cxnLst>
                <a:rect l="l" t="t" r="r" b="b"/>
                <a:pathLst>
                  <a:path w="5514864" h="1482462">
                    <a:moveTo>
                      <a:pt x="27710" y="547935"/>
                    </a:moveTo>
                    <a:cubicBezTo>
                      <a:pt x="27710" y="411757"/>
                      <a:pt x="82685" y="121253"/>
                      <a:pt x="218863" y="121253"/>
                    </a:cubicBezTo>
                    <a:cubicBezTo>
                      <a:pt x="352046" y="39280"/>
                      <a:pt x="1704428" y="-1130"/>
                      <a:pt x="2419502" y="24"/>
                    </a:cubicBezTo>
                    <a:lnTo>
                      <a:pt x="3901939" y="13879"/>
                    </a:lnTo>
                    <a:lnTo>
                      <a:pt x="5268293" y="51980"/>
                    </a:lnTo>
                    <a:cubicBezTo>
                      <a:pt x="5531529" y="88925"/>
                      <a:pt x="5414862" y="319147"/>
                      <a:pt x="5453648" y="360242"/>
                    </a:cubicBezTo>
                    <a:cubicBezTo>
                      <a:pt x="5492434" y="401337"/>
                      <a:pt x="5464064" y="471734"/>
                      <a:pt x="5459446" y="575643"/>
                    </a:cubicBezTo>
                    <a:cubicBezTo>
                      <a:pt x="5457513" y="743988"/>
                      <a:pt x="5455582" y="690661"/>
                      <a:pt x="5453649" y="859006"/>
                    </a:cubicBezTo>
                    <a:lnTo>
                      <a:pt x="5514864" y="1229393"/>
                    </a:lnTo>
                    <a:cubicBezTo>
                      <a:pt x="5514864" y="1365571"/>
                      <a:pt x="5362907" y="1475965"/>
                      <a:pt x="5226729" y="1475965"/>
                    </a:cubicBezTo>
                    <a:lnTo>
                      <a:pt x="3375467" y="1482461"/>
                    </a:lnTo>
                    <a:lnTo>
                      <a:pt x="3167648" y="1427043"/>
                    </a:lnTo>
                    <a:lnTo>
                      <a:pt x="2932122" y="1482462"/>
                    </a:lnTo>
                    <a:lnTo>
                      <a:pt x="260427" y="1448256"/>
                    </a:lnTo>
                    <a:cubicBezTo>
                      <a:pt x="124249" y="1448256"/>
                      <a:pt x="0" y="1365571"/>
                      <a:pt x="0" y="1229393"/>
                    </a:cubicBezTo>
                    <a:cubicBezTo>
                      <a:pt x="0" y="900640"/>
                      <a:pt x="69274" y="1001379"/>
                      <a:pt x="27710" y="5479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21" name="Rectangle 15"/>
              <p:cNvSpPr/>
              <p:nvPr/>
            </p:nvSpPr>
            <p:spPr>
              <a:xfrm>
                <a:off x="4914299" y="3796367"/>
                <a:ext cx="5106601" cy="1252229"/>
              </a:xfrm>
              <a:custGeom>
                <a:avLst/>
                <a:gdLst>
                  <a:gd name="connsiteX0" fmla="*/ 0 w 4628077"/>
                  <a:gd name="connsiteY0" fmla="*/ 208471 h 1250801"/>
                  <a:gd name="connsiteX1" fmla="*/ 208471 w 4628077"/>
                  <a:gd name="connsiteY1" fmla="*/ 0 h 1250801"/>
                  <a:gd name="connsiteX2" fmla="*/ 4419606 w 4628077"/>
                  <a:gd name="connsiteY2" fmla="*/ 0 h 1250801"/>
                  <a:gd name="connsiteX3" fmla="*/ 4628077 w 4628077"/>
                  <a:gd name="connsiteY3" fmla="*/ 208471 h 1250801"/>
                  <a:gd name="connsiteX4" fmla="*/ 4628077 w 4628077"/>
                  <a:gd name="connsiteY4" fmla="*/ 1042330 h 1250801"/>
                  <a:gd name="connsiteX5" fmla="*/ 4419606 w 4628077"/>
                  <a:gd name="connsiteY5" fmla="*/ 1250801 h 1250801"/>
                  <a:gd name="connsiteX6" fmla="*/ 208471 w 4628077"/>
                  <a:gd name="connsiteY6" fmla="*/ 1250801 h 1250801"/>
                  <a:gd name="connsiteX7" fmla="*/ 0 w 4628077"/>
                  <a:gd name="connsiteY7" fmla="*/ 1042330 h 1250801"/>
                  <a:gd name="connsiteX8" fmla="*/ 0 w 4628077"/>
                  <a:gd name="connsiteY8" fmla="*/ 208471 h 1250801"/>
                  <a:gd name="connsiteX0-1" fmla="*/ 96982 w 4628077"/>
                  <a:gd name="connsiteY0-2" fmla="*/ 291598 h 1250801"/>
                  <a:gd name="connsiteX1-3" fmla="*/ 208471 w 4628077"/>
                  <a:gd name="connsiteY1-4" fmla="*/ 0 h 1250801"/>
                  <a:gd name="connsiteX2-5" fmla="*/ 4419606 w 4628077"/>
                  <a:gd name="connsiteY2-6" fmla="*/ 0 h 1250801"/>
                  <a:gd name="connsiteX3-7" fmla="*/ 4628077 w 4628077"/>
                  <a:gd name="connsiteY3-8" fmla="*/ 208471 h 1250801"/>
                  <a:gd name="connsiteX4-9" fmla="*/ 4628077 w 4628077"/>
                  <a:gd name="connsiteY4-10" fmla="*/ 1042330 h 1250801"/>
                  <a:gd name="connsiteX5-11" fmla="*/ 4419606 w 4628077"/>
                  <a:gd name="connsiteY5-12" fmla="*/ 1250801 h 1250801"/>
                  <a:gd name="connsiteX6-13" fmla="*/ 208471 w 4628077"/>
                  <a:gd name="connsiteY6-14" fmla="*/ 1250801 h 1250801"/>
                  <a:gd name="connsiteX7-15" fmla="*/ 0 w 4628077"/>
                  <a:gd name="connsiteY7-16" fmla="*/ 1042330 h 1250801"/>
                  <a:gd name="connsiteX8-17" fmla="*/ 96982 w 4628077"/>
                  <a:gd name="connsiteY8-18" fmla="*/ 291598 h 1250801"/>
                  <a:gd name="connsiteX0-19" fmla="*/ 96982 w 4628077"/>
                  <a:gd name="connsiteY0-20" fmla="*/ 291600 h 1250803"/>
                  <a:gd name="connsiteX1-21" fmla="*/ 208471 w 4628077"/>
                  <a:gd name="connsiteY1-22" fmla="*/ 2 h 1250803"/>
                  <a:gd name="connsiteX2-23" fmla="*/ 2689117 w 4628077"/>
                  <a:gd name="connsiteY2-24" fmla="*/ 0 h 1250803"/>
                  <a:gd name="connsiteX3-25" fmla="*/ 4419606 w 4628077"/>
                  <a:gd name="connsiteY3-26" fmla="*/ 2 h 1250803"/>
                  <a:gd name="connsiteX4-27" fmla="*/ 4628077 w 4628077"/>
                  <a:gd name="connsiteY4-28" fmla="*/ 208473 h 1250803"/>
                  <a:gd name="connsiteX5-29" fmla="*/ 4628077 w 4628077"/>
                  <a:gd name="connsiteY5-30" fmla="*/ 1042332 h 1250803"/>
                  <a:gd name="connsiteX6-31" fmla="*/ 4419606 w 4628077"/>
                  <a:gd name="connsiteY6-32" fmla="*/ 1250803 h 1250803"/>
                  <a:gd name="connsiteX7-33" fmla="*/ 208471 w 4628077"/>
                  <a:gd name="connsiteY7-34" fmla="*/ 1250803 h 1250803"/>
                  <a:gd name="connsiteX8-35" fmla="*/ 0 w 4628077"/>
                  <a:gd name="connsiteY8-36" fmla="*/ 1042332 h 1250803"/>
                  <a:gd name="connsiteX9" fmla="*/ 96982 w 4628077"/>
                  <a:gd name="connsiteY9" fmla="*/ 291600 h 1250803"/>
                  <a:gd name="connsiteX0-37" fmla="*/ 96982 w 4628077"/>
                  <a:gd name="connsiteY0-38" fmla="*/ 291598 h 1250801"/>
                  <a:gd name="connsiteX1-39" fmla="*/ 208471 w 4628077"/>
                  <a:gd name="connsiteY1-40" fmla="*/ 0 h 1250801"/>
                  <a:gd name="connsiteX2-41" fmla="*/ 2689117 w 4628077"/>
                  <a:gd name="connsiteY2-42" fmla="*/ 83125 h 1250801"/>
                  <a:gd name="connsiteX3-43" fmla="*/ 4419606 w 4628077"/>
                  <a:gd name="connsiteY3-44" fmla="*/ 0 h 1250801"/>
                  <a:gd name="connsiteX4-45" fmla="*/ 4628077 w 4628077"/>
                  <a:gd name="connsiteY4-46" fmla="*/ 208471 h 1250801"/>
                  <a:gd name="connsiteX5-47" fmla="*/ 4628077 w 4628077"/>
                  <a:gd name="connsiteY5-48" fmla="*/ 1042330 h 1250801"/>
                  <a:gd name="connsiteX6-49" fmla="*/ 4419606 w 4628077"/>
                  <a:gd name="connsiteY6-50" fmla="*/ 1250801 h 1250801"/>
                  <a:gd name="connsiteX7-51" fmla="*/ 208471 w 4628077"/>
                  <a:gd name="connsiteY7-52" fmla="*/ 1250801 h 1250801"/>
                  <a:gd name="connsiteX8-53" fmla="*/ 0 w 4628077"/>
                  <a:gd name="connsiteY8-54" fmla="*/ 1042330 h 1250801"/>
                  <a:gd name="connsiteX9-55" fmla="*/ 96982 w 4628077"/>
                  <a:gd name="connsiteY9-56" fmla="*/ 291598 h 1250801"/>
                  <a:gd name="connsiteX0-57" fmla="*/ 96982 w 4628077"/>
                  <a:gd name="connsiteY0-58" fmla="*/ 291598 h 1250801"/>
                  <a:gd name="connsiteX1-59" fmla="*/ 277743 w 4628077"/>
                  <a:gd name="connsiteY1-60" fmla="*/ 0 h 1250801"/>
                  <a:gd name="connsiteX2-61" fmla="*/ 2689117 w 4628077"/>
                  <a:gd name="connsiteY2-62" fmla="*/ 83125 h 1250801"/>
                  <a:gd name="connsiteX3-63" fmla="*/ 4419606 w 4628077"/>
                  <a:gd name="connsiteY3-64" fmla="*/ 0 h 1250801"/>
                  <a:gd name="connsiteX4-65" fmla="*/ 4628077 w 4628077"/>
                  <a:gd name="connsiteY4-66" fmla="*/ 208471 h 1250801"/>
                  <a:gd name="connsiteX5-67" fmla="*/ 4628077 w 4628077"/>
                  <a:gd name="connsiteY5-68" fmla="*/ 1042330 h 1250801"/>
                  <a:gd name="connsiteX6-69" fmla="*/ 4419606 w 4628077"/>
                  <a:gd name="connsiteY6-70" fmla="*/ 1250801 h 1250801"/>
                  <a:gd name="connsiteX7-71" fmla="*/ 208471 w 4628077"/>
                  <a:gd name="connsiteY7-72" fmla="*/ 1250801 h 1250801"/>
                  <a:gd name="connsiteX8-73" fmla="*/ 0 w 4628077"/>
                  <a:gd name="connsiteY8-74" fmla="*/ 1042330 h 1250801"/>
                  <a:gd name="connsiteX9-75" fmla="*/ 96982 w 4628077"/>
                  <a:gd name="connsiteY9-76" fmla="*/ 291598 h 1250801"/>
                  <a:gd name="connsiteX0-77" fmla="*/ 96982 w 4628077"/>
                  <a:gd name="connsiteY0-78" fmla="*/ 291598 h 1250801"/>
                  <a:gd name="connsiteX1-79" fmla="*/ 277743 w 4628077"/>
                  <a:gd name="connsiteY1-80" fmla="*/ 0 h 1250801"/>
                  <a:gd name="connsiteX2-81" fmla="*/ 2689117 w 4628077"/>
                  <a:gd name="connsiteY2-82" fmla="*/ 83125 h 1250801"/>
                  <a:gd name="connsiteX3-83" fmla="*/ 4419606 w 4628077"/>
                  <a:gd name="connsiteY3-84" fmla="*/ 0 h 1250801"/>
                  <a:gd name="connsiteX4-85" fmla="*/ 4628077 w 4628077"/>
                  <a:gd name="connsiteY4-86" fmla="*/ 208471 h 1250801"/>
                  <a:gd name="connsiteX5-87" fmla="*/ 4628077 w 4628077"/>
                  <a:gd name="connsiteY5-88" fmla="*/ 1042330 h 1250801"/>
                  <a:gd name="connsiteX6-89" fmla="*/ 4419606 w 4628077"/>
                  <a:gd name="connsiteY6-90" fmla="*/ 1250801 h 1250801"/>
                  <a:gd name="connsiteX7-91" fmla="*/ 208471 w 4628077"/>
                  <a:gd name="connsiteY7-92" fmla="*/ 1250801 h 1250801"/>
                  <a:gd name="connsiteX8-93" fmla="*/ 0 w 4628077"/>
                  <a:gd name="connsiteY8-94" fmla="*/ 1042330 h 1250801"/>
                  <a:gd name="connsiteX9-95" fmla="*/ 96982 w 4628077"/>
                  <a:gd name="connsiteY9-96" fmla="*/ 291598 h 1250801"/>
                  <a:gd name="connsiteX0-97" fmla="*/ 96982 w 4628077"/>
                  <a:gd name="connsiteY0-98" fmla="*/ 291598 h 1250801"/>
                  <a:gd name="connsiteX1-99" fmla="*/ 125343 w 4628077"/>
                  <a:gd name="connsiteY1-100" fmla="*/ 27709 h 1250801"/>
                  <a:gd name="connsiteX2-101" fmla="*/ 2689117 w 4628077"/>
                  <a:gd name="connsiteY2-102" fmla="*/ 83125 h 1250801"/>
                  <a:gd name="connsiteX3-103" fmla="*/ 4419606 w 4628077"/>
                  <a:gd name="connsiteY3-104" fmla="*/ 0 h 1250801"/>
                  <a:gd name="connsiteX4-105" fmla="*/ 4628077 w 4628077"/>
                  <a:gd name="connsiteY4-106" fmla="*/ 208471 h 1250801"/>
                  <a:gd name="connsiteX5-107" fmla="*/ 4628077 w 4628077"/>
                  <a:gd name="connsiteY5-108" fmla="*/ 1042330 h 1250801"/>
                  <a:gd name="connsiteX6-109" fmla="*/ 4419606 w 4628077"/>
                  <a:gd name="connsiteY6-110" fmla="*/ 1250801 h 1250801"/>
                  <a:gd name="connsiteX7-111" fmla="*/ 208471 w 4628077"/>
                  <a:gd name="connsiteY7-112" fmla="*/ 1250801 h 1250801"/>
                  <a:gd name="connsiteX8-113" fmla="*/ 0 w 4628077"/>
                  <a:gd name="connsiteY8-114" fmla="*/ 1042330 h 1250801"/>
                  <a:gd name="connsiteX9-115" fmla="*/ 96982 w 4628077"/>
                  <a:gd name="connsiteY9-116" fmla="*/ 291598 h 1250801"/>
                  <a:gd name="connsiteX0-117" fmla="*/ 96982 w 4628077"/>
                  <a:gd name="connsiteY0-118" fmla="*/ 291598 h 1250801"/>
                  <a:gd name="connsiteX1-119" fmla="*/ 125343 w 4628077"/>
                  <a:gd name="connsiteY1-120" fmla="*/ 27709 h 1250801"/>
                  <a:gd name="connsiteX2-121" fmla="*/ 2689117 w 4628077"/>
                  <a:gd name="connsiteY2-122" fmla="*/ 83125 h 1250801"/>
                  <a:gd name="connsiteX3-123" fmla="*/ 4419606 w 4628077"/>
                  <a:gd name="connsiteY3-124" fmla="*/ 0 h 1250801"/>
                  <a:gd name="connsiteX4-125" fmla="*/ 4628077 w 4628077"/>
                  <a:gd name="connsiteY4-126" fmla="*/ 208471 h 1250801"/>
                  <a:gd name="connsiteX5-127" fmla="*/ 4628077 w 4628077"/>
                  <a:gd name="connsiteY5-128" fmla="*/ 1042330 h 1250801"/>
                  <a:gd name="connsiteX6-129" fmla="*/ 4419606 w 4628077"/>
                  <a:gd name="connsiteY6-130" fmla="*/ 1250801 h 1250801"/>
                  <a:gd name="connsiteX7-131" fmla="*/ 1469917 w 4628077"/>
                  <a:gd name="connsiteY7-132" fmla="*/ 1233052 h 1250801"/>
                  <a:gd name="connsiteX8-133" fmla="*/ 208471 w 4628077"/>
                  <a:gd name="connsiteY8-134" fmla="*/ 1250801 h 1250801"/>
                  <a:gd name="connsiteX9-135" fmla="*/ 0 w 4628077"/>
                  <a:gd name="connsiteY9-136" fmla="*/ 1042330 h 1250801"/>
                  <a:gd name="connsiteX10" fmla="*/ 96982 w 4628077"/>
                  <a:gd name="connsiteY10" fmla="*/ 291598 h 1250801"/>
                  <a:gd name="connsiteX0-137" fmla="*/ 96982 w 4628077"/>
                  <a:gd name="connsiteY0-138" fmla="*/ 291598 h 1250801"/>
                  <a:gd name="connsiteX1-139" fmla="*/ 125343 w 4628077"/>
                  <a:gd name="connsiteY1-140" fmla="*/ 27709 h 1250801"/>
                  <a:gd name="connsiteX2-141" fmla="*/ 2689117 w 4628077"/>
                  <a:gd name="connsiteY2-142" fmla="*/ 83125 h 1250801"/>
                  <a:gd name="connsiteX3-143" fmla="*/ 4419606 w 4628077"/>
                  <a:gd name="connsiteY3-144" fmla="*/ 0 h 1250801"/>
                  <a:gd name="connsiteX4-145" fmla="*/ 4628077 w 4628077"/>
                  <a:gd name="connsiteY4-146" fmla="*/ 208471 h 1250801"/>
                  <a:gd name="connsiteX5-147" fmla="*/ 4628077 w 4628077"/>
                  <a:gd name="connsiteY5-148" fmla="*/ 1042330 h 1250801"/>
                  <a:gd name="connsiteX6-149" fmla="*/ 4419606 w 4628077"/>
                  <a:gd name="connsiteY6-150" fmla="*/ 1250801 h 1250801"/>
                  <a:gd name="connsiteX7-151" fmla="*/ 1497626 w 4628077"/>
                  <a:gd name="connsiteY7-152" fmla="*/ 1205343 h 1250801"/>
                  <a:gd name="connsiteX8-153" fmla="*/ 208471 w 4628077"/>
                  <a:gd name="connsiteY8-154" fmla="*/ 1250801 h 1250801"/>
                  <a:gd name="connsiteX9-155" fmla="*/ 0 w 4628077"/>
                  <a:gd name="connsiteY9-156" fmla="*/ 1042330 h 1250801"/>
                  <a:gd name="connsiteX10-157" fmla="*/ 96982 w 4628077"/>
                  <a:gd name="connsiteY10-158" fmla="*/ 291598 h 1250801"/>
                  <a:gd name="connsiteX0-159" fmla="*/ 96982 w 4628077"/>
                  <a:gd name="connsiteY0-160" fmla="*/ 291598 h 1250801"/>
                  <a:gd name="connsiteX1-161" fmla="*/ 125343 w 4628077"/>
                  <a:gd name="connsiteY1-162" fmla="*/ 27709 h 1250801"/>
                  <a:gd name="connsiteX2-163" fmla="*/ 2689117 w 4628077"/>
                  <a:gd name="connsiteY2-164" fmla="*/ 83125 h 1250801"/>
                  <a:gd name="connsiteX3-165" fmla="*/ 4419606 w 4628077"/>
                  <a:gd name="connsiteY3-166" fmla="*/ 0 h 1250801"/>
                  <a:gd name="connsiteX4-167" fmla="*/ 4628077 w 4628077"/>
                  <a:gd name="connsiteY4-168" fmla="*/ 208471 h 1250801"/>
                  <a:gd name="connsiteX5-169" fmla="*/ 4628077 w 4628077"/>
                  <a:gd name="connsiteY5-170" fmla="*/ 1042330 h 1250801"/>
                  <a:gd name="connsiteX6-171" fmla="*/ 4419606 w 4628077"/>
                  <a:gd name="connsiteY6-172" fmla="*/ 1250801 h 1250801"/>
                  <a:gd name="connsiteX7-173" fmla="*/ 2841517 w 4628077"/>
                  <a:gd name="connsiteY7-174" fmla="*/ 1219198 h 1250801"/>
                  <a:gd name="connsiteX8-175" fmla="*/ 1497626 w 4628077"/>
                  <a:gd name="connsiteY8-176" fmla="*/ 1205343 h 1250801"/>
                  <a:gd name="connsiteX9-177" fmla="*/ 208471 w 4628077"/>
                  <a:gd name="connsiteY9-178" fmla="*/ 1250801 h 1250801"/>
                  <a:gd name="connsiteX10-179" fmla="*/ 0 w 4628077"/>
                  <a:gd name="connsiteY10-180" fmla="*/ 1042330 h 1250801"/>
                  <a:gd name="connsiteX11" fmla="*/ 96982 w 4628077"/>
                  <a:gd name="connsiteY11" fmla="*/ 291598 h 1250801"/>
                  <a:gd name="connsiteX0-181" fmla="*/ 96982 w 4628077"/>
                  <a:gd name="connsiteY0-182" fmla="*/ 291598 h 1250801"/>
                  <a:gd name="connsiteX1-183" fmla="*/ 125343 w 4628077"/>
                  <a:gd name="connsiteY1-184" fmla="*/ 27709 h 1250801"/>
                  <a:gd name="connsiteX2-185" fmla="*/ 2689117 w 4628077"/>
                  <a:gd name="connsiteY2-186" fmla="*/ 83125 h 1250801"/>
                  <a:gd name="connsiteX3-187" fmla="*/ 4419606 w 4628077"/>
                  <a:gd name="connsiteY3-188" fmla="*/ 0 h 1250801"/>
                  <a:gd name="connsiteX4-189" fmla="*/ 4628077 w 4628077"/>
                  <a:gd name="connsiteY4-190" fmla="*/ 208471 h 1250801"/>
                  <a:gd name="connsiteX5-191" fmla="*/ 4628077 w 4628077"/>
                  <a:gd name="connsiteY5-192" fmla="*/ 1042330 h 1250801"/>
                  <a:gd name="connsiteX6-193" fmla="*/ 4419606 w 4628077"/>
                  <a:gd name="connsiteY6-194" fmla="*/ 1250801 h 1250801"/>
                  <a:gd name="connsiteX7-195" fmla="*/ 2841517 w 4628077"/>
                  <a:gd name="connsiteY7-196" fmla="*/ 1219198 h 1250801"/>
                  <a:gd name="connsiteX8-197" fmla="*/ 2605990 w 4628077"/>
                  <a:gd name="connsiteY8-198" fmla="*/ 1191488 h 1250801"/>
                  <a:gd name="connsiteX9-199" fmla="*/ 1497626 w 4628077"/>
                  <a:gd name="connsiteY9-200" fmla="*/ 1205343 h 1250801"/>
                  <a:gd name="connsiteX10-201" fmla="*/ 208471 w 4628077"/>
                  <a:gd name="connsiteY10-202" fmla="*/ 1250801 h 1250801"/>
                  <a:gd name="connsiteX11-203" fmla="*/ 0 w 4628077"/>
                  <a:gd name="connsiteY11-204" fmla="*/ 1042330 h 1250801"/>
                  <a:gd name="connsiteX12" fmla="*/ 96982 w 4628077"/>
                  <a:gd name="connsiteY12" fmla="*/ 291598 h 1250801"/>
                  <a:gd name="connsiteX0-205" fmla="*/ 96982 w 4628077"/>
                  <a:gd name="connsiteY0-206" fmla="*/ 291598 h 1250801"/>
                  <a:gd name="connsiteX1-207" fmla="*/ 125343 w 4628077"/>
                  <a:gd name="connsiteY1-208" fmla="*/ 27709 h 1250801"/>
                  <a:gd name="connsiteX2-209" fmla="*/ 2689117 w 4628077"/>
                  <a:gd name="connsiteY2-210" fmla="*/ 83125 h 1250801"/>
                  <a:gd name="connsiteX3-211" fmla="*/ 4419606 w 4628077"/>
                  <a:gd name="connsiteY3-212" fmla="*/ 0 h 1250801"/>
                  <a:gd name="connsiteX4-213" fmla="*/ 4628077 w 4628077"/>
                  <a:gd name="connsiteY4-214" fmla="*/ 208471 h 1250801"/>
                  <a:gd name="connsiteX5-215" fmla="*/ 4628077 w 4628077"/>
                  <a:gd name="connsiteY5-216" fmla="*/ 1042330 h 1250801"/>
                  <a:gd name="connsiteX6-217" fmla="*/ 4419606 w 4628077"/>
                  <a:gd name="connsiteY6-218" fmla="*/ 1250801 h 1250801"/>
                  <a:gd name="connsiteX7-219" fmla="*/ 2841517 w 4628077"/>
                  <a:gd name="connsiteY7-220" fmla="*/ 1219198 h 1250801"/>
                  <a:gd name="connsiteX8-221" fmla="*/ 2605990 w 4628077"/>
                  <a:gd name="connsiteY8-222" fmla="*/ 1191488 h 1250801"/>
                  <a:gd name="connsiteX9-223" fmla="*/ 2398171 w 4628077"/>
                  <a:gd name="connsiteY9-224" fmla="*/ 1205343 h 1250801"/>
                  <a:gd name="connsiteX10-225" fmla="*/ 1497626 w 4628077"/>
                  <a:gd name="connsiteY10-226" fmla="*/ 1205343 h 1250801"/>
                  <a:gd name="connsiteX11-227" fmla="*/ 208471 w 4628077"/>
                  <a:gd name="connsiteY11-228" fmla="*/ 1250801 h 1250801"/>
                  <a:gd name="connsiteX12-229" fmla="*/ 0 w 4628077"/>
                  <a:gd name="connsiteY12-230" fmla="*/ 1042330 h 1250801"/>
                  <a:gd name="connsiteX13" fmla="*/ 96982 w 4628077"/>
                  <a:gd name="connsiteY13" fmla="*/ 291598 h 1250801"/>
                  <a:gd name="connsiteX0-231" fmla="*/ 96982 w 4628077"/>
                  <a:gd name="connsiteY0-232" fmla="*/ 291598 h 1250801"/>
                  <a:gd name="connsiteX1-233" fmla="*/ 125343 w 4628077"/>
                  <a:gd name="connsiteY1-234" fmla="*/ 27709 h 1250801"/>
                  <a:gd name="connsiteX2-235" fmla="*/ 2689117 w 4628077"/>
                  <a:gd name="connsiteY2-236" fmla="*/ 83125 h 1250801"/>
                  <a:gd name="connsiteX3-237" fmla="*/ 4419606 w 4628077"/>
                  <a:gd name="connsiteY3-238" fmla="*/ 0 h 1250801"/>
                  <a:gd name="connsiteX4-239" fmla="*/ 4628077 w 4628077"/>
                  <a:gd name="connsiteY4-240" fmla="*/ 208471 h 1250801"/>
                  <a:gd name="connsiteX5-241" fmla="*/ 4628077 w 4628077"/>
                  <a:gd name="connsiteY5-242" fmla="*/ 1042330 h 1250801"/>
                  <a:gd name="connsiteX6-243" fmla="*/ 4419606 w 4628077"/>
                  <a:gd name="connsiteY6-244" fmla="*/ 1250801 h 1250801"/>
                  <a:gd name="connsiteX7-245" fmla="*/ 2841517 w 4628077"/>
                  <a:gd name="connsiteY7-246" fmla="*/ 1219198 h 1250801"/>
                  <a:gd name="connsiteX8-247" fmla="*/ 2564426 w 4628077"/>
                  <a:gd name="connsiteY8-248" fmla="*/ 1094507 h 1250801"/>
                  <a:gd name="connsiteX9-249" fmla="*/ 2398171 w 4628077"/>
                  <a:gd name="connsiteY9-250" fmla="*/ 1205343 h 1250801"/>
                  <a:gd name="connsiteX10-251" fmla="*/ 1497626 w 4628077"/>
                  <a:gd name="connsiteY10-252" fmla="*/ 1205343 h 1250801"/>
                  <a:gd name="connsiteX11-253" fmla="*/ 208471 w 4628077"/>
                  <a:gd name="connsiteY11-254" fmla="*/ 1250801 h 1250801"/>
                  <a:gd name="connsiteX12-255" fmla="*/ 0 w 4628077"/>
                  <a:gd name="connsiteY12-256" fmla="*/ 1042330 h 1250801"/>
                  <a:gd name="connsiteX13-257" fmla="*/ 96982 w 4628077"/>
                  <a:gd name="connsiteY13-258" fmla="*/ 291598 h 1250801"/>
                  <a:gd name="connsiteX0-259" fmla="*/ 96982 w 4628077"/>
                  <a:gd name="connsiteY0-260" fmla="*/ 291598 h 1250801"/>
                  <a:gd name="connsiteX1-261" fmla="*/ 125343 w 4628077"/>
                  <a:gd name="connsiteY1-262" fmla="*/ 27709 h 1250801"/>
                  <a:gd name="connsiteX2-263" fmla="*/ 2689117 w 4628077"/>
                  <a:gd name="connsiteY2-264" fmla="*/ 83125 h 1250801"/>
                  <a:gd name="connsiteX3-265" fmla="*/ 4419606 w 4628077"/>
                  <a:gd name="connsiteY3-266" fmla="*/ 0 h 1250801"/>
                  <a:gd name="connsiteX4-267" fmla="*/ 4628077 w 4628077"/>
                  <a:gd name="connsiteY4-268" fmla="*/ 208471 h 1250801"/>
                  <a:gd name="connsiteX5-269" fmla="*/ 4628077 w 4628077"/>
                  <a:gd name="connsiteY5-270" fmla="*/ 1042330 h 1250801"/>
                  <a:gd name="connsiteX6-271" fmla="*/ 4419606 w 4628077"/>
                  <a:gd name="connsiteY6-272" fmla="*/ 1250801 h 1250801"/>
                  <a:gd name="connsiteX7-273" fmla="*/ 3783626 w 4628077"/>
                  <a:gd name="connsiteY7-274" fmla="*/ 1219198 h 1250801"/>
                  <a:gd name="connsiteX8-275" fmla="*/ 2841517 w 4628077"/>
                  <a:gd name="connsiteY8-276" fmla="*/ 1219198 h 1250801"/>
                  <a:gd name="connsiteX9-277" fmla="*/ 2564426 w 4628077"/>
                  <a:gd name="connsiteY9-278" fmla="*/ 1094507 h 1250801"/>
                  <a:gd name="connsiteX10-279" fmla="*/ 2398171 w 4628077"/>
                  <a:gd name="connsiteY10-280" fmla="*/ 1205343 h 1250801"/>
                  <a:gd name="connsiteX11-281" fmla="*/ 1497626 w 4628077"/>
                  <a:gd name="connsiteY11-282" fmla="*/ 1205343 h 1250801"/>
                  <a:gd name="connsiteX12-283" fmla="*/ 208471 w 4628077"/>
                  <a:gd name="connsiteY12-284" fmla="*/ 1250801 h 1250801"/>
                  <a:gd name="connsiteX13-285" fmla="*/ 0 w 4628077"/>
                  <a:gd name="connsiteY13-286" fmla="*/ 1042330 h 1250801"/>
                  <a:gd name="connsiteX14" fmla="*/ 96982 w 4628077"/>
                  <a:gd name="connsiteY14" fmla="*/ 291598 h 1250801"/>
                  <a:gd name="connsiteX0-287" fmla="*/ 96982 w 4628077"/>
                  <a:gd name="connsiteY0-288" fmla="*/ 291598 h 1250801"/>
                  <a:gd name="connsiteX1-289" fmla="*/ 125343 w 4628077"/>
                  <a:gd name="connsiteY1-290" fmla="*/ 27709 h 1250801"/>
                  <a:gd name="connsiteX2-291" fmla="*/ 2689117 w 4628077"/>
                  <a:gd name="connsiteY2-292" fmla="*/ 83125 h 1250801"/>
                  <a:gd name="connsiteX3-293" fmla="*/ 4419606 w 4628077"/>
                  <a:gd name="connsiteY3-294" fmla="*/ 0 h 1250801"/>
                  <a:gd name="connsiteX4-295" fmla="*/ 4628077 w 4628077"/>
                  <a:gd name="connsiteY4-296" fmla="*/ 208471 h 1250801"/>
                  <a:gd name="connsiteX5-297" fmla="*/ 4628077 w 4628077"/>
                  <a:gd name="connsiteY5-298" fmla="*/ 1042330 h 1250801"/>
                  <a:gd name="connsiteX6-299" fmla="*/ 4419606 w 4628077"/>
                  <a:gd name="connsiteY6-300" fmla="*/ 1250801 h 1250801"/>
                  <a:gd name="connsiteX7-301" fmla="*/ 3728208 w 4628077"/>
                  <a:gd name="connsiteY7-302" fmla="*/ 1191489 h 1250801"/>
                  <a:gd name="connsiteX8-303" fmla="*/ 2841517 w 4628077"/>
                  <a:gd name="connsiteY8-304" fmla="*/ 1219198 h 1250801"/>
                  <a:gd name="connsiteX9-305" fmla="*/ 2564426 w 4628077"/>
                  <a:gd name="connsiteY9-306" fmla="*/ 1094507 h 1250801"/>
                  <a:gd name="connsiteX10-307" fmla="*/ 2398171 w 4628077"/>
                  <a:gd name="connsiteY10-308" fmla="*/ 1205343 h 1250801"/>
                  <a:gd name="connsiteX11-309" fmla="*/ 1497626 w 4628077"/>
                  <a:gd name="connsiteY11-310" fmla="*/ 1205343 h 1250801"/>
                  <a:gd name="connsiteX12-311" fmla="*/ 208471 w 4628077"/>
                  <a:gd name="connsiteY12-312" fmla="*/ 1250801 h 1250801"/>
                  <a:gd name="connsiteX13-313" fmla="*/ 0 w 4628077"/>
                  <a:gd name="connsiteY13-314" fmla="*/ 1042330 h 1250801"/>
                  <a:gd name="connsiteX14-315" fmla="*/ 96982 w 4628077"/>
                  <a:gd name="connsiteY14-316" fmla="*/ 291598 h 1250801"/>
                  <a:gd name="connsiteX0-317" fmla="*/ 96982 w 4738913"/>
                  <a:gd name="connsiteY0-318" fmla="*/ 291598 h 1250801"/>
                  <a:gd name="connsiteX1-319" fmla="*/ 125343 w 4738913"/>
                  <a:gd name="connsiteY1-320" fmla="*/ 27709 h 1250801"/>
                  <a:gd name="connsiteX2-321" fmla="*/ 2689117 w 4738913"/>
                  <a:gd name="connsiteY2-322" fmla="*/ 83125 h 1250801"/>
                  <a:gd name="connsiteX3-323" fmla="*/ 4419606 w 4738913"/>
                  <a:gd name="connsiteY3-324" fmla="*/ 0 h 1250801"/>
                  <a:gd name="connsiteX4-325" fmla="*/ 4628077 w 4738913"/>
                  <a:gd name="connsiteY4-326" fmla="*/ 208471 h 1250801"/>
                  <a:gd name="connsiteX5-327" fmla="*/ 4738913 w 4738913"/>
                  <a:gd name="connsiteY5-328" fmla="*/ 1056185 h 1250801"/>
                  <a:gd name="connsiteX6-329" fmla="*/ 4419606 w 4738913"/>
                  <a:gd name="connsiteY6-330" fmla="*/ 1250801 h 1250801"/>
                  <a:gd name="connsiteX7-331" fmla="*/ 3728208 w 4738913"/>
                  <a:gd name="connsiteY7-332" fmla="*/ 1191489 h 1250801"/>
                  <a:gd name="connsiteX8-333" fmla="*/ 2841517 w 4738913"/>
                  <a:gd name="connsiteY8-334" fmla="*/ 1219198 h 1250801"/>
                  <a:gd name="connsiteX9-335" fmla="*/ 2564426 w 4738913"/>
                  <a:gd name="connsiteY9-336" fmla="*/ 1094507 h 1250801"/>
                  <a:gd name="connsiteX10-337" fmla="*/ 2398171 w 4738913"/>
                  <a:gd name="connsiteY10-338" fmla="*/ 1205343 h 1250801"/>
                  <a:gd name="connsiteX11-339" fmla="*/ 1497626 w 4738913"/>
                  <a:gd name="connsiteY11-340" fmla="*/ 1205343 h 1250801"/>
                  <a:gd name="connsiteX12-341" fmla="*/ 208471 w 4738913"/>
                  <a:gd name="connsiteY12-342" fmla="*/ 1250801 h 1250801"/>
                  <a:gd name="connsiteX13-343" fmla="*/ 0 w 4738913"/>
                  <a:gd name="connsiteY13-344" fmla="*/ 1042330 h 1250801"/>
                  <a:gd name="connsiteX14-345" fmla="*/ 96982 w 4738913"/>
                  <a:gd name="connsiteY14-346" fmla="*/ 291598 h 1250801"/>
                  <a:gd name="connsiteX0-347" fmla="*/ 96982 w 4738913"/>
                  <a:gd name="connsiteY0-348" fmla="*/ 291598 h 1250801"/>
                  <a:gd name="connsiteX1-349" fmla="*/ 125343 w 4738913"/>
                  <a:gd name="connsiteY1-350" fmla="*/ 27709 h 1250801"/>
                  <a:gd name="connsiteX2-351" fmla="*/ 2689117 w 4738913"/>
                  <a:gd name="connsiteY2-352" fmla="*/ 83125 h 1250801"/>
                  <a:gd name="connsiteX3-353" fmla="*/ 4419606 w 4738913"/>
                  <a:gd name="connsiteY3-354" fmla="*/ 0 h 1250801"/>
                  <a:gd name="connsiteX4-355" fmla="*/ 4628077 w 4738913"/>
                  <a:gd name="connsiteY4-356" fmla="*/ 208471 h 1250801"/>
                  <a:gd name="connsiteX5-357" fmla="*/ 4738913 w 4738913"/>
                  <a:gd name="connsiteY5-358" fmla="*/ 1056185 h 1250801"/>
                  <a:gd name="connsiteX6-359" fmla="*/ 4419606 w 4738913"/>
                  <a:gd name="connsiteY6-360" fmla="*/ 1250801 h 1250801"/>
                  <a:gd name="connsiteX7-361" fmla="*/ 3728208 w 4738913"/>
                  <a:gd name="connsiteY7-362" fmla="*/ 1191489 h 1250801"/>
                  <a:gd name="connsiteX8-363" fmla="*/ 2841517 w 4738913"/>
                  <a:gd name="connsiteY8-364" fmla="*/ 1219198 h 1250801"/>
                  <a:gd name="connsiteX9-365" fmla="*/ 2564426 w 4738913"/>
                  <a:gd name="connsiteY9-366" fmla="*/ 1094507 h 1250801"/>
                  <a:gd name="connsiteX10-367" fmla="*/ 2398171 w 4738913"/>
                  <a:gd name="connsiteY10-368" fmla="*/ 1205343 h 1250801"/>
                  <a:gd name="connsiteX11-369" fmla="*/ 1497626 w 4738913"/>
                  <a:gd name="connsiteY11-370" fmla="*/ 1205343 h 1250801"/>
                  <a:gd name="connsiteX12-371" fmla="*/ 208471 w 4738913"/>
                  <a:gd name="connsiteY12-372" fmla="*/ 1250801 h 1250801"/>
                  <a:gd name="connsiteX13-373" fmla="*/ 0 w 4738913"/>
                  <a:gd name="connsiteY13-374" fmla="*/ 1042330 h 1250801"/>
                  <a:gd name="connsiteX14-375" fmla="*/ 96982 w 4738913"/>
                  <a:gd name="connsiteY14-376" fmla="*/ 291598 h 1250801"/>
                  <a:gd name="connsiteX0-377" fmla="*/ 96982 w 4745175"/>
                  <a:gd name="connsiteY0-378" fmla="*/ 291598 h 1250801"/>
                  <a:gd name="connsiteX1-379" fmla="*/ 125343 w 4745175"/>
                  <a:gd name="connsiteY1-380" fmla="*/ 27709 h 1250801"/>
                  <a:gd name="connsiteX2-381" fmla="*/ 2689117 w 4745175"/>
                  <a:gd name="connsiteY2-382" fmla="*/ 83125 h 1250801"/>
                  <a:gd name="connsiteX3-383" fmla="*/ 4419606 w 4745175"/>
                  <a:gd name="connsiteY3-384" fmla="*/ 0 h 1250801"/>
                  <a:gd name="connsiteX4-385" fmla="*/ 4738914 w 4745175"/>
                  <a:gd name="connsiteY4-386" fmla="*/ 194616 h 1250801"/>
                  <a:gd name="connsiteX5-387" fmla="*/ 4738913 w 4745175"/>
                  <a:gd name="connsiteY5-388" fmla="*/ 1056185 h 1250801"/>
                  <a:gd name="connsiteX6-389" fmla="*/ 4419606 w 4745175"/>
                  <a:gd name="connsiteY6-390" fmla="*/ 1250801 h 1250801"/>
                  <a:gd name="connsiteX7-391" fmla="*/ 3728208 w 4745175"/>
                  <a:gd name="connsiteY7-392" fmla="*/ 1191489 h 1250801"/>
                  <a:gd name="connsiteX8-393" fmla="*/ 2841517 w 4745175"/>
                  <a:gd name="connsiteY8-394" fmla="*/ 1219198 h 1250801"/>
                  <a:gd name="connsiteX9-395" fmla="*/ 2564426 w 4745175"/>
                  <a:gd name="connsiteY9-396" fmla="*/ 1094507 h 1250801"/>
                  <a:gd name="connsiteX10-397" fmla="*/ 2398171 w 4745175"/>
                  <a:gd name="connsiteY10-398" fmla="*/ 1205343 h 1250801"/>
                  <a:gd name="connsiteX11-399" fmla="*/ 1497626 w 4745175"/>
                  <a:gd name="connsiteY11-400" fmla="*/ 1205343 h 1250801"/>
                  <a:gd name="connsiteX12-401" fmla="*/ 208471 w 4745175"/>
                  <a:gd name="connsiteY12-402" fmla="*/ 1250801 h 1250801"/>
                  <a:gd name="connsiteX13-403" fmla="*/ 0 w 4745175"/>
                  <a:gd name="connsiteY13-404" fmla="*/ 1042330 h 1250801"/>
                  <a:gd name="connsiteX14-405" fmla="*/ 96982 w 4745175"/>
                  <a:gd name="connsiteY14-406" fmla="*/ 291598 h 1250801"/>
                  <a:gd name="connsiteX0-407" fmla="*/ 96982 w 4745175"/>
                  <a:gd name="connsiteY0-408" fmla="*/ 291598 h 1250801"/>
                  <a:gd name="connsiteX1-409" fmla="*/ 125343 w 4745175"/>
                  <a:gd name="connsiteY1-410" fmla="*/ 27709 h 1250801"/>
                  <a:gd name="connsiteX2-411" fmla="*/ 2702972 w 4745175"/>
                  <a:gd name="connsiteY2-412" fmla="*/ 27707 h 1250801"/>
                  <a:gd name="connsiteX3-413" fmla="*/ 4419606 w 4745175"/>
                  <a:gd name="connsiteY3-414" fmla="*/ 0 h 1250801"/>
                  <a:gd name="connsiteX4-415" fmla="*/ 4738914 w 4745175"/>
                  <a:gd name="connsiteY4-416" fmla="*/ 194616 h 1250801"/>
                  <a:gd name="connsiteX5-417" fmla="*/ 4738913 w 4745175"/>
                  <a:gd name="connsiteY5-418" fmla="*/ 1056185 h 1250801"/>
                  <a:gd name="connsiteX6-419" fmla="*/ 4419606 w 4745175"/>
                  <a:gd name="connsiteY6-420" fmla="*/ 1250801 h 1250801"/>
                  <a:gd name="connsiteX7-421" fmla="*/ 3728208 w 4745175"/>
                  <a:gd name="connsiteY7-422" fmla="*/ 1191489 h 1250801"/>
                  <a:gd name="connsiteX8-423" fmla="*/ 2841517 w 4745175"/>
                  <a:gd name="connsiteY8-424" fmla="*/ 1219198 h 1250801"/>
                  <a:gd name="connsiteX9-425" fmla="*/ 2564426 w 4745175"/>
                  <a:gd name="connsiteY9-426" fmla="*/ 1094507 h 1250801"/>
                  <a:gd name="connsiteX10-427" fmla="*/ 2398171 w 4745175"/>
                  <a:gd name="connsiteY10-428" fmla="*/ 1205343 h 1250801"/>
                  <a:gd name="connsiteX11-429" fmla="*/ 1497626 w 4745175"/>
                  <a:gd name="connsiteY11-430" fmla="*/ 1205343 h 1250801"/>
                  <a:gd name="connsiteX12-431" fmla="*/ 208471 w 4745175"/>
                  <a:gd name="connsiteY12-432" fmla="*/ 1250801 h 1250801"/>
                  <a:gd name="connsiteX13-433" fmla="*/ 0 w 4745175"/>
                  <a:gd name="connsiteY13-434" fmla="*/ 1042330 h 1250801"/>
                  <a:gd name="connsiteX14-435" fmla="*/ 96982 w 4745175"/>
                  <a:gd name="connsiteY14-436" fmla="*/ 291598 h 1250801"/>
                  <a:gd name="connsiteX0-437" fmla="*/ 96982 w 4745175"/>
                  <a:gd name="connsiteY0-438" fmla="*/ 291598 h 1250801"/>
                  <a:gd name="connsiteX1-439" fmla="*/ 125343 w 4745175"/>
                  <a:gd name="connsiteY1-440" fmla="*/ 27709 h 1250801"/>
                  <a:gd name="connsiteX2-441" fmla="*/ 2702972 w 4745175"/>
                  <a:gd name="connsiteY2-442" fmla="*/ 27707 h 1250801"/>
                  <a:gd name="connsiteX3-443" fmla="*/ 4419606 w 4745175"/>
                  <a:gd name="connsiteY3-444" fmla="*/ 0 h 1250801"/>
                  <a:gd name="connsiteX4-445" fmla="*/ 4738914 w 4745175"/>
                  <a:gd name="connsiteY4-446" fmla="*/ 194616 h 1250801"/>
                  <a:gd name="connsiteX5-447" fmla="*/ 4738913 w 4745175"/>
                  <a:gd name="connsiteY5-448" fmla="*/ 1056185 h 1250801"/>
                  <a:gd name="connsiteX6-449" fmla="*/ 4419606 w 4745175"/>
                  <a:gd name="connsiteY6-450" fmla="*/ 1250801 h 1250801"/>
                  <a:gd name="connsiteX7-451" fmla="*/ 3728208 w 4745175"/>
                  <a:gd name="connsiteY7-452" fmla="*/ 1191489 h 1250801"/>
                  <a:gd name="connsiteX8-453" fmla="*/ 3381844 w 4745175"/>
                  <a:gd name="connsiteY8-454" fmla="*/ 1163779 h 1250801"/>
                  <a:gd name="connsiteX9-455" fmla="*/ 2841517 w 4745175"/>
                  <a:gd name="connsiteY9-456" fmla="*/ 1219198 h 1250801"/>
                  <a:gd name="connsiteX10-457" fmla="*/ 2564426 w 4745175"/>
                  <a:gd name="connsiteY10-458" fmla="*/ 1094507 h 1250801"/>
                  <a:gd name="connsiteX11-459" fmla="*/ 2398171 w 4745175"/>
                  <a:gd name="connsiteY11-460" fmla="*/ 1205343 h 1250801"/>
                  <a:gd name="connsiteX12-461" fmla="*/ 1497626 w 4745175"/>
                  <a:gd name="connsiteY12-462" fmla="*/ 1205343 h 1250801"/>
                  <a:gd name="connsiteX13-463" fmla="*/ 208471 w 4745175"/>
                  <a:gd name="connsiteY13-464" fmla="*/ 1250801 h 1250801"/>
                  <a:gd name="connsiteX14-465" fmla="*/ 0 w 4745175"/>
                  <a:gd name="connsiteY14-466" fmla="*/ 1042330 h 1250801"/>
                  <a:gd name="connsiteX15" fmla="*/ 96982 w 4745175"/>
                  <a:gd name="connsiteY15" fmla="*/ 291598 h 1250801"/>
                  <a:gd name="connsiteX0-467" fmla="*/ 96982 w 4745175"/>
                  <a:gd name="connsiteY0-468" fmla="*/ 291598 h 1250801"/>
                  <a:gd name="connsiteX1-469" fmla="*/ 125343 w 4745175"/>
                  <a:gd name="connsiteY1-470" fmla="*/ 27709 h 1250801"/>
                  <a:gd name="connsiteX2-471" fmla="*/ 2702972 w 4745175"/>
                  <a:gd name="connsiteY2-472" fmla="*/ 27707 h 1250801"/>
                  <a:gd name="connsiteX3-473" fmla="*/ 4419606 w 4745175"/>
                  <a:gd name="connsiteY3-474" fmla="*/ 0 h 1250801"/>
                  <a:gd name="connsiteX4-475" fmla="*/ 4738914 w 4745175"/>
                  <a:gd name="connsiteY4-476" fmla="*/ 194616 h 1250801"/>
                  <a:gd name="connsiteX5-477" fmla="*/ 4738913 w 4745175"/>
                  <a:gd name="connsiteY5-478" fmla="*/ 1056185 h 1250801"/>
                  <a:gd name="connsiteX6-479" fmla="*/ 4419606 w 4745175"/>
                  <a:gd name="connsiteY6-480" fmla="*/ 1250801 h 1250801"/>
                  <a:gd name="connsiteX7-481" fmla="*/ 3825190 w 4745175"/>
                  <a:gd name="connsiteY7-482" fmla="*/ 1108362 h 1250801"/>
                  <a:gd name="connsiteX8-483" fmla="*/ 3381844 w 4745175"/>
                  <a:gd name="connsiteY8-484" fmla="*/ 1163779 h 1250801"/>
                  <a:gd name="connsiteX9-485" fmla="*/ 2841517 w 4745175"/>
                  <a:gd name="connsiteY9-486" fmla="*/ 1219198 h 1250801"/>
                  <a:gd name="connsiteX10-487" fmla="*/ 2564426 w 4745175"/>
                  <a:gd name="connsiteY10-488" fmla="*/ 1094507 h 1250801"/>
                  <a:gd name="connsiteX11-489" fmla="*/ 2398171 w 4745175"/>
                  <a:gd name="connsiteY11-490" fmla="*/ 1205343 h 1250801"/>
                  <a:gd name="connsiteX12-491" fmla="*/ 1497626 w 4745175"/>
                  <a:gd name="connsiteY12-492" fmla="*/ 1205343 h 1250801"/>
                  <a:gd name="connsiteX13-493" fmla="*/ 208471 w 4745175"/>
                  <a:gd name="connsiteY13-494" fmla="*/ 1250801 h 1250801"/>
                  <a:gd name="connsiteX14-495" fmla="*/ 0 w 4745175"/>
                  <a:gd name="connsiteY14-496" fmla="*/ 1042330 h 1250801"/>
                  <a:gd name="connsiteX15-497" fmla="*/ 96982 w 4745175"/>
                  <a:gd name="connsiteY15-498" fmla="*/ 291598 h 1250801"/>
                  <a:gd name="connsiteX0-499" fmla="*/ 96982 w 4745175"/>
                  <a:gd name="connsiteY0-500" fmla="*/ 291598 h 1250801"/>
                  <a:gd name="connsiteX1-501" fmla="*/ 125343 w 4745175"/>
                  <a:gd name="connsiteY1-502" fmla="*/ 27709 h 1250801"/>
                  <a:gd name="connsiteX2-503" fmla="*/ 2702972 w 4745175"/>
                  <a:gd name="connsiteY2-504" fmla="*/ 27707 h 1250801"/>
                  <a:gd name="connsiteX3-505" fmla="*/ 4419606 w 4745175"/>
                  <a:gd name="connsiteY3-506" fmla="*/ 0 h 1250801"/>
                  <a:gd name="connsiteX4-507" fmla="*/ 4738914 w 4745175"/>
                  <a:gd name="connsiteY4-508" fmla="*/ 194616 h 1250801"/>
                  <a:gd name="connsiteX5-509" fmla="*/ 4738913 w 4745175"/>
                  <a:gd name="connsiteY5-510" fmla="*/ 1056185 h 1250801"/>
                  <a:gd name="connsiteX6-511" fmla="*/ 4419606 w 4745175"/>
                  <a:gd name="connsiteY6-512" fmla="*/ 1250801 h 1250801"/>
                  <a:gd name="connsiteX7-513" fmla="*/ 3825190 w 4745175"/>
                  <a:gd name="connsiteY7-514" fmla="*/ 1108362 h 1250801"/>
                  <a:gd name="connsiteX8-515" fmla="*/ 3381844 w 4745175"/>
                  <a:gd name="connsiteY8-516" fmla="*/ 1163779 h 1250801"/>
                  <a:gd name="connsiteX9-517" fmla="*/ 2841517 w 4745175"/>
                  <a:gd name="connsiteY9-518" fmla="*/ 1219198 h 1250801"/>
                  <a:gd name="connsiteX10-519" fmla="*/ 2564426 w 4745175"/>
                  <a:gd name="connsiteY10-520" fmla="*/ 1094507 h 1250801"/>
                  <a:gd name="connsiteX11-521" fmla="*/ 2398171 w 4745175"/>
                  <a:gd name="connsiteY11-522" fmla="*/ 1205343 h 1250801"/>
                  <a:gd name="connsiteX12-523" fmla="*/ 1400644 w 4745175"/>
                  <a:gd name="connsiteY12-524" fmla="*/ 1122215 h 1250801"/>
                  <a:gd name="connsiteX13-525" fmla="*/ 208471 w 4745175"/>
                  <a:gd name="connsiteY13-526" fmla="*/ 1250801 h 1250801"/>
                  <a:gd name="connsiteX14-527" fmla="*/ 0 w 4745175"/>
                  <a:gd name="connsiteY14-528" fmla="*/ 1042330 h 1250801"/>
                  <a:gd name="connsiteX15-529" fmla="*/ 96982 w 4745175"/>
                  <a:gd name="connsiteY15-530" fmla="*/ 291598 h 1250801"/>
                  <a:gd name="connsiteX0-531" fmla="*/ 96982 w 4745175"/>
                  <a:gd name="connsiteY0-532" fmla="*/ 291598 h 1250801"/>
                  <a:gd name="connsiteX1-533" fmla="*/ 125343 w 4745175"/>
                  <a:gd name="connsiteY1-534" fmla="*/ 27709 h 1250801"/>
                  <a:gd name="connsiteX2-535" fmla="*/ 2702972 w 4745175"/>
                  <a:gd name="connsiteY2-536" fmla="*/ 27707 h 1250801"/>
                  <a:gd name="connsiteX3-537" fmla="*/ 4419606 w 4745175"/>
                  <a:gd name="connsiteY3-538" fmla="*/ 0 h 1250801"/>
                  <a:gd name="connsiteX4-539" fmla="*/ 4738914 w 4745175"/>
                  <a:gd name="connsiteY4-540" fmla="*/ 194616 h 1250801"/>
                  <a:gd name="connsiteX5-541" fmla="*/ 4738913 w 4745175"/>
                  <a:gd name="connsiteY5-542" fmla="*/ 1056185 h 1250801"/>
                  <a:gd name="connsiteX6-543" fmla="*/ 4419606 w 4745175"/>
                  <a:gd name="connsiteY6-544" fmla="*/ 1250801 h 1250801"/>
                  <a:gd name="connsiteX7-545" fmla="*/ 3825190 w 4745175"/>
                  <a:gd name="connsiteY7-546" fmla="*/ 1108362 h 1250801"/>
                  <a:gd name="connsiteX8-547" fmla="*/ 3381844 w 4745175"/>
                  <a:gd name="connsiteY8-548" fmla="*/ 1163779 h 1250801"/>
                  <a:gd name="connsiteX9-549" fmla="*/ 2841517 w 4745175"/>
                  <a:gd name="connsiteY9-550" fmla="*/ 1219198 h 1250801"/>
                  <a:gd name="connsiteX10-551" fmla="*/ 2564426 w 4745175"/>
                  <a:gd name="connsiteY10-552" fmla="*/ 1094507 h 1250801"/>
                  <a:gd name="connsiteX11-553" fmla="*/ 2398171 w 4745175"/>
                  <a:gd name="connsiteY11-554" fmla="*/ 1205343 h 1250801"/>
                  <a:gd name="connsiteX12-555" fmla="*/ 1442208 w 4745175"/>
                  <a:gd name="connsiteY12-556" fmla="*/ 1177633 h 1250801"/>
                  <a:gd name="connsiteX13-557" fmla="*/ 208471 w 4745175"/>
                  <a:gd name="connsiteY13-558" fmla="*/ 1250801 h 1250801"/>
                  <a:gd name="connsiteX14-559" fmla="*/ 0 w 4745175"/>
                  <a:gd name="connsiteY14-560" fmla="*/ 1042330 h 1250801"/>
                  <a:gd name="connsiteX15-561" fmla="*/ 96982 w 4745175"/>
                  <a:gd name="connsiteY15-562" fmla="*/ 291598 h 1250801"/>
                  <a:gd name="connsiteX0-563" fmla="*/ 96982 w 4745175"/>
                  <a:gd name="connsiteY0-564" fmla="*/ 291598 h 1250801"/>
                  <a:gd name="connsiteX1-565" fmla="*/ 125343 w 4745175"/>
                  <a:gd name="connsiteY1-566" fmla="*/ 27709 h 1250801"/>
                  <a:gd name="connsiteX2-567" fmla="*/ 2702972 w 4745175"/>
                  <a:gd name="connsiteY2-568" fmla="*/ 27707 h 1250801"/>
                  <a:gd name="connsiteX3-569" fmla="*/ 4419606 w 4745175"/>
                  <a:gd name="connsiteY3-570" fmla="*/ 0 h 1250801"/>
                  <a:gd name="connsiteX4-571" fmla="*/ 4738914 w 4745175"/>
                  <a:gd name="connsiteY4-572" fmla="*/ 194616 h 1250801"/>
                  <a:gd name="connsiteX5-573" fmla="*/ 4738913 w 4745175"/>
                  <a:gd name="connsiteY5-574" fmla="*/ 1056185 h 1250801"/>
                  <a:gd name="connsiteX6-575" fmla="*/ 4419606 w 4745175"/>
                  <a:gd name="connsiteY6-576" fmla="*/ 1250801 h 1250801"/>
                  <a:gd name="connsiteX7-577" fmla="*/ 3825190 w 4745175"/>
                  <a:gd name="connsiteY7-578" fmla="*/ 1108362 h 1250801"/>
                  <a:gd name="connsiteX8-579" fmla="*/ 3381844 w 4745175"/>
                  <a:gd name="connsiteY8-580" fmla="*/ 1163779 h 1250801"/>
                  <a:gd name="connsiteX9-581" fmla="*/ 2841517 w 4745175"/>
                  <a:gd name="connsiteY9-582" fmla="*/ 1219198 h 1250801"/>
                  <a:gd name="connsiteX10-583" fmla="*/ 2564426 w 4745175"/>
                  <a:gd name="connsiteY10-584" fmla="*/ 1094507 h 1250801"/>
                  <a:gd name="connsiteX11-585" fmla="*/ 2231916 w 4745175"/>
                  <a:gd name="connsiteY11-586" fmla="*/ 1219197 h 1250801"/>
                  <a:gd name="connsiteX12-587" fmla="*/ 1442208 w 4745175"/>
                  <a:gd name="connsiteY12-588" fmla="*/ 1177633 h 1250801"/>
                  <a:gd name="connsiteX13-589" fmla="*/ 208471 w 4745175"/>
                  <a:gd name="connsiteY13-590" fmla="*/ 1250801 h 1250801"/>
                  <a:gd name="connsiteX14-591" fmla="*/ 0 w 4745175"/>
                  <a:gd name="connsiteY14-592" fmla="*/ 1042330 h 1250801"/>
                  <a:gd name="connsiteX15-593" fmla="*/ 96982 w 4745175"/>
                  <a:gd name="connsiteY15-594" fmla="*/ 291598 h 1250801"/>
                  <a:gd name="connsiteX0-595" fmla="*/ 96982 w 4745175"/>
                  <a:gd name="connsiteY0-596" fmla="*/ 291598 h 1250801"/>
                  <a:gd name="connsiteX1-597" fmla="*/ 125343 w 4745175"/>
                  <a:gd name="connsiteY1-598" fmla="*/ 27709 h 1250801"/>
                  <a:gd name="connsiteX2-599" fmla="*/ 2702972 w 4745175"/>
                  <a:gd name="connsiteY2-600" fmla="*/ 27707 h 1250801"/>
                  <a:gd name="connsiteX3-601" fmla="*/ 4419606 w 4745175"/>
                  <a:gd name="connsiteY3-602" fmla="*/ 0 h 1250801"/>
                  <a:gd name="connsiteX4-603" fmla="*/ 4738914 w 4745175"/>
                  <a:gd name="connsiteY4-604" fmla="*/ 194616 h 1250801"/>
                  <a:gd name="connsiteX5-605" fmla="*/ 4738913 w 4745175"/>
                  <a:gd name="connsiteY5-606" fmla="*/ 1056185 h 1250801"/>
                  <a:gd name="connsiteX6-607" fmla="*/ 4419606 w 4745175"/>
                  <a:gd name="connsiteY6-608" fmla="*/ 1250801 h 1250801"/>
                  <a:gd name="connsiteX7-609" fmla="*/ 3825190 w 4745175"/>
                  <a:gd name="connsiteY7-610" fmla="*/ 1108362 h 1250801"/>
                  <a:gd name="connsiteX8-611" fmla="*/ 3381844 w 4745175"/>
                  <a:gd name="connsiteY8-612" fmla="*/ 1163779 h 1250801"/>
                  <a:gd name="connsiteX9-613" fmla="*/ 2841517 w 4745175"/>
                  <a:gd name="connsiteY9-614" fmla="*/ 1219198 h 1250801"/>
                  <a:gd name="connsiteX10-615" fmla="*/ 2550571 w 4745175"/>
                  <a:gd name="connsiteY10-616" fmla="*/ 1149925 h 1250801"/>
                  <a:gd name="connsiteX11-617" fmla="*/ 2231916 w 4745175"/>
                  <a:gd name="connsiteY11-618" fmla="*/ 1219197 h 1250801"/>
                  <a:gd name="connsiteX12-619" fmla="*/ 1442208 w 4745175"/>
                  <a:gd name="connsiteY12-620" fmla="*/ 1177633 h 1250801"/>
                  <a:gd name="connsiteX13-621" fmla="*/ 208471 w 4745175"/>
                  <a:gd name="connsiteY13-622" fmla="*/ 1250801 h 1250801"/>
                  <a:gd name="connsiteX14-623" fmla="*/ 0 w 4745175"/>
                  <a:gd name="connsiteY14-624" fmla="*/ 1042330 h 1250801"/>
                  <a:gd name="connsiteX15-625" fmla="*/ 96982 w 4745175"/>
                  <a:gd name="connsiteY15-626" fmla="*/ 291598 h 1250801"/>
                  <a:gd name="connsiteX0-627" fmla="*/ 96982 w 4745175"/>
                  <a:gd name="connsiteY0-628" fmla="*/ 291598 h 1250801"/>
                  <a:gd name="connsiteX1-629" fmla="*/ 125343 w 4745175"/>
                  <a:gd name="connsiteY1-630" fmla="*/ 27709 h 1250801"/>
                  <a:gd name="connsiteX2-631" fmla="*/ 2702972 w 4745175"/>
                  <a:gd name="connsiteY2-632" fmla="*/ 27707 h 1250801"/>
                  <a:gd name="connsiteX3-633" fmla="*/ 4419606 w 4745175"/>
                  <a:gd name="connsiteY3-634" fmla="*/ 0 h 1250801"/>
                  <a:gd name="connsiteX4-635" fmla="*/ 4738914 w 4745175"/>
                  <a:gd name="connsiteY4-636" fmla="*/ 194616 h 1250801"/>
                  <a:gd name="connsiteX5-637" fmla="*/ 4738913 w 4745175"/>
                  <a:gd name="connsiteY5-638" fmla="*/ 1056185 h 1250801"/>
                  <a:gd name="connsiteX6-639" fmla="*/ 4419606 w 4745175"/>
                  <a:gd name="connsiteY6-640" fmla="*/ 1250801 h 1250801"/>
                  <a:gd name="connsiteX7-641" fmla="*/ 3894463 w 4745175"/>
                  <a:gd name="connsiteY7-642" fmla="*/ 1163780 h 1250801"/>
                  <a:gd name="connsiteX8-643" fmla="*/ 3381844 w 4745175"/>
                  <a:gd name="connsiteY8-644" fmla="*/ 1163779 h 1250801"/>
                  <a:gd name="connsiteX9-645" fmla="*/ 2841517 w 4745175"/>
                  <a:gd name="connsiteY9-646" fmla="*/ 1219198 h 1250801"/>
                  <a:gd name="connsiteX10-647" fmla="*/ 2550571 w 4745175"/>
                  <a:gd name="connsiteY10-648" fmla="*/ 1149925 h 1250801"/>
                  <a:gd name="connsiteX11-649" fmla="*/ 2231916 w 4745175"/>
                  <a:gd name="connsiteY11-650" fmla="*/ 1219197 h 1250801"/>
                  <a:gd name="connsiteX12-651" fmla="*/ 1442208 w 4745175"/>
                  <a:gd name="connsiteY12-652" fmla="*/ 1177633 h 1250801"/>
                  <a:gd name="connsiteX13-653" fmla="*/ 208471 w 4745175"/>
                  <a:gd name="connsiteY13-654" fmla="*/ 1250801 h 1250801"/>
                  <a:gd name="connsiteX14-655" fmla="*/ 0 w 4745175"/>
                  <a:gd name="connsiteY14-656" fmla="*/ 1042330 h 1250801"/>
                  <a:gd name="connsiteX15-657" fmla="*/ 96982 w 4745175"/>
                  <a:gd name="connsiteY15-658" fmla="*/ 291598 h 1250801"/>
                  <a:gd name="connsiteX0-659" fmla="*/ 96982 w 4745175"/>
                  <a:gd name="connsiteY0-660" fmla="*/ 291598 h 1250801"/>
                  <a:gd name="connsiteX1-661" fmla="*/ 125343 w 4745175"/>
                  <a:gd name="connsiteY1-662" fmla="*/ 27709 h 1250801"/>
                  <a:gd name="connsiteX2-663" fmla="*/ 2702972 w 4745175"/>
                  <a:gd name="connsiteY2-664" fmla="*/ 27707 h 1250801"/>
                  <a:gd name="connsiteX3-665" fmla="*/ 4419606 w 4745175"/>
                  <a:gd name="connsiteY3-666" fmla="*/ 0 h 1250801"/>
                  <a:gd name="connsiteX4-667" fmla="*/ 4738914 w 4745175"/>
                  <a:gd name="connsiteY4-668" fmla="*/ 194616 h 1250801"/>
                  <a:gd name="connsiteX5-669" fmla="*/ 4738913 w 4745175"/>
                  <a:gd name="connsiteY5-670" fmla="*/ 1056185 h 1250801"/>
                  <a:gd name="connsiteX6-671" fmla="*/ 4419606 w 4745175"/>
                  <a:gd name="connsiteY6-672" fmla="*/ 1250801 h 1250801"/>
                  <a:gd name="connsiteX7-673" fmla="*/ 3894463 w 4745175"/>
                  <a:gd name="connsiteY7-674" fmla="*/ 1163780 h 1250801"/>
                  <a:gd name="connsiteX8-675" fmla="*/ 3367989 w 4745175"/>
                  <a:gd name="connsiteY8-676" fmla="*/ 1205343 h 1250801"/>
                  <a:gd name="connsiteX9-677" fmla="*/ 2841517 w 4745175"/>
                  <a:gd name="connsiteY9-678" fmla="*/ 1219198 h 1250801"/>
                  <a:gd name="connsiteX10-679" fmla="*/ 2550571 w 4745175"/>
                  <a:gd name="connsiteY10-680" fmla="*/ 1149925 h 1250801"/>
                  <a:gd name="connsiteX11-681" fmla="*/ 2231916 w 4745175"/>
                  <a:gd name="connsiteY11-682" fmla="*/ 1219197 h 1250801"/>
                  <a:gd name="connsiteX12-683" fmla="*/ 1442208 w 4745175"/>
                  <a:gd name="connsiteY12-684" fmla="*/ 1177633 h 1250801"/>
                  <a:gd name="connsiteX13-685" fmla="*/ 208471 w 4745175"/>
                  <a:gd name="connsiteY13-686" fmla="*/ 1250801 h 1250801"/>
                  <a:gd name="connsiteX14-687" fmla="*/ 0 w 4745175"/>
                  <a:gd name="connsiteY14-688" fmla="*/ 1042330 h 1250801"/>
                  <a:gd name="connsiteX15-689" fmla="*/ 96982 w 4745175"/>
                  <a:gd name="connsiteY15-690" fmla="*/ 291598 h 1250801"/>
                  <a:gd name="connsiteX0-691" fmla="*/ 96982 w 4745175"/>
                  <a:gd name="connsiteY0-692" fmla="*/ 296876 h 1256079"/>
                  <a:gd name="connsiteX1-693" fmla="*/ 125343 w 4745175"/>
                  <a:gd name="connsiteY1-694" fmla="*/ 32987 h 1256079"/>
                  <a:gd name="connsiteX2-695" fmla="*/ 1457382 w 4745175"/>
                  <a:gd name="connsiteY2-696" fmla="*/ 3972 h 1256079"/>
                  <a:gd name="connsiteX3-697" fmla="*/ 2702972 w 4745175"/>
                  <a:gd name="connsiteY3-698" fmla="*/ 32985 h 1256079"/>
                  <a:gd name="connsiteX4-699" fmla="*/ 4419606 w 4745175"/>
                  <a:gd name="connsiteY4-700" fmla="*/ 5278 h 1256079"/>
                  <a:gd name="connsiteX5-701" fmla="*/ 4738914 w 4745175"/>
                  <a:gd name="connsiteY5-702" fmla="*/ 199894 h 1256079"/>
                  <a:gd name="connsiteX6-703" fmla="*/ 4738913 w 4745175"/>
                  <a:gd name="connsiteY6-704" fmla="*/ 1061463 h 1256079"/>
                  <a:gd name="connsiteX7-705" fmla="*/ 4419606 w 4745175"/>
                  <a:gd name="connsiteY7-706" fmla="*/ 1256079 h 1256079"/>
                  <a:gd name="connsiteX8-707" fmla="*/ 3894463 w 4745175"/>
                  <a:gd name="connsiteY8-708" fmla="*/ 1169058 h 1256079"/>
                  <a:gd name="connsiteX9-709" fmla="*/ 3367989 w 4745175"/>
                  <a:gd name="connsiteY9-710" fmla="*/ 1210621 h 1256079"/>
                  <a:gd name="connsiteX10-711" fmla="*/ 2841517 w 4745175"/>
                  <a:gd name="connsiteY10-712" fmla="*/ 1224476 h 1256079"/>
                  <a:gd name="connsiteX11-713" fmla="*/ 2550571 w 4745175"/>
                  <a:gd name="connsiteY11-714" fmla="*/ 1155203 h 1256079"/>
                  <a:gd name="connsiteX12-715" fmla="*/ 2231916 w 4745175"/>
                  <a:gd name="connsiteY12-716" fmla="*/ 1224475 h 1256079"/>
                  <a:gd name="connsiteX13-717" fmla="*/ 1442208 w 4745175"/>
                  <a:gd name="connsiteY13-718" fmla="*/ 1182911 h 1256079"/>
                  <a:gd name="connsiteX14-719" fmla="*/ 208471 w 4745175"/>
                  <a:gd name="connsiteY14-720" fmla="*/ 1256079 h 1256079"/>
                  <a:gd name="connsiteX15-721" fmla="*/ 0 w 4745175"/>
                  <a:gd name="connsiteY15-722" fmla="*/ 1047608 h 1256079"/>
                  <a:gd name="connsiteX16" fmla="*/ 96982 w 4745175"/>
                  <a:gd name="connsiteY16" fmla="*/ 296876 h 1256079"/>
                  <a:gd name="connsiteX0-723" fmla="*/ 96982 w 4745175"/>
                  <a:gd name="connsiteY0-724" fmla="*/ 291598 h 1250801"/>
                  <a:gd name="connsiteX1-725" fmla="*/ 125343 w 4745175"/>
                  <a:gd name="connsiteY1-726" fmla="*/ 27709 h 1250801"/>
                  <a:gd name="connsiteX2-727" fmla="*/ 1512800 w 4745175"/>
                  <a:gd name="connsiteY2-728" fmla="*/ 67967 h 1250801"/>
                  <a:gd name="connsiteX3-729" fmla="*/ 2702972 w 4745175"/>
                  <a:gd name="connsiteY3-730" fmla="*/ 27707 h 1250801"/>
                  <a:gd name="connsiteX4-731" fmla="*/ 4419606 w 4745175"/>
                  <a:gd name="connsiteY4-732" fmla="*/ 0 h 1250801"/>
                  <a:gd name="connsiteX5-733" fmla="*/ 4738914 w 4745175"/>
                  <a:gd name="connsiteY5-734" fmla="*/ 194616 h 1250801"/>
                  <a:gd name="connsiteX6-735" fmla="*/ 4738913 w 4745175"/>
                  <a:gd name="connsiteY6-736" fmla="*/ 1056185 h 1250801"/>
                  <a:gd name="connsiteX7-737" fmla="*/ 4419606 w 4745175"/>
                  <a:gd name="connsiteY7-738" fmla="*/ 1250801 h 1250801"/>
                  <a:gd name="connsiteX8-739" fmla="*/ 3894463 w 4745175"/>
                  <a:gd name="connsiteY8-740" fmla="*/ 1163780 h 1250801"/>
                  <a:gd name="connsiteX9-741" fmla="*/ 3367989 w 4745175"/>
                  <a:gd name="connsiteY9-742" fmla="*/ 1205343 h 1250801"/>
                  <a:gd name="connsiteX10-743" fmla="*/ 2841517 w 4745175"/>
                  <a:gd name="connsiteY10-744" fmla="*/ 1219198 h 1250801"/>
                  <a:gd name="connsiteX11-745" fmla="*/ 2550571 w 4745175"/>
                  <a:gd name="connsiteY11-746" fmla="*/ 1149925 h 1250801"/>
                  <a:gd name="connsiteX12-747" fmla="*/ 2231916 w 4745175"/>
                  <a:gd name="connsiteY12-748" fmla="*/ 1219197 h 1250801"/>
                  <a:gd name="connsiteX13-749" fmla="*/ 1442208 w 4745175"/>
                  <a:gd name="connsiteY13-750" fmla="*/ 1177633 h 1250801"/>
                  <a:gd name="connsiteX14-751" fmla="*/ 208471 w 4745175"/>
                  <a:gd name="connsiteY14-752" fmla="*/ 1250801 h 1250801"/>
                  <a:gd name="connsiteX15-753" fmla="*/ 0 w 4745175"/>
                  <a:gd name="connsiteY15-754" fmla="*/ 1042330 h 1250801"/>
                  <a:gd name="connsiteX16-755" fmla="*/ 96982 w 4745175"/>
                  <a:gd name="connsiteY16-756" fmla="*/ 291598 h 1250801"/>
                  <a:gd name="connsiteX0-757" fmla="*/ 96982 w 4745175"/>
                  <a:gd name="connsiteY0-758" fmla="*/ 291598 h 1250801"/>
                  <a:gd name="connsiteX1-759" fmla="*/ 125343 w 4745175"/>
                  <a:gd name="connsiteY1-760" fmla="*/ 27709 h 1250801"/>
                  <a:gd name="connsiteX2-761" fmla="*/ 1512800 w 4745175"/>
                  <a:gd name="connsiteY2-762" fmla="*/ 67967 h 1250801"/>
                  <a:gd name="connsiteX3-763" fmla="*/ 2702972 w 4745175"/>
                  <a:gd name="connsiteY3-764" fmla="*/ 27707 h 1250801"/>
                  <a:gd name="connsiteX4-765" fmla="*/ 3216909 w 4745175"/>
                  <a:gd name="connsiteY4-766" fmla="*/ 26403 h 1250801"/>
                  <a:gd name="connsiteX5-767" fmla="*/ 4419606 w 4745175"/>
                  <a:gd name="connsiteY5-768" fmla="*/ 0 h 1250801"/>
                  <a:gd name="connsiteX6-769" fmla="*/ 4738914 w 4745175"/>
                  <a:gd name="connsiteY6-770" fmla="*/ 194616 h 1250801"/>
                  <a:gd name="connsiteX7-771" fmla="*/ 4738913 w 4745175"/>
                  <a:gd name="connsiteY7-772" fmla="*/ 1056185 h 1250801"/>
                  <a:gd name="connsiteX8-773" fmla="*/ 4419606 w 4745175"/>
                  <a:gd name="connsiteY8-774" fmla="*/ 1250801 h 1250801"/>
                  <a:gd name="connsiteX9-775" fmla="*/ 3894463 w 4745175"/>
                  <a:gd name="connsiteY9-776" fmla="*/ 1163780 h 1250801"/>
                  <a:gd name="connsiteX10-777" fmla="*/ 3367989 w 4745175"/>
                  <a:gd name="connsiteY10-778" fmla="*/ 1205343 h 1250801"/>
                  <a:gd name="connsiteX11-779" fmla="*/ 2841517 w 4745175"/>
                  <a:gd name="connsiteY11-780" fmla="*/ 1219198 h 1250801"/>
                  <a:gd name="connsiteX12-781" fmla="*/ 2550571 w 4745175"/>
                  <a:gd name="connsiteY12-782" fmla="*/ 1149925 h 1250801"/>
                  <a:gd name="connsiteX13-783" fmla="*/ 2231916 w 4745175"/>
                  <a:gd name="connsiteY13-784" fmla="*/ 1219197 h 1250801"/>
                  <a:gd name="connsiteX14-785" fmla="*/ 1442208 w 4745175"/>
                  <a:gd name="connsiteY14-786" fmla="*/ 1177633 h 1250801"/>
                  <a:gd name="connsiteX15-787" fmla="*/ 208471 w 4745175"/>
                  <a:gd name="connsiteY15-788" fmla="*/ 1250801 h 1250801"/>
                  <a:gd name="connsiteX16-789" fmla="*/ 0 w 4745175"/>
                  <a:gd name="connsiteY16-790" fmla="*/ 1042330 h 1250801"/>
                  <a:gd name="connsiteX17" fmla="*/ 96982 w 4745175"/>
                  <a:gd name="connsiteY17" fmla="*/ 291598 h 1250801"/>
                  <a:gd name="connsiteX0-791" fmla="*/ 96982 w 4745175"/>
                  <a:gd name="connsiteY0-792" fmla="*/ 292904 h 1252107"/>
                  <a:gd name="connsiteX1-793" fmla="*/ 125343 w 4745175"/>
                  <a:gd name="connsiteY1-794" fmla="*/ 29015 h 1252107"/>
                  <a:gd name="connsiteX2-795" fmla="*/ 1512800 w 4745175"/>
                  <a:gd name="connsiteY2-796" fmla="*/ 69273 h 1252107"/>
                  <a:gd name="connsiteX3-797" fmla="*/ 2702972 w 4745175"/>
                  <a:gd name="connsiteY3-798" fmla="*/ 29013 h 1252107"/>
                  <a:gd name="connsiteX4-799" fmla="*/ 3313891 w 4745175"/>
                  <a:gd name="connsiteY4-800" fmla="*/ 0 h 1252107"/>
                  <a:gd name="connsiteX5-801" fmla="*/ 4419606 w 4745175"/>
                  <a:gd name="connsiteY5-802" fmla="*/ 1306 h 1252107"/>
                  <a:gd name="connsiteX6-803" fmla="*/ 4738914 w 4745175"/>
                  <a:gd name="connsiteY6-804" fmla="*/ 195922 h 1252107"/>
                  <a:gd name="connsiteX7-805" fmla="*/ 4738913 w 4745175"/>
                  <a:gd name="connsiteY7-806" fmla="*/ 1057491 h 1252107"/>
                  <a:gd name="connsiteX8-807" fmla="*/ 4419606 w 4745175"/>
                  <a:gd name="connsiteY8-808" fmla="*/ 1252107 h 1252107"/>
                  <a:gd name="connsiteX9-809" fmla="*/ 3894463 w 4745175"/>
                  <a:gd name="connsiteY9-810" fmla="*/ 1165086 h 1252107"/>
                  <a:gd name="connsiteX10-811" fmla="*/ 3367989 w 4745175"/>
                  <a:gd name="connsiteY10-812" fmla="*/ 1206649 h 1252107"/>
                  <a:gd name="connsiteX11-813" fmla="*/ 2841517 w 4745175"/>
                  <a:gd name="connsiteY11-814" fmla="*/ 1220504 h 1252107"/>
                  <a:gd name="connsiteX12-815" fmla="*/ 2550571 w 4745175"/>
                  <a:gd name="connsiteY12-816" fmla="*/ 1151231 h 1252107"/>
                  <a:gd name="connsiteX13-817" fmla="*/ 2231916 w 4745175"/>
                  <a:gd name="connsiteY13-818" fmla="*/ 1220503 h 1252107"/>
                  <a:gd name="connsiteX14-819" fmla="*/ 1442208 w 4745175"/>
                  <a:gd name="connsiteY14-820" fmla="*/ 1178939 h 1252107"/>
                  <a:gd name="connsiteX15-821" fmla="*/ 208471 w 4745175"/>
                  <a:gd name="connsiteY15-822" fmla="*/ 1252107 h 1252107"/>
                  <a:gd name="connsiteX16-823" fmla="*/ 0 w 4745175"/>
                  <a:gd name="connsiteY16-824" fmla="*/ 1043636 h 1252107"/>
                  <a:gd name="connsiteX17-825" fmla="*/ 96982 w 4745175"/>
                  <a:gd name="connsiteY17-826" fmla="*/ 292904 h 1252107"/>
                  <a:gd name="connsiteX0-827" fmla="*/ 27709 w 4745175"/>
                  <a:gd name="connsiteY0-828" fmla="*/ 486868 h 1252107"/>
                  <a:gd name="connsiteX1-829" fmla="*/ 125343 w 4745175"/>
                  <a:gd name="connsiteY1-830" fmla="*/ 29015 h 1252107"/>
                  <a:gd name="connsiteX2-831" fmla="*/ 1512800 w 4745175"/>
                  <a:gd name="connsiteY2-832" fmla="*/ 69273 h 1252107"/>
                  <a:gd name="connsiteX3-833" fmla="*/ 2702972 w 4745175"/>
                  <a:gd name="connsiteY3-834" fmla="*/ 29013 h 1252107"/>
                  <a:gd name="connsiteX4-835" fmla="*/ 3313891 w 4745175"/>
                  <a:gd name="connsiteY4-836" fmla="*/ 0 h 1252107"/>
                  <a:gd name="connsiteX5-837" fmla="*/ 4419606 w 4745175"/>
                  <a:gd name="connsiteY5-838" fmla="*/ 1306 h 1252107"/>
                  <a:gd name="connsiteX6-839" fmla="*/ 4738914 w 4745175"/>
                  <a:gd name="connsiteY6-840" fmla="*/ 195922 h 1252107"/>
                  <a:gd name="connsiteX7-841" fmla="*/ 4738913 w 4745175"/>
                  <a:gd name="connsiteY7-842" fmla="*/ 1057491 h 1252107"/>
                  <a:gd name="connsiteX8-843" fmla="*/ 4419606 w 4745175"/>
                  <a:gd name="connsiteY8-844" fmla="*/ 1252107 h 1252107"/>
                  <a:gd name="connsiteX9-845" fmla="*/ 3894463 w 4745175"/>
                  <a:gd name="connsiteY9-846" fmla="*/ 1165086 h 1252107"/>
                  <a:gd name="connsiteX10-847" fmla="*/ 3367989 w 4745175"/>
                  <a:gd name="connsiteY10-848" fmla="*/ 1206649 h 1252107"/>
                  <a:gd name="connsiteX11-849" fmla="*/ 2841517 w 4745175"/>
                  <a:gd name="connsiteY11-850" fmla="*/ 1220504 h 1252107"/>
                  <a:gd name="connsiteX12-851" fmla="*/ 2550571 w 4745175"/>
                  <a:gd name="connsiteY12-852" fmla="*/ 1151231 h 1252107"/>
                  <a:gd name="connsiteX13-853" fmla="*/ 2231916 w 4745175"/>
                  <a:gd name="connsiteY13-854" fmla="*/ 1220503 h 1252107"/>
                  <a:gd name="connsiteX14-855" fmla="*/ 1442208 w 4745175"/>
                  <a:gd name="connsiteY14-856" fmla="*/ 1178939 h 1252107"/>
                  <a:gd name="connsiteX15-857" fmla="*/ 208471 w 4745175"/>
                  <a:gd name="connsiteY15-858" fmla="*/ 1252107 h 1252107"/>
                  <a:gd name="connsiteX16-859" fmla="*/ 0 w 4745175"/>
                  <a:gd name="connsiteY16-860" fmla="*/ 1043636 h 1252107"/>
                  <a:gd name="connsiteX17-861" fmla="*/ 27709 w 4745175"/>
                  <a:gd name="connsiteY17-862" fmla="*/ 486868 h 1252107"/>
                  <a:gd name="connsiteX0-863" fmla="*/ 27709 w 4745175"/>
                  <a:gd name="connsiteY0-864" fmla="*/ 486868 h 1252107"/>
                  <a:gd name="connsiteX1-865" fmla="*/ 111488 w 4745175"/>
                  <a:gd name="connsiteY1-866" fmla="*/ 153706 h 1252107"/>
                  <a:gd name="connsiteX2-867" fmla="*/ 1512800 w 4745175"/>
                  <a:gd name="connsiteY2-868" fmla="*/ 69273 h 1252107"/>
                  <a:gd name="connsiteX3-869" fmla="*/ 2702972 w 4745175"/>
                  <a:gd name="connsiteY3-870" fmla="*/ 29013 h 1252107"/>
                  <a:gd name="connsiteX4-871" fmla="*/ 3313891 w 4745175"/>
                  <a:gd name="connsiteY4-872" fmla="*/ 0 h 1252107"/>
                  <a:gd name="connsiteX5-873" fmla="*/ 4419606 w 4745175"/>
                  <a:gd name="connsiteY5-874" fmla="*/ 1306 h 1252107"/>
                  <a:gd name="connsiteX6-875" fmla="*/ 4738914 w 4745175"/>
                  <a:gd name="connsiteY6-876" fmla="*/ 195922 h 1252107"/>
                  <a:gd name="connsiteX7-877" fmla="*/ 4738913 w 4745175"/>
                  <a:gd name="connsiteY7-878" fmla="*/ 1057491 h 1252107"/>
                  <a:gd name="connsiteX8-879" fmla="*/ 4419606 w 4745175"/>
                  <a:gd name="connsiteY8-880" fmla="*/ 1252107 h 1252107"/>
                  <a:gd name="connsiteX9-881" fmla="*/ 3894463 w 4745175"/>
                  <a:gd name="connsiteY9-882" fmla="*/ 1165086 h 1252107"/>
                  <a:gd name="connsiteX10-883" fmla="*/ 3367989 w 4745175"/>
                  <a:gd name="connsiteY10-884" fmla="*/ 1206649 h 1252107"/>
                  <a:gd name="connsiteX11-885" fmla="*/ 2841517 w 4745175"/>
                  <a:gd name="connsiteY11-886" fmla="*/ 1220504 h 1252107"/>
                  <a:gd name="connsiteX12-887" fmla="*/ 2550571 w 4745175"/>
                  <a:gd name="connsiteY12-888" fmla="*/ 1151231 h 1252107"/>
                  <a:gd name="connsiteX13-889" fmla="*/ 2231916 w 4745175"/>
                  <a:gd name="connsiteY13-890" fmla="*/ 1220503 h 1252107"/>
                  <a:gd name="connsiteX14-891" fmla="*/ 1442208 w 4745175"/>
                  <a:gd name="connsiteY14-892" fmla="*/ 1178939 h 1252107"/>
                  <a:gd name="connsiteX15-893" fmla="*/ 208471 w 4745175"/>
                  <a:gd name="connsiteY15-894" fmla="*/ 1252107 h 1252107"/>
                  <a:gd name="connsiteX16-895" fmla="*/ 0 w 4745175"/>
                  <a:gd name="connsiteY16-896" fmla="*/ 1043636 h 1252107"/>
                  <a:gd name="connsiteX17-897" fmla="*/ 27709 w 4745175"/>
                  <a:gd name="connsiteY17-898" fmla="*/ 486868 h 1252107"/>
                  <a:gd name="connsiteX0-899" fmla="*/ 83127 w 4745175"/>
                  <a:gd name="connsiteY0-900" fmla="*/ 694686 h 1252107"/>
                  <a:gd name="connsiteX1-901" fmla="*/ 111488 w 4745175"/>
                  <a:gd name="connsiteY1-902" fmla="*/ 153706 h 1252107"/>
                  <a:gd name="connsiteX2-903" fmla="*/ 1512800 w 4745175"/>
                  <a:gd name="connsiteY2-904" fmla="*/ 69273 h 1252107"/>
                  <a:gd name="connsiteX3-905" fmla="*/ 2702972 w 4745175"/>
                  <a:gd name="connsiteY3-906" fmla="*/ 29013 h 1252107"/>
                  <a:gd name="connsiteX4-907" fmla="*/ 3313891 w 4745175"/>
                  <a:gd name="connsiteY4-908" fmla="*/ 0 h 1252107"/>
                  <a:gd name="connsiteX5-909" fmla="*/ 4419606 w 4745175"/>
                  <a:gd name="connsiteY5-910" fmla="*/ 1306 h 1252107"/>
                  <a:gd name="connsiteX6-911" fmla="*/ 4738914 w 4745175"/>
                  <a:gd name="connsiteY6-912" fmla="*/ 195922 h 1252107"/>
                  <a:gd name="connsiteX7-913" fmla="*/ 4738913 w 4745175"/>
                  <a:gd name="connsiteY7-914" fmla="*/ 1057491 h 1252107"/>
                  <a:gd name="connsiteX8-915" fmla="*/ 4419606 w 4745175"/>
                  <a:gd name="connsiteY8-916" fmla="*/ 1252107 h 1252107"/>
                  <a:gd name="connsiteX9-917" fmla="*/ 3894463 w 4745175"/>
                  <a:gd name="connsiteY9-918" fmla="*/ 1165086 h 1252107"/>
                  <a:gd name="connsiteX10-919" fmla="*/ 3367989 w 4745175"/>
                  <a:gd name="connsiteY10-920" fmla="*/ 1206649 h 1252107"/>
                  <a:gd name="connsiteX11-921" fmla="*/ 2841517 w 4745175"/>
                  <a:gd name="connsiteY11-922" fmla="*/ 1220504 h 1252107"/>
                  <a:gd name="connsiteX12-923" fmla="*/ 2550571 w 4745175"/>
                  <a:gd name="connsiteY12-924" fmla="*/ 1151231 h 1252107"/>
                  <a:gd name="connsiteX13-925" fmla="*/ 2231916 w 4745175"/>
                  <a:gd name="connsiteY13-926" fmla="*/ 1220503 h 1252107"/>
                  <a:gd name="connsiteX14-927" fmla="*/ 1442208 w 4745175"/>
                  <a:gd name="connsiteY14-928" fmla="*/ 1178939 h 1252107"/>
                  <a:gd name="connsiteX15-929" fmla="*/ 208471 w 4745175"/>
                  <a:gd name="connsiteY15-930" fmla="*/ 1252107 h 1252107"/>
                  <a:gd name="connsiteX16-931" fmla="*/ 0 w 4745175"/>
                  <a:gd name="connsiteY16-932" fmla="*/ 1043636 h 1252107"/>
                  <a:gd name="connsiteX17-933" fmla="*/ 83127 w 4745175"/>
                  <a:gd name="connsiteY17-934" fmla="*/ 694686 h 1252107"/>
                  <a:gd name="connsiteX0-935" fmla="*/ 83127 w 4745175"/>
                  <a:gd name="connsiteY0-936" fmla="*/ 694686 h 1252107"/>
                  <a:gd name="connsiteX1-937" fmla="*/ 194616 w 4745175"/>
                  <a:gd name="connsiteY1-938" fmla="*/ 181415 h 1252107"/>
                  <a:gd name="connsiteX2-939" fmla="*/ 1512800 w 4745175"/>
                  <a:gd name="connsiteY2-940" fmla="*/ 69273 h 1252107"/>
                  <a:gd name="connsiteX3-941" fmla="*/ 2702972 w 4745175"/>
                  <a:gd name="connsiteY3-942" fmla="*/ 29013 h 1252107"/>
                  <a:gd name="connsiteX4-943" fmla="*/ 3313891 w 4745175"/>
                  <a:gd name="connsiteY4-944" fmla="*/ 0 h 1252107"/>
                  <a:gd name="connsiteX5-945" fmla="*/ 4419606 w 4745175"/>
                  <a:gd name="connsiteY5-946" fmla="*/ 1306 h 1252107"/>
                  <a:gd name="connsiteX6-947" fmla="*/ 4738914 w 4745175"/>
                  <a:gd name="connsiteY6-948" fmla="*/ 195922 h 1252107"/>
                  <a:gd name="connsiteX7-949" fmla="*/ 4738913 w 4745175"/>
                  <a:gd name="connsiteY7-950" fmla="*/ 1057491 h 1252107"/>
                  <a:gd name="connsiteX8-951" fmla="*/ 4419606 w 4745175"/>
                  <a:gd name="connsiteY8-952" fmla="*/ 1252107 h 1252107"/>
                  <a:gd name="connsiteX9-953" fmla="*/ 3894463 w 4745175"/>
                  <a:gd name="connsiteY9-954" fmla="*/ 1165086 h 1252107"/>
                  <a:gd name="connsiteX10-955" fmla="*/ 3367989 w 4745175"/>
                  <a:gd name="connsiteY10-956" fmla="*/ 1206649 h 1252107"/>
                  <a:gd name="connsiteX11-957" fmla="*/ 2841517 w 4745175"/>
                  <a:gd name="connsiteY11-958" fmla="*/ 1220504 h 1252107"/>
                  <a:gd name="connsiteX12-959" fmla="*/ 2550571 w 4745175"/>
                  <a:gd name="connsiteY12-960" fmla="*/ 1151231 h 1252107"/>
                  <a:gd name="connsiteX13-961" fmla="*/ 2231916 w 4745175"/>
                  <a:gd name="connsiteY13-962" fmla="*/ 1220503 h 1252107"/>
                  <a:gd name="connsiteX14-963" fmla="*/ 1442208 w 4745175"/>
                  <a:gd name="connsiteY14-964" fmla="*/ 1178939 h 1252107"/>
                  <a:gd name="connsiteX15-965" fmla="*/ 208471 w 4745175"/>
                  <a:gd name="connsiteY15-966" fmla="*/ 1252107 h 1252107"/>
                  <a:gd name="connsiteX16-967" fmla="*/ 0 w 4745175"/>
                  <a:gd name="connsiteY16-968" fmla="*/ 1043636 h 1252107"/>
                  <a:gd name="connsiteX17-969" fmla="*/ 83127 w 4745175"/>
                  <a:gd name="connsiteY17-970" fmla="*/ 694686 h 1252107"/>
                  <a:gd name="connsiteX0-971" fmla="*/ 83127 w 4785446"/>
                  <a:gd name="connsiteY0-972" fmla="*/ 694686 h 1252107"/>
                  <a:gd name="connsiteX1-973" fmla="*/ 194616 w 4785446"/>
                  <a:gd name="connsiteY1-974" fmla="*/ 181415 h 1252107"/>
                  <a:gd name="connsiteX2-975" fmla="*/ 1512800 w 4785446"/>
                  <a:gd name="connsiteY2-976" fmla="*/ 69273 h 1252107"/>
                  <a:gd name="connsiteX3-977" fmla="*/ 2702972 w 4785446"/>
                  <a:gd name="connsiteY3-978" fmla="*/ 29013 h 1252107"/>
                  <a:gd name="connsiteX4-979" fmla="*/ 3313891 w 4785446"/>
                  <a:gd name="connsiteY4-980" fmla="*/ 0 h 1252107"/>
                  <a:gd name="connsiteX5-981" fmla="*/ 4419606 w 4785446"/>
                  <a:gd name="connsiteY5-982" fmla="*/ 1306 h 1252107"/>
                  <a:gd name="connsiteX6-983" fmla="*/ 4780478 w 4785446"/>
                  <a:gd name="connsiteY6-984" fmla="*/ 348322 h 1252107"/>
                  <a:gd name="connsiteX7-985" fmla="*/ 4738913 w 4785446"/>
                  <a:gd name="connsiteY7-986" fmla="*/ 1057491 h 1252107"/>
                  <a:gd name="connsiteX8-987" fmla="*/ 4419606 w 4785446"/>
                  <a:gd name="connsiteY8-988" fmla="*/ 1252107 h 1252107"/>
                  <a:gd name="connsiteX9-989" fmla="*/ 3894463 w 4785446"/>
                  <a:gd name="connsiteY9-990" fmla="*/ 1165086 h 1252107"/>
                  <a:gd name="connsiteX10-991" fmla="*/ 3367989 w 4785446"/>
                  <a:gd name="connsiteY10-992" fmla="*/ 1206649 h 1252107"/>
                  <a:gd name="connsiteX11-993" fmla="*/ 2841517 w 4785446"/>
                  <a:gd name="connsiteY11-994" fmla="*/ 1220504 h 1252107"/>
                  <a:gd name="connsiteX12-995" fmla="*/ 2550571 w 4785446"/>
                  <a:gd name="connsiteY12-996" fmla="*/ 1151231 h 1252107"/>
                  <a:gd name="connsiteX13-997" fmla="*/ 2231916 w 4785446"/>
                  <a:gd name="connsiteY13-998" fmla="*/ 1220503 h 1252107"/>
                  <a:gd name="connsiteX14-999" fmla="*/ 1442208 w 4785446"/>
                  <a:gd name="connsiteY14-1000" fmla="*/ 1178939 h 1252107"/>
                  <a:gd name="connsiteX15-1001" fmla="*/ 208471 w 4785446"/>
                  <a:gd name="connsiteY15-1002" fmla="*/ 1252107 h 1252107"/>
                  <a:gd name="connsiteX16-1003" fmla="*/ 0 w 4785446"/>
                  <a:gd name="connsiteY16-1004" fmla="*/ 1043636 h 1252107"/>
                  <a:gd name="connsiteX17-1005" fmla="*/ 83127 w 4785446"/>
                  <a:gd name="connsiteY17-1006" fmla="*/ 694686 h 1252107"/>
                  <a:gd name="connsiteX0-1007" fmla="*/ 83127 w 4785446"/>
                  <a:gd name="connsiteY0-1008" fmla="*/ 694686 h 1252107"/>
                  <a:gd name="connsiteX1-1009" fmla="*/ 194616 w 4785446"/>
                  <a:gd name="connsiteY1-1010" fmla="*/ 181415 h 1252107"/>
                  <a:gd name="connsiteX2-1011" fmla="*/ 1512800 w 4785446"/>
                  <a:gd name="connsiteY2-1012" fmla="*/ 69273 h 1252107"/>
                  <a:gd name="connsiteX3-1013" fmla="*/ 2702972 w 4785446"/>
                  <a:gd name="connsiteY3-1014" fmla="*/ 29013 h 1252107"/>
                  <a:gd name="connsiteX4-1015" fmla="*/ 3313891 w 4785446"/>
                  <a:gd name="connsiteY4-1016" fmla="*/ 0 h 1252107"/>
                  <a:gd name="connsiteX5-1017" fmla="*/ 4405751 w 4785446"/>
                  <a:gd name="connsiteY5-1018" fmla="*/ 70579 h 1252107"/>
                  <a:gd name="connsiteX6-1019" fmla="*/ 4780478 w 4785446"/>
                  <a:gd name="connsiteY6-1020" fmla="*/ 348322 h 1252107"/>
                  <a:gd name="connsiteX7-1021" fmla="*/ 4738913 w 4785446"/>
                  <a:gd name="connsiteY7-1022" fmla="*/ 1057491 h 1252107"/>
                  <a:gd name="connsiteX8-1023" fmla="*/ 4419606 w 4785446"/>
                  <a:gd name="connsiteY8-1024" fmla="*/ 1252107 h 1252107"/>
                  <a:gd name="connsiteX9-1025" fmla="*/ 3894463 w 4785446"/>
                  <a:gd name="connsiteY9-1026" fmla="*/ 1165086 h 1252107"/>
                  <a:gd name="connsiteX10-1027" fmla="*/ 3367989 w 4785446"/>
                  <a:gd name="connsiteY10-1028" fmla="*/ 1206649 h 1252107"/>
                  <a:gd name="connsiteX11-1029" fmla="*/ 2841517 w 4785446"/>
                  <a:gd name="connsiteY11-1030" fmla="*/ 1220504 h 1252107"/>
                  <a:gd name="connsiteX12-1031" fmla="*/ 2550571 w 4785446"/>
                  <a:gd name="connsiteY12-1032" fmla="*/ 1151231 h 1252107"/>
                  <a:gd name="connsiteX13-1033" fmla="*/ 2231916 w 4785446"/>
                  <a:gd name="connsiteY13-1034" fmla="*/ 1220503 h 1252107"/>
                  <a:gd name="connsiteX14-1035" fmla="*/ 1442208 w 4785446"/>
                  <a:gd name="connsiteY14-1036" fmla="*/ 1178939 h 1252107"/>
                  <a:gd name="connsiteX15-1037" fmla="*/ 208471 w 4785446"/>
                  <a:gd name="connsiteY15-1038" fmla="*/ 1252107 h 1252107"/>
                  <a:gd name="connsiteX16-1039" fmla="*/ 0 w 4785446"/>
                  <a:gd name="connsiteY16-1040" fmla="*/ 1043636 h 1252107"/>
                  <a:gd name="connsiteX17-1041" fmla="*/ 83127 w 4785446"/>
                  <a:gd name="connsiteY17-1042" fmla="*/ 694686 h 1252107"/>
                  <a:gd name="connsiteX0-1043" fmla="*/ 83127 w 4785446"/>
                  <a:gd name="connsiteY0-1044" fmla="*/ 665673 h 1223094"/>
                  <a:gd name="connsiteX1-1045" fmla="*/ 194616 w 4785446"/>
                  <a:gd name="connsiteY1-1046" fmla="*/ 152402 h 1223094"/>
                  <a:gd name="connsiteX2-1047" fmla="*/ 1512800 w 4785446"/>
                  <a:gd name="connsiteY2-1048" fmla="*/ 40260 h 1223094"/>
                  <a:gd name="connsiteX3-1049" fmla="*/ 2702972 w 4785446"/>
                  <a:gd name="connsiteY3-1050" fmla="*/ 0 h 1223094"/>
                  <a:gd name="connsiteX4-1051" fmla="*/ 3327745 w 4785446"/>
                  <a:gd name="connsiteY4-1052" fmla="*/ 54114 h 1223094"/>
                  <a:gd name="connsiteX5-1053" fmla="*/ 4405751 w 4785446"/>
                  <a:gd name="connsiteY5-1054" fmla="*/ 41566 h 1223094"/>
                  <a:gd name="connsiteX6-1055" fmla="*/ 4780478 w 4785446"/>
                  <a:gd name="connsiteY6-1056" fmla="*/ 319309 h 1223094"/>
                  <a:gd name="connsiteX7-1057" fmla="*/ 4738913 w 4785446"/>
                  <a:gd name="connsiteY7-1058" fmla="*/ 1028478 h 1223094"/>
                  <a:gd name="connsiteX8-1059" fmla="*/ 4419606 w 4785446"/>
                  <a:gd name="connsiteY8-1060" fmla="*/ 1223094 h 1223094"/>
                  <a:gd name="connsiteX9-1061" fmla="*/ 3894463 w 4785446"/>
                  <a:gd name="connsiteY9-1062" fmla="*/ 1136073 h 1223094"/>
                  <a:gd name="connsiteX10-1063" fmla="*/ 3367989 w 4785446"/>
                  <a:gd name="connsiteY10-1064" fmla="*/ 1177636 h 1223094"/>
                  <a:gd name="connsiteX11-1065" fmla="*/ 2841517 w 4785446"/>
                  <a:gd name="connsiteY11-1066" fmla="*/ 1191491 h 1223094"/>
                  <a:gd name="connsiteX12-1067" fmla="*/ 2550571 w 4785446"/>
                  <a:gd name="connsiteY12-1068" fmla="*/ 1122218 h 1223094"/>
                  <a:gd name="connsiteX13-1069" fmla="*/ 2231916 w 4785446"/>
                  <a:gd name="connsiteY13-1070" fmla="*/ 1191490 h 1223094"/>
                  <a:gd name="connsiteX14-1071" fmla="*/ 1442208 w 4785446"/>
                  <a:gd name="connsiteY14-1072" fmla="*/ 1149926 h 1223094"/>
                  <a:gd name="connsiteX15-1073" fmla="*/ 208471 w 4785446"/>
                  <a:gd name="connsiteY15-1074" fmla="*/ 1223094 h 1223094"/>
                  <a:gd name="connsiteX16-1075" fmla="*/ 0 w 4785446"/>
                  <a:gd name="connsiteY16-1076" fmla="*/ 1014623 h 1223094"/>
                  <a:gd name="connsiteX17-1077" fmla="*/ 83127 w 4785446"/>
                  <a:gd name="connsiteY17-1078" fmla="*/ 665673 h 1223094"/>
                  <a:gd name="connsiteX0-1079" fmla="*/ 13855 w 4785446"/>
                  <a:gd name="connsiteY0-1080" fmla="*/ 596400 h 1223094"/>
                  <a:gd name="connsiteX1-1081" fmla="*/ 194616 w 4785446"/>
                  <a:gd name="connsiteY1-1082" fmla="*/ 152402 h 1223094"/>
                  <a:gd name="connsiteX2-1083" fmla="*/ 1512800 w 4785446"/>
                  <a:gd name="connsiteY2-1084" fmla="*/ 40260 h 1223094"/>
                  <a:gd name="connsiteX3-1085" fmla="*/ 2702972 w 4785446"/>
                  <a:gd name="connsiteY3-1086" fmla="*/ 0 h 1223094"/>
                  <a:gd name="connsiteX4-1087" fmla="*/ 3327745 w 4785446"/>
                  <a:gd name="connsiteY4-1088" fmla="*/ 54114 h 1223094"/>
                  <a:gd name="connsiteX5-1089" fmla="*/ 4405751 w 4785446"/>
                  <a:gd name="connsiteY5-1090" fmla="*/ 41566 h 1223094"/>
                  <a:gd name="connsiteX6-1091" fmla="*/ 4780478 w 4785446"/>
                  <a:gd name="connsiteY6-1092" fmla="*/ 319309 h 1223094"/>
                  <a:gd name="connsiteX7-1093" fmla="*/ 4738913 w 4785446"/>
                  <a:gd name="connsiteY7-1094" fmla="*/ 1028478 h 1223094"/>
                  <a:gd name="connsiteX8-1095" fmla="*/ 4419606 w 4785446"/>
                  <a:gd name="connsiteY8-1096" fmla="*/ 1223094 h 1223094"/>
                  <a:gd name="connsiteX9-1097" fmla="*/ 3894463 w 4785446"/>
                  <a:gd name="connsiteY9-1098" fmla="*/ 1136073 h 1223094"/>
                  <a:gd name="connsiteX10-1099" fmla="*/ 3367989 w 4785446"/>
                  <a:gd name="connsiteY10-1100" fmla="*/ 1177636 h 1223094"/>
                  <a:gd name="connsiteX11-1101" fmla="*/ 2841517 w 4785446"/>
                  <a:gd name="connsiteY11-1102" fmla="*/ 1191491 h 1223094"/>
                  <a:gd name="connsiteX12-1103" fmla="*/ 2550571 w 4785446"/>
                  <a:gd name="connsiteY12-1104" fmla="*/ 1122218 h 1223094"/>
                  <a:gd name="connsiteX13-1105" fmla="*/ 2231916 w 4785446"/>
                  <a:gd name="connsiteY13-1106" fmla="*/ 1191490 h 1223094"/>
                  <a:gd name="connsiteX14-1107" fmla="*/ 1442208 w 4785446"/>
                  <a:gd name="connsiteY14-1108" fmla="*/ 1149926 h 1223094"/>
                  <a:gd name="connsiteX15-1109" fmla="*/ 208471 w 4785446"/>
                  <a:gd name="connsiteY15-1110" fmla="*/ 1223094 h 1223094"/>
                  <a:gd name="connsiteX16-1111" fmla="*/ 0 w 4785446"/>
                  <a:gd name="connsiteY16-1112" fmla="*/ 1014623 h 1223094"/>
                  <a:gd name="connsiteX17-1113" fmla="*/ 13855 w 4785446"/>
                  <a:gd name="connsiteY17-1114" fmla="*/ 596400 h 1223094"/>
                  <a:gd name="connsiteX0-1115" fmla="*/ 13855 w 4785446"/>
                  <a:gd name="connsiteY0-1116" fmla="*/ 596400 h 1223094"/>
                  <a:gd name="connsiteX1-1117" fmla="*/ 194616 w 4785446"/>
                  <a:gd name="connsiteY1-1118" fmla="*/ 152402 h 1223094"/>
                  <a:gd name="connsiteX2-1119" fmla="*/ 1512800 w 4785446"/>
                  <a:gd name="connsiteY2-1120" fmla="*/ 40260 h 1223094"/>
                  <a:gd name="connsiteX3-1121" fmla="*/ 2702972 w 4785446"/>
                  <a:gd name="connsiteY3-1122" fmla="*/ 0 h 1223094"/>
                  <a:gd name="connsiteX4-1123" fmla="*/ 3327745 w 4785446"/>
                  <a:gd name="connsiteY4-1124" fmla="*/ 54114 h 1223094"/>
                  <a:gd name="connsiteX5-1125" fmla="*/ 4405751 w 4785446"/>
                  <a:gd name="connsiteY5-1126" fmla="*/ 41566 h 1223094"/>
                  <a:gd name="connsiteX6-1127" fmla="*/ 4780478 w 4785446"/>
                  <a:gd name="connsiteY6-1128" fmla="*/ 319309 h 1223094"/>
                  <a:gd name="connsiteX7-1129" fmla="*/ 4738913 w 4785446"/>
                  <a:gd name="connsiteY7-1130" fmla="*/ 1028478 h 1223094"/>
                  <a:gd name="connsiteX8-1131" fmla="*/ 4419606 w 4785446"/>
                  <a:gd name="connsiteY8-1132" fmla="*/ 1223094 h 1223094"/>
                  <a:gd name="connsiteX9-1133" fmla="*/ 3894463 w 4785446"/>
                  <a:gd name="connsiteY9-1134" fmla="*/ 1136073 h 1223094"/>
                  <a:gd name="connsiteX10-1135" fmla="*/ 3367989 w 4785446"/>
                  <a:gd name="connsiteY10-1136" fmla="*/ 1177636 h 1223094"/>
                  <a:gd name="connsiteX11-1137" fmla="*/ 2841517 w 4785446"/>
                  <a:gd name="connsiteY11-1138" fmla="*/ 1191491 h 1223094"/>
                  <a:gd name="connsiteX12-1139" fmla="*/ 2550571 w 4785446"/>
                  <a:gd name="connsiteY12-1140" fmla="*/ 1122218 h 1223094"/>
                  <a:gd name="connsiteX13-1141" fmla="*/ 2231916 w 4785446"/>
                  <a:gd name="connsiteY13-1142" fmla="*/ 1191490 h 1223094"/>
                  <a:gd name="connsiteX14-1143" fmla="*/ 1469917 w 4785446"/>
                  <a:gd name="connsiteY14-1144" fmla="*/ 1219199 h 1223094"/>
                  <a:gd name="connsiteX15-1145" fmla="*/ 208471 w 4785446"/>
                  <a:gd name="connsiteY15-1146" fmla="*/ 1223094 h 1223094"/>
                  <a:gd name="connsiteX16-1147" fmla="*/ 0 w 4785446"/>
                  <a:gd name="connsiteY16-1148" fmla="*/ 1014623 h 1223094"/>
                  <a:gd name="connsiteX17-1149" fmla="*/ 13855 w 4785446"/>
                  <a:gd name="connsiteY17-1150" fmla="*/ 596400 h 12230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55" y="connsiteY9-56"/>
                  </a:cxn>
                  <a:cxn ang="0">
                    <a:pos x="connsiteX10-157" y="connsiteY10-158"/>
                  </a:cxn>
                  <a:cxn ang="0">
                    <a:pos x="connsiteX11-203" y="connsiteY11-204"/>
                  </a:cxn>
                  <a:cxn ang="0">
                    <a:pos x="connsiteX12-229" y="connsiteY12-230"/>
                  </a:cxn>
                  <a:cxn ang="0">
                    <a:pos x="connsiteX13-257" y="connsiteY13-258"/>
                  </a:cxn>
                  <a:cxn ang="0">
                    <a:pos x="connsiteX14-315" y="connsiteY14-316"/>
                  </a:cxn>
                  <a:cxn ang="0">
                    <a:pos x="connsiteX15-497" y="connsiteY15-498"/>
                  </a:cxn>
                  <a:cxn ang="0">
                    <a:pos x="connsiteX16-755" y="connsiteY16-756"/>
                  </a:cxn>
                  <a:cxn ang="0">
                    <a:pos x="connsiteX17-825" y="connsiteY17-826"/>
                  </a:cxn>
                </a:cxnLst>
                <a:rect l="l" t="t" r="r" b="b"/>
                <a:pathLst>
                  <a:path w="4785446" h="1223094">
                    <a:moveTo>
                      <a:pt x="13855" y="596400"/>
                    </a:moveTo>
                    <a:cubicBezTo>
                      <a:pt x="13855" y="481265"/>
                      <a:pt x="79481" y="152402"/>
                      <a:pt x="194616" y="152402"/>
                    </a:cubicBezTo>
                    <a:cubicBezTo>
                      <a:pt x="421349" y="103585"/>
                      <a:pt x="1083195" y="40260"/>
                      <a:pt x="1512800" y="40260"/>
                    </a:cubicBezTo>
                    <a:cubicBezTo>
                      <a:pt x="1942405" y="40260"/>
                      <a:pt x="2418954" y="6927"/>
                      <a:pt x="2702972" y="0"/>
                    </a:cubicBezTo>
                    <a:lnTo>
                      <a:pt x="3327745" y="54114"/>
                    </a:lnTo>
                    <a:lnTo>
                      <a:pt x="4405751" y="41566"/>
                    </a:lnTo>
                    <a:cubicBezTo>
                      <a:pt x="4520886" y="41566"/>
                      <a:pt x="4780478" y="204174"/>
                      <a:pt x="4780478" y="319309"/>
                    </a:cubicBezTo>
                    <a:cubicBezTo>
                      <a:pt x="4817423" y="601880"/>
                      <a:pt x="4632695" y="704343"/>
                      <a:pt x="4738913" y="1028478"/>
                    </a:cubicBezTo>
                    <a:cubicBezTo>
                      <a:pt x="4738913" y="1143613"/>
                      <a:pt x="4534741" y="1223094"/>
                      <a:pt x="4419606" y="1223094"/>
                    </a:cubicBezTo>
                    <a:lnTo>
                      <a:pt x="3894463" y="1136073"/>
                    </a:lnTo>
                    <a:lnTo>
                      <a:pt x="3367989" y="1177636"/>
                    </a:lnTo>
                    <a:lnTo>
                      <a:pt x="2841517" y="1191491"/>
                    </a:lnTo>
                    <a:lnTo>
                      <a:pt x="2550571" y="1122218"/>
                    </a:lnTo>
                    <a:lnTo>
                      <a:pt x="2231916" y="1191490"/>
                    </a:lnTo>
                    <a:lnTo>
                      <a:pt x="1469917" y="1219199"/>
                    </a:lnTo>
                    <a:lnTo>
                      <a:pt x="208471" y="1223094"/>
                    </a:lnTo>
                    <a:cubicBezTo>
                      <a:pt x="93336" y="1223094"/>
                      <a:pt x="0" y="1129758"/>
                      <a:pt x="0" y="1014623"/>
                    </a:cubicBezTo>
                    <a:cubicBezTo>
                      <a:pt x="0" y="736670"/>
                      <a:pt x="13855" y="874353"/>
                      <a:pt x="13855" y="596400"/>
                    </a:cubicBezTo>
                    <a:close/>
                  </a:path>
                </a:pathLst>
              </a:custGeom>
              <a:solidFill>
                <a:srgbClr val="63B446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22" name="Rectangle 15"/>
              <p:cNvSpPr/>
              <p:nvPr/>
            </p:nvSpPr>
            <p:spPr>
              <a:xfrm>
                <a:off x="4810410" y="5366452"/>
                <a:ext cx="5308609" cy="1249317"/>
              </a:xfrm>
              <a:custGeom>
                <a:avLst/>
                <a:gdLst>
                  <a:gd name="connsiteX0" fmla="*/ 0 w 5473301"/>
                  <a:gd name="connsiteY0" fmla="*/ 246572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0 w 5473301"/>
                  <a:gd name="connsiteY8" fmla="*/ 246572 h 1479403"/>
                  <a:gd name="connsiteX0-1" fmla="*/ 13855 w 5473301"/>
                  <a:gd name="connsiteY0-2" fmla="*/ 329700 h 1479403"/>
                  <a:gd name="connsiteX1-3" fmla="*/ 246572 w 5473301"/>
                  <a:gd name="connsiteY1-4" fmla="*/ 0 h 1479403"/>
                  <a:gd name="connsiteX2-5" fmla="*/ 5226729 w 5473301"/>
                  <a:gd name="connsiteY2-6" fmla="*/ 0 h 1479403"/>
                  <a:gd name="connsiteX3-7" fmla="*/ 5473301 w 5473301"/>
                  <a:gd name="connsiteY3-8" fmla="*/ 246572 h 1479403"/>
                  <a:gd name="connsiteX4-9" fmla="*/ 5473301 w 5473301"/>
                  <a:gd name="connsiteY4-10" fmla="*/ 1232831 h 1479403"/>
                  <a:gd name="connsiteX5-11" fmla="*/ 5226729 w 5473301"/>
                  <a:gd name="connsiteY5-12" fmla="*/ 1479403 h 1479403"/>
                  <a:gd name="connsiteX6-13" fmla="*/ 246572 w 5473301"/>
                  <a:gd name="connsiteY6-14" fmla="*/ 1479403 h 1479403"/>
                  <a:gd name="connsiteX7-15" fmla="*/ 0 w 5473301"/>
                  <a:gd name="connsiteY7-16" fmla="*/ 1232831 h 1479403"/>
                  <a:gd name="connsiteX8-17" fmla="*/ 13855 w 5473301"/>
                  <a:gd name="connsiteY8-18" fmla="*/ 329700 h 1479403"/>
                  <a:gd name="connsiteX0-19" fmla="*/ 13855 w 5473301"/>
                  <a:gd name="connsiteY0-20" fmla="*/ 329700 h 1479403"/>
                  <a:gd name="connsiteX1-21" fmla="*/ 246572 w 5473301"/>
                  <a:gd name="connsiteY1-22" fmla="*/ 0 h 1479403"/>
                  <a:gd name="connsiteX2-23" fmla="*/ 5226729 w 5473301"/>
                  <a:gd name="connsiteY2-24" fmla="*/ 0 h 1479403"/>
                  <a:gd name="connsiteX3-25" fmla="*/ 5473301 w 5473301"/>
                  <a:gd name="connsiteY3-26" fmla="*/ 246572 h 1479403"/>
                  <a:gd name="connsiteX4-27" fmla="*/ 5473301 w 5473301"/>
                  <a:gd name="connsiteY4-28" fmla="*/ 1232831 h 1479403"/>
                  <a:gd name="connsiteX5-29" fmla="*/ 5226729 w 5473301"/>
                  <a:gd name="connsiteY5-30" fmla="*/ 1479403 h 1479403"/>
                  <a:gd name="connsiteX6-31" fmla="*/ 246572 w 5473301"/>
                  <a:gd name="connsiteY6-32" fmla="*/ 1479403 h 1479403"/>
                  <a:gd name="connsiteX7-33" fmla="*/ 0 w 5473301"/>
                  <a:gd name="connsiteY7-34" fmla="*/ 1232831 h 1479403"/>
                  <a:gd name="connsiteX8-35" fmla="*/ 13855 w 5473301"/>
                  <a:gd name="connsiteY8-36" fmla="*/ 329700 h 1479403"/>
                  <a:gd name="connsiteX0-37" fmla="*/ 13855 w 5473301"/>
                  <a:gd name="connsiteY0-38" fmla="*/ 329700 h 1479403"/>
                  <a:gd name="connsiteX1-39" fmla="*/ 246572 w 5473301"/>
                  <a:gd name="connsiteY1-40" fmla="*/ 0 h 1479403"/>
                  <a:gd name="connsiteX2-41" fmla="*/ 5226729 w 5473301"/>
                  <a:gd name="connsiteY2-42" fmla="*/ 0 h 1479403"/>
                  <a:gd name="connsiteX3-43" fmla="*/ 5473301 w 5473301"/>
                  <a:gd name="connsiteY3-44" fmla="*/ 246572 h 1479403"/>
                  <a:gd name="connsiteX4-45" fmla="*/ 5473301 w 5473301"/>
                  <a:gd name="connsiteY4-46" fmla="*/ 1232831 h 1479403"/>
                  <a:gd name="connsiteX5-47" fmla="*/ 5226729 w 5473301"/>
                  <a:gd name="connsiteY5-48" fmla="*/ 1479403 h 1479403"/>
                  <a:gd name="connsiteX6-49" fmla="*/ 260427 w 5473301"/>
                  <a:gd name="connsiteY6-50" fmla="*/ 1451694 h 1479403"/>
                  <a:gd name="connsiteX7-51" fmla="*/ 0 w 5473301"/>
                  <a:gd name="connsiteY7-52" fmla="*/ 1232831 h 1479403"/>
                  <a:gd name="connsiteX8-53" fmla="*/ 13855 w 5473301"/>
                  <a:gd name="connsiteY8-54" fmla="*/ 329700 h 1479403"/>
                  <a:gd name="connsiteX0-55" fmla="*/ 13855 w 5473301"/>
                  <a:gd name="connsiteY0-56" fmla="*/ 329700 h 1485900"/>
                  <a:gd name="connsiteX1-57" fmla="*/ 246572 w 5473301"/>
                  <a:gd name="connsiteY1-58" fmla="*/ 0 h 1485900"/>
                  <a:gd name="connsiteX2-59" fmla="*/ 5226729 w 5473301"/>
                  <a:gd name="connsiteY2-60" fmla="*/ 0 h 1485900"/>
                  <a:gd name="connsiteX3-61" fmla="*/ 5473301 w 5473301"/>
                  <a:gd name="connsiteY3-62" fmla="*/ 246572 h 1485900"/>
                  <a:gd name="connsiteX4-63" fmla="*/ 5473301 w 5473301"/>
                  <a:gd name="connsiteY4-64" fmla="*/ 1232831 h 1485900"/>
                  <a:gd name="connsiteX5-65" fmla="*/ 5226729 w 5473301"/>
                  <a:gd name="connsiteY5-66" fmla="*/ 1479403 h 1485900"/>
                  <a:gd name="connsiteX6-67" fmla="*/ 2932122 w 5473301"/>
                  <a:gd name="connsiteY6-68" fmla="*/ 1485900 h 1485900"/>
                  <a:gd name="connsiteX7-69" fmla="*/ 260427 w 5473301"/>
                  <a:gd name="connsiteY7-70" fmla="*/ 1451694 h 1485900"/>
                  <a:gd name="connsiteX8-71" fmla="*/ 0 w 5473301"/>
                  <a:gd name="connsiteY8-72" fmla="*/ 1232831 h 1485900"/>
                  <a:gd name="connsiteX9" fmla="*/ 13855 w 5473301"/>
                  <a:gd name="connsiteY9" fmla="*/ 329700 h 1485900"/>
                  <a:gd name="connsiteX0-73" fmla="*/ 13855 w 5473301"/>
                  <a:gd name="connsiteY0-74" fmla="*/ 329700 h 1485900"/>
                  <a:gd name="connsiteX1-75" fmla="*/ 246572 w 5473301"/>
                  <a:gd name="connsiteY1-76" fmla="*/ 0 h 1485900"/>
                  <a:gd name="connsiteX2-77" fmla="*/ 5226729 w 5473301"/>
                  <a:gd name="connsiteY2-78" fmla="*/ 0 h 1485900"/>
                  <a:gd name="connsiteX3-79" fmla="*/ 5473301 w 5473301"/>
                  <a:gd name="connsiteY3-80" fmla="*/ 246572 h 1485900"/>
                  <a:gd name="connsiteX4-81" fmla="*/ 5473301 w 5473301"/>
                  <a:gd name="connsiteY4-82" fmla="*/ 1232831 h 1485900"/>
                  <a:gd name="connsiteX5-83" fmla="*/ 5226729 w 5473301"/>
                  <a:gd name="connsiteY5-84" fmla="*/ 1479403 h 1485900"/>
                  <a:gd name="connsiteX6-85" fmla="*/ 3181503 w 5473301"/>
                  <a:gd name="connsiteY6-86" fmla="*/ 1485899 h 1485900"/>
                  <a:gd name="connsiteX7-87" fmla="*/ 2932122 w 5473301"/>
                  <a:gd name="connsiteY7-88" fmla="*/ 1485900 h 1485900"/>
                  <a:gd name="connsiteX8-89" fmla="*/ 260427 w 5473301"/>
                  <a:gd name="connsiteY8-90" fmla="*/ 1451694 h 1485900"/>
                  <a:gd name="connsiteX9-91" fmla="*/ 0 w 5473301"/>
                  <a:gd name="connsiteY9-92" fmla="*/ 1232831 h 1485900"/>
                  <a:gd name="connsiteX10" fmla="*/ 13855 w 5473301"/>
                  <a:gd name="connsiteY10" fmla="*/ 329700 h 1485900"/>
                  <a:gd name="connsiteX0-93" fmla="*/ 13855 w 5473301"/>
                  <a:gd name="connsiteY0-94" fmla="*/ 329700 h 1485900"/>
                  <a:gd name="connsiteX1-95" fmla="*/ 246572 w 5473301"/>
                  <a:gd name="connsiteY1-96" fmla="*/ 0 h 1485900"/>
                  <a:gd name="connsiteX2-97" fmla="*/ 5226729 w 5473301"/>
                  <a:gd name="connsiteY2-98" fmla="*/ 0 h 1485900"/>
                  <a:gd name="connsiteX3-99" fmla="*/ 5473301 w 5473301"/>
                  <a:gd name="connsiteY3-100" fmla="*/ 246572 h 1485900"/>
                  <a:gd name="connsiteX4-101" fmla="*/ 5473301 w 5473301"/>
                  <a:gd name="connsiteY4-102" fmla="*/ 1232831 h 1485900"/>
                  <a:gd name="connsiteX5-103" fmla="*/ 5226729 w 5473301"/>
                  <a:gd name="connsiteY5-104" fmla="*/ 1479403 h 1485900"/>
                  <a:gd name="connsiteX6-105" fmla="*/ 3375467 w 5473301"/>
                  <a:gd name="connsiteY6-106" fmla="*/ 1485899 h 1485900"/>
                  <a:gd name="connsiteX7-107" fmla="*/ 3181503 w 5473301"/>
                  <a:gd name="connsiteY7-108" fmla="*/ 1485899 h 1485900"/>
                  <a:gd name="connsiteX8-109" fmla="*/ 2932122 w 5473301"/>
                  <a:gd name="connsiteY8-110" fmla="*/ 1485900 h 1485900"/>
                  <a:gd name="connsiteX9-111" fmla="*/ 260427 w 5473301"/>
                  <a:gd name="connsiteY9-112" fmla="*/ 1451694 h 1485900"/>
                  <a:gd name="connsiteX10-113" fmla="*/ 0 w 5473301"/>
                  <a:gd name="connsiteY10-114" fmla="*/ 1232831 h 1485900"/>
                  <a:gd name="connsiteX11" fmla="*/ 13855 w 5473301"/>
                  <a:gd name="connsiteY11" fmla="*/ 329700 h 1485900"/>
                  <a:gd name="connsiteX0-115" fmla="*/ 13855 w 5473301"/>
                  <a:gd name="connsiteY0-116" fmla="*/ 329700 h 1485900"/>
                  <a:gd name="connsiteX1-117" fmla="*/ 246572 w 5473301"/>
                  <a:gd name="connsiteY1-118" fmla="*/ 0 h 1485900"/>
                  <a:gd name="connsiteX2-119" fmla="*/ 5226729 w 5473301"/>
                  <a:gd name="connsiteY2-120" fmla="*/ 0 h 1485900"/>
                  <a:gd name="connsiteX3-121" fmla="*/ 5473301 w 5473301"/>
                  <a:gd name="connsiteY3-122" fmla="*/ 246572 h 1485900"/>
                  <a:gd name="connsiteX4-123" fmla="*/ 5473301 w 5473301"/>
                  <a:gd name="connsiteY4-124" fmla="*/ 1232831 h 1485900"/>
                  <a:gd name="connsiteX5-125" fmla="*/ 5226729 w 5473301"/>
                  <a:gd name="connsiteY5-126" fmla="*/ 1479403 h 1485900"/>
                  <a:gd name="connsiteX6-127" fmla="*/ 3375467 w 5473301"/>
                  <a:gd name="connsiteY6-128" fmla="*/ 1485899 h 1485900"/>
                  <a:gd name="connsiteX7-129" fmla="*/ 3167648 w 5473301"/>
                  <a:gd name="connsiteY7-130" fmla="*/ 1430481 h 1485900"/>
                  <a:gd name="connsiteX8-131" fmla="*/ 2932122 w 5473301"/>
                  <a:gd name="connsiteY8-132" fmla="*/ 1485900 h 1485900"/>
                  <a:gd name="connsiteX9-133" fmla="*/ 260427 w 5473301"/>
                  <a:gd name="connsiteY9-134" fmla="*/ 1451694 h 1485900"/>
                  <a:gd name="connsiteX10-135" fmla="*/ 0 w 5473301"/>
                  <a:gd name="connsiteY10-136" fmla="*/ 1232831 h 1485900"/>
                  <a:gd name="connsiteX11-137" fmla="*/ 13855 w 5473301"/>
                  <a:gd name="connsiteY11-138" fmla="*/ 329700 h 1485900"/>
                  <a:gd name="connsiteX0-139" fmla="*/ 13855 w 5514864"/>
                  <a:gd name="connsiteY0-140" fmla="*/ 329700 h 1485900"/>
                  <a:gd name="connsiteX1-141" fmla="*/ 246572 w 5514864"/>
                  <a:gd name="connsiteY1-142" fmla="*/ 0 h 1485900"/>
                  <a:gd name="connsiteX2-143" fmla="*/ 5226729 w 5514864"/>
                  <a:gd name="connsiteY2-144" fmla="*/ 0 h 1485900"/>
                  <a:gd name="connsiteX3-145" fmla="*/ 5473301 w 5514864"/>
                  <a:gd name="connsiteY3-146" fmla="*/ 246572 h 1485900"/>
                  <a:gd name="connsiteX4-147" fmla="*/ 5514864 w 5514864"/>
                  <a:gd name="connsiteY4-148" fmla="*/ 1232831 h 1485900"/>
                  <a:gd name="connsiteX5-149" fmla="*/ 5226729 w 5514864"/>
                  <a:gd name="connsiteY5-150" fmla="*/ 1479403 h 1485900"/>
                  <a:gd name="connsiteX6-151" fmla="*/ 3375467 w 5514864"/>
                  <a:gd name="connsiteY6-152" fmla="*/ 1485899 h 1485900"/>
                  <a:gd name="connsiteX7-153" fmla="*/ 3167648 w 5514864"/>
                  <a:gd name="connsiteY7-154" fmla="*/ 1430481 h 1485900"/>
                  <a:gd name="connsiteX8-155" fmla="*/ 2932122 w 5514864"/>
                  <a:gd name="connsiteY8-156" fmla="*/ 1485900 h 1485900"/>
                  <a:gd name="connsiteX9-157" fmla="*/ 260427 w 5514864"/>
                  <a:gd name="connsiteY9-158" fmla="*/ 1451694 h 1485900"/>
                  <a:gd name="connsiteX10-159" fmla="*/ 0 w 5514864"/>
                  <a:gd name="connsiteY10-160" fmla="*/ 1232831 h 1485900"/>
                  <a:gd name="connsiteX11-161" fmla="*/ 13855 w 5514864"/>
                  <a:gd name="connsiteY11-162" fmla="*/ 329700 h 1485900"/>
                  <a:gd name="connsiteX0-163" fmla="*/ 13855 w 5514864"/>
                  <a:gd name="connsiteY0-164" fmla="*/ 329700 h 1485900"/>
                  <a:gd name="connsiteX1-165" fmla="*/ 246572 w 5514864"/>
                  <a:gd name="connsiteY1-166" fmla="*/ 0 h 1485900"/>
                  <a:gd name="connsiteX2-167" fmla="*/ 5226729 w 5514864"/>
                  <a:gd name="connsiteY2-168" fmla="*/ 0 h 1485900"/>
                  <a:gd name="connsiteX3-169" fmla="*/ 5501010 w 5514864"/>
                  <a:gd name="connsiteY3-170" fmla="*/ 301990 h 1485900"/>
                  <a:gd name="connsiteX4-171" fmla="*/ 5514864 w 5514864"/>
                  <a:gd name="connsiteY4-172" fmla="*/ 1232831 h 1485900"/>
                  <a:gd name="connsiteX5-173" fmla="*/ 5226729 w 5514864"/>
                  <a:gd name="connsiteY5-174" fmla="*/ 1479403 h 1485900"/>
                  <a:gd name="connsiteX6-175" fmla="*/ 3375467 w 5514864"/>
                  <a:gd name="connsiteY6-176" fmla="*/ 1485899 h 1485900"/>
                  <a:gd name="connsiteX7-177" fmla="*/ 3167648 w 5514864"/>
                  <a:gd name="connsiteY7-178" fmla="*/ 1430481 h 1485900"/>
                  <a:gd name="connsiteX8-179" fmla="*/ 2932122 w 5514864"/>
                  <a:gd name="connsiteY8-180" fmla="*/ 1485900 h 1485900"/>
                  <a:gd name="connsiteX9-181" fmla="*/ 260427 w 5514864"/>
                  <a:gd name="connsiteY9-182" fmla="*/ 1451694 h 1485900"/>
                  <a:gd name="connsiteX10-183" fmla="*/ 0 w 5514864"/>
                  <a:gd name="connsiteY10-184" fmla="*/ 1232831 h 1485900"/>
                  <a:gd name="connsiteX11-185" fmla="*/ 13855 w 5514864"/>
                  <a:gd name="connsiteY11-186" fmla="*/ 329700 h 1485900"/>
                  <a:gd name="connsiteX0-187" fmla="*/ 13855 w 5514864"/>
                  <a:gd name="connsiteY0-188" fmla="*/ 340092 h 1496292"/>
                  <a:gd name="connsiteX1-189" fmla="*/ 246572 w 5514864"/>
                  <a:gd name="connsiteY1-190" fmla="*/ 10392 h 1496292"/>
                  <a:gd name="connsiteX2-191" fmla="*/ 3929648 w 5514864"/>
                  <a:gd name="connsiteY2-192" fmla="*/ 0 h 1496292"/>
                  <a:gd name="connsiteX3-193" fmla="*/ 5226729 w 5514864"/>
                  <a:gd name="connsiteY3-194" fmla="*/ 10392 h 1496292"/>
                  <a:gd name="connsiteX4-195" fmla="*/ 5501010 w 5514864"/>
                  <a:gd name="connsiteY4-196" fmla="*/ 312382 h 1496292"/>
                  <a:gd name="connsiteX5-197" fmla="*/ 5514864 w 5514864"/>
                  <a:gd name="connsiteY5-198" fmla="*/ 1243223 h 1496292"/>
                  <a:gd name="connsiteX6-199" fmla="*/ 5226729 w 5514864"/>
                  <a:gd name="connsiteY6-200" fmla="*/ 1489795 h 1496292"/>
                  <a:gd name="connsiteX7-201" fmla="*/ 3375467 w 5514864"/>
                  <a:gd name="connsiteY7-202" fmla="*/ 1496291 h 1496292"/>
                  <a:gd name="connsiteX8-203" fmla="*/ 3167648 w 5514864"/>
                  <a:gd name="connsiteY8-204" fmla="*/ 1440873 h 1496292"/>
                  <a:gd name="connsiteX9-205" fmla="*/ 2932122 w 5514864"/>
                  <a:gd name="connsiteY9-206" fmla="*/ 1496292 h 1496292"/>
                  <a:gd name="connsiteX10-207" fmla="*/ 260427 w 5514864"/>
                  <a:gd name="connsiteY10-208" fmla="*/ 1462086 h 1496292"/>
                  <a:gd name="connsiteX11-209" fmla="*/ 0 w 5514864"/>
                  <a:gd name="connsiteY11-210" fmla="*/ 1243223 h 1496292"/>
                  <a:gd name="connsiteX12" fmla="*/ 13855 w 5514864"/>
                  <a:gd name="connsiteY12" fmla="*/ 340092 h 1496292"/>
                  <a:gd name="connsiteX0-211" fmla="*/ 13855 w 5514864"/>
                  <a:gd name="connsiteY0-212" fmla="*/ 395511 h 1551711"/>
                  <a:gd name="connsiteX1-213" fmla="*/ 246572 w 5514864"/>
                  <a:gd name="connsiteY1-214" fmla="*/ 65811 h 1551711"/>
                  <a:gd name="connsiteX2-215" fmla="*/ 3901939 w 5514864"/>
                  <a:gd name="connsiteY2-216" fmla="*/ 0 h 1551711"/>
                  <a:gd name="connsiteX3-217" fmla="*/ 5226729 w 5514864"/>
                  <a:gd name="connsiteY3-218" fmla="*/ 65811 h 1551711"/>
                  <a:gd name="connsiteX4-219" fmla="*/ 5501010 w 5514864"/>
                  <a:gd name="connsiteY4-220" fmla="*/ 367801 h 1551711"/>
                  <a:gd name="connsiteX5-221" fmla="*/ 5514864 w 5514864"/>
                  <a:gd name="connsiteY5-222" fmla="*/ 1298642 h 1551711"/>
                  <a:gd name="connsiteX6-223" fmla="*/ 5226729 w 5514864"/>
                  <a:gd name="connsiteY6-224" fmla="*/ 1545214 h 1551711"/>
                  <a:gd name="connsiteX7-225" fmla="*/ 3375467 w 5514864"/>
                  <a:gd name="connsiteY7-226" fmla="*/ 1551710 h 1551711"/>
                  <a:gd name="connsiteX8-227" fmla="*/ 3167648 w 5514864"/>
                  <a:gd name="connsiteY8-228" fmla="*/ 1496292 h 1551711"/>
                  <a:gd name="connsiteX9-229" fmla="*/ 2932122 w 5514864"/>
                  <a:gd name="connsiteY9-230" fmla="*/ 1551711 h 1551711"/>
                  <a:gd name="connsiteX10-231" fmla="*/ 260427 w 5514864"/>
                  <a:gd name="connsiteY10-232" fmla="*/ 1517505 h 1551711"/>
                  <a:gd name="connsiteX11-233" fmla="*/ 0 w 5514864"/>
                  <a:gd name="connsiteY11-234" fmla="*/ 1298642 h 1551711"/>
                  <a:gd name="connsiteX12-235" fmla="*/ 13855 w 5514864"/>
                  <a:gd name="connsiteY12-236" fmla="*/ 395511 h 1551711"/>
                  <a:gd name="connsiteX0-237" fmla="*/ 13855 w 5514864"/>
                  <a:gd name="connsiteY0-238" fmla="*/ 329700 h 1485900"/>
                  <a:gd name="connsiteX1-239" fmla="*/ 246572 w 5514864"/>
                  <a:gd name="connsiteY1-240" fmla="*/ 0 h 1485900"/>
                  <a:gd name="connsiteX2-241" fmla="*/ 3901939 w 5514864"/>
                  <a:gd name="connsiteY2-242" fmla="*/ 17317 h 1485900"/>
                  <a:gd name="connsiteX3-243" fmla="*/ 5226729 w 5514864"/>
                  <a:gd name="connsiteY3-244" fmla="*/ 0 h 1485900"/>
                  <a:gd name="connsiteX4-245" fmla="*/ 5501010 w 5514864"/>
                  <a:gd name="connsiteY4-246" fmla="*/ 301990 h 1485900"/>
                  <a:gd name="connsiteX5-247" fmla="*/ 5514864 w 5514864"/>
                  <a:gd name="connsiteY5-248" fmla="*/ 1232831 h 1485900"/>
                  <a:gd name="connsiteX6-249" fmla="*/ 5226729 w 5514864"/>
                  <a:gd name="connsiteY6-250" fmla="*/ 1479403 h 1485900"/>
                  <a:gd name="connsiteX7-251" fmla="*/ 3375467 w 5514864"/>
                  <a:gd name="connsiteY7-252" fmla="*/ 1485899 h 1485900"/>
                  <a:gd name="connsiteX8-253" fmla="*/ 3167648 w 5514864"/>
                  <a:gd name="connsiteY8-254" fmla="*/ 1430481 h 1485900"/>
                  <a:gd name="connsiteX9-255" fmla="*/ 2932122 w 5514864"/>
                  <a:gd name="connsiteY9-256" fmla="*/ 1485900 h 1485900"/>
                  <a:gd name="connsiteX10-257" fmla="*/ 260427 w 5514864"/>
                  <a:gd name="connsiteY10-258" fmla="*/ 1451694 h 1485900"/>
                  <a:gd name="connsiteX11-259" fmla="*/ 0 w 5514864"/>
                  <a:gd name="connsiteY11-260" fmla="*/ 1232831 h 1485900"/>
                  <a:gd name="connsiteX12-261" fmla="*/ 13855 w 5514864"/>
                  <a:gd name="connsiteY12-262" fmla="*/ 329700 h 1485900"/>
                  <a:gd name="connsiteX0-263" fmla="*/ 13855 w 5514864"/>
                  <a:gd name="connsiteY0-264" fmla="*/ 329700 h 1485900"/>
                  <a:gd name="connsiteX1-265" fmla="*/ 246572 w 5514864"/>
                  <a:gd name="connsiteY1-266" fmla="*/ 0 h 1485900"/>
                  <a:gd name="connsiteX2-267" fmla="*/ 3901939 w 5514864"/>
                  <a:gd name="connsiteY2-268" fmla="*/ 17317 h 1485900"/>
                  <a:gd name="connsiteX3-269" fmla="*/ 5226729 w 5514864"/>
                  <a:gd name="connsiteY3-270" fmla="*/ 0 h 1485900"/>
                  <a:gd name="connsiteX4-271" fmla="*/ 5501010 w 5514864"/>
                  <a:gd name="connsiteY4-272" fmla="*/ 301990 h 1485900"/>
                  <a:gd name="connsiteX5-273" fmla="*/ 5495212 w 5514864"/>
                  <a:gd name="connsiteY5-274" fmla="*/ 807026 h 1485900"/>
                  <a:gd name="connsiteX6-275" fmla="*/ 5514864 w 5514864"/>
                  <a:gd name="connsiteY6-276" fmla="*/ 1232831 h 1485900"/>
                  <a:gd name="connsiteX7-277" fmla="*/ 5226729 w 5514864"/>
                  <a:gd name="connsiteY7-278" fmla="*/ 1479403 h 1485900"/>
                  <a:gd name="connsiteX8-279" fmla="*/ 3375467 w 5514864"/>
                  <a:gd name="connsiteY8-280" fmla="*/ 1485899 h 1485900"/>
                  <a:gd name="connsiteX9-281" fmla="*/ 3167648 w 5514864"/>
                  <a:gd name="connsiteY9-282" fmla="*/ 1430481 h 1485900"/>
                  <a:gd name="connsiteX10-283" fmla="*/ 2932122 w 5514864"/>
                  <a:gd name="connsiteY10-284" fmla="*/ 1485900 h 1485900"/>
                  <a:gd name="connsiteX11-285" fmla="*/ 260427 w 5514864"/>
                  <a:gd name="connsiteY11-286" fmla="*/ 1451694 h 1485900"/>
                  <a:gd name="connsiteX12-287" fmla="*/ 0 w 5514864"/>
                  <a:gd name="connsiteY12-288" fmla="*/ 1232831 h 1485900"/>
                  <a:gd name="connsiteX13" fmla="*/ 13855 w 5514864"/>
                  <a:gd name="connsiteY13" fmla="*/ 329700 h 1485900"/>
                  <a:gd name="connsiteX0-289" fmla="*/ 13855 w 5514864"/>
                  <a:gd name="connsiteY0-290" fmla="*/ 329700 h 1485900"/>
                  <a:gd name="connsiteX1-291" fmla="*/ 246572 w 5514864"/>
                  <a:gd name="connsiteY1-292" fmla="*/ 0 h 1485900"/>
                  <a:gd name="connsiteX2-293" fmla="*/ 3901939 w 5514864"/>
                  <a:gd name="connsiteY2-294" fmla="*/ 17317 h 1485900"/>
                  <a:gd name="connsiteX3-295" fmla="*/ 5226729 w 5514864"/>
                  <a:gd name="connsiteY3-296" fmla="*/ 0 h 1485900"/>
                  <a:gd name="connsiteX4-297" fmla="*/ 5501010 w 5514864"/>
                  <a:gd name="connsiteY4-298" fmla="*/ 301990 h 1485900"/>
                  <a:gd name="connsiteX5-299" fmla="*/ 5453649 w 5514864"/>
                  <a:gd name="connsiteY5-300" fmla="*/ 862444 h 1485900"/>
                  <a:gd name="connsiteX6-301" fmla="*/ 5514864 w 5514864"/>
                  <a:gd name="connsiteY6-302" fmla="*/ 1232831 h 1485900"/>
                  <a:gd name="connsiteX7-303" fmla="*/ 5226729 w 5514864"/>
                  <a:gd name="connsiteY7-304" fmla="*/ 1479403 h 1485900"/>
                  <a:gd name="connsiteX8-305" fmla="*/ 3375467 w 5514864"/>
                  <a:gd name="connsiteY8-306" fmla="*/ 1485899 h 1485900"/>
                  <a:gd name="connsiteX9-307" fmla="*/ 3167648 w 5514864"/>
                  <a:gd name="connsiteY9-308" fmla="*/ 1430481 h 1485900"/>
                  <a:gd name="connsiteX10-309" fmla="*/ 2932122 w 5514864"/>
                  <a:gd name="connsiteY10-310" fmla="*/ 1485900 h 1485900"/>
                  <a:gd name="connsiteX11-311" fmla="*/ 260427 w 5514864"/>
                  <a:gd name="connsiteY11-312" fmla="*/ 1451694 h 1485900"/>
                  <a:gd name="connsiteX12-313" fmla="*/ 0 w 5514864"/>
                  <a:gd name="connsiteY12-314" fmla="*/ 1232831 h 1485900"/>
                  <a:gd name="connsiteX13-315" fmla="*/ 13855 w 5514864"/>
                  <a:gd name="connsiteY13-316" fmla="*/ 329700 h 1485900"/>
                  <a:gd name="connsiteX0-317" fmla="*/ 13855 w 5514864"/>
                  <a:gd name="connsiteY0-318" fmla="*/ 329700 h 1485900"/>
                  <a:gd name="connsiteX1-319" fmla="*/ 246572 w 5514864"/>
                  <a:gd name="connsiteY1-320" fmla="*/ 0 h 1485900"/>
                  <a:gd name="connsiteX2-321" fmla="*/ 2308666 w 5514864"/>
                  <a:gd name="connsiteY2-322" fmla="*/ 3462 h 1485900"/>
                  <a:gd name="connsiteX3-323" fmla="*/ 3901939 w 5514864"/>
                  <a:gd name="connsiteY3-324" fmla="*/ 17317 h 1485900"/>
                  <a:gd name="connsiteX4-325" fmla="*/ 5226729 w 5514864"/>
                  <a:gd name="connsiteY4-326" fmla="*/ 0 h 1485900"/>
                  <a:gd name="connsiteX5-327" fmla="*/ 5501010 w 5514864"/>
                  <a:gd name="connsiteY5-328" fmla="*/ 301990 h 1485900"/>
                  <a:gd name="connsiteX6-329" fmla="*/ 5453649 w 5514864"/>
                  <a:gd name="connsiteY6-330" fmla="*/ 862444 h 1485900"/>
                  <a:gd name="connsiteX7-331" fmla="*/ 5514864 w 5514864"/>
                  <a:gd name="connsiteY7-332" fmla="*/ 1232831 h 1485900"/>
                  <a:gd name="connsiteX8-333" fmla="*/ 5226729 w 5514864"/>
                  <a:gd name="connsiteY8-334" fmla="*/ 1479403 h 1485900"/>
                  <a:gd name="connsiteX9-335" fmla="*/ 3375467 w 5514864"/>
                  <a:gd name="connsiteY9-336" fmla="*/ 1485899 h 1485900"/>
                  <a:gd name="connsiteX10-337" fmla="*/ 3167648 w 5514864"/>
                  <a:gd name="connsiteY10-338" fmla="*/ 1430481 h 1485900"/>
                  <a:gd name="connsiteX11-339" fmla="*/ 2932122 w 5514864"/>
                  <a:gd name="connsiteY11-340" fmla="*/ 1485900 h 1485900"/>
                  <a:gd name="connsiteX12-341" fmla="*/ 260427 w 5514864"/>
                  <a:gd name="connsiteY12-342" fmla="*/ 1451694 h 1485900"/>
                  <a:gd name="connsiteX13-343" fmla="*/ 0 w 5514864"/>
                  <a:gd name="connsiteY13-344" fmla="*/ 1232831 h 1485900"/>
                  <a:gd name="connsiteX14" fmla="*/ 13855 w 5514864"/>
                  <a:gd name="connsiteY14" fmla="*/ 329700 h 1485900"/>
                  <a:gd name="connsiteX0-345" fmla="*/ 13855 w 5514864"/>
                  <a:gd name="connsiteY0-346" fmla="*/ 329700 h 1485900"/>
                  <a:gd name="connsiteX1-347" fmla="*/ 246572 w 5514864"/>
                  <a:gd name="connsiteY1-348" fmla="*/ 0 h 1485900"/>
                  <a:gd name="connsiteX2-349" fmla="*/ 2350230 w 5514864"/>
                  <a:gd name="connsiteY2-350" fmla="*/ 45026 h 1485900"/>
                  <a:gd name="connsiteX3-351" fmla="*/ 3901939 w 5514864"/>
                  <a:gd name="connsiteY3-352" fmla="*/ 17317 h 1485900"/>
                  <a:gd name="connsiteX4-353" fmla="*/ 5226729 w 5514864"/>
                  <a:gd name="connsiteY4-354" fmla="*/ 0 h 1485900"/>
                  <a:gd name="connsiteX5-355" fmla="*/ 5501010 w 5514864"/>
                  <a:gd name="connsiteY5-356" fmla="*/ 301990 h 1485900"/>
                  <a:gd name="connsiteX6-357" fmla="*/ 5453649 w 5514864"/>
                  <a:gd name="connsiteY6-358" fmla="*/ 862444 h 1485900"/>
                  <a:gd name="connsiteX7-359" fmla="*/ 5514864 w 5514864"/>
                  <a:gd name="connsiteY7-360" fmla="*/ 1232831 h 1485900"/>
                  <a:gd name="connsiteX8-361" fmla="*/ 5226729 w 5514864"/>
                  <a:gd name="connsiteY8-362" fmla="*/ 1479403 h 1485900"/>
                  <a:gd name="connsiteX9-363" fmla="*/ 3375467 w 5514864"/>
                  <a:gd name="connsiteY9-364" fmla="*/ 1485899 h 1485900"/>
                  <a:gd name="connsiteX10-365" fmla="*/ 3167648 w 5514864"/>
                  <a:gd name="connsiteY10-366" fmla="*/ 1430481 h 1485900"/>
                  <a:gd name="connsiteX11-367" fmla="*/ 2932122 w 5514864"/>
                  <a:gd name="connsiteY11-368" fmla="*/ 1485900 h 1485900"/>
                  <a:gd name="connsiteX12-369" fmla="*/ 260427 w 5514864"/>
                  <a:gd name="connsiteY12-370" fmla="*/ 1451694 h 1485900"/>
                  <a:gd name="connsiteX13-371" fmla="*/ 0 w 5514864"/>
                  <a:gd name="connsiteY13-372" fmla="*/ 1232831 h 1485900"/>
                  <a:gd name="connsiteX14-373" fmla="*/ 13855 w 5514864"/>
                  <a:gd name="connsiteY14-374" fmla="*/ 329700 h 1485900"/>
                  <a:gd name="connsiteX0-375" fmla="*/ 13855 w 5514864"/>
                  <a:gd name="connsiteY0-376" fmla="*/ 440537 h 1485900"/>
                  <a:gd name="connsiteX1-377" fmla="*/ 246572 w 5514864"/>
                  <a:gd name="connsiteY1-378" fmla="*/ 0 h 1485900"/>
                  <a:gd name="connsiteX2-379" fmla="*/ 2350230 w 5514864"/>
                  <a:gd name="connsiteY2-380" fmla="*/ 45026 h 1485900"/>
                  <a:gd name="connsiteX3-381" fmla="*/ 3901939 w 5514864"/>
                  <a:gd name="connsiteY3-382" fmla="*/ 17317 h 1485900"/>
                  <a:gd name="connsiteX4-383" fmla="*/ 5226729 w 5514864"/>
                  <a:gd name="connsiteY4-384" fmla="*/ 0 h 1485900"/>
                  <a:gd name="connsiteX5-385" fmla="*/ 5501010 w 5514864"/>
                  <a:gd name="connsiteY5-386" fmla="*/ 301990 h 1485900"/>
                  <a:gd name="connsiteX6-387" fmla="*/ 5453649 w 5514864"/>
                  <a:gd name="connsiteY6-388" fmla="*/ 862444 h 1485900"/>
                  <a:gd name="connsiteX7-389" fmla="*/ 5514864 w 5514864"/>
                  <a:gd name="connsiteY7-390" fmla="*/ 1232831 h 1485900"/>
                  <a:gd name="connsiteX8-391" fmla="*/ 5226729 w 5514864"/>
                  <a:gd name="connsiteY8-392" fmla="*/ 1479403 h 1485900"/>
                  <a:gd name="connsiteX9-393" fmla="*/ 3375467 w 5514864"/>
                  <a:gd name="connsiteY9-394" fmla="*/ 1485899 h 1485900"/>
                  <a:gd name="connsiteX10-395" fmla="*/ 3167648 w 5514864"/>
                  <a:gd name="connsiteY10-396" fmla="*/ 1430481 h 1485900"/>
                  <a:gd name="connsiteX11-397" fmla="*/ 2932122 w 5514864"/>
                  <a:gd name="connsiteY11-398" fmla="*/ 1485900 h 1485900"/>
                  <a:gd name="connsiteX12-399" fmla="*/ 260427 w 5514864"/>
                  <a:gd name="connsiteY12-400" fmla="*/ 1451694 h 1485900"/>
                  <a:gd name="connsiteX13-401" fmla="*/ 0 w 5514864"/>
                  <a:gd name="connsiteY13-402" fmla="*/ 1232831 h 1485900"/>
                  <a:gd name="connsiteX14-403" fmla="*/ 13855 w 5514864"/>
                  <a:gd name="connsiteY14-404" fmla="*/ 440537 h 1485900"/>
                  <a:gd name="connsiteX0-405" fmla="*/ 13855 w 5514864"/>
                  <a:gd name="connsiteY0-406" fmla="*/ 440537 h 1485900"/>
                  <a:gd name="connsiteX1-407" fmla="*/ 205008 w 5514864"/>
                  <a:gd name="connsiteY1-408" fmla="*/ 41563 h 1485900"/>
                  <a:gd name="connsiteX2-409" fmla="*/ 2350230 w 5514864"/>
                  <a:gd name="connsiteY2-410" fmla="*/ 45026 h 1485900"/>
                  <a:gd name="connsiteX3-411" fmla="*/ 3901939 w 5514864"/>
                  <a:gd name="connsiteY3-412" fmla="*/ 17317 h 1485900"/>
                  <a:gd name="connsiteX4-413" fmla="*/ 5226729 w 5514864"/>
                  <a:gd name="connsiteY4-414" fmla="*/ 0 h 1485900"/>
                  <a:gd name="connsiteX5-415" fmla="*/ 5501010 w 5514864"/>
                  <a:gd name="connsiteY5-416" fmla="*/ 301990 h 1485900"/>
                  <a:gd name="connsiteX6-417" fmla="*/ 5453649 w 5514864"/>
                  <a:gd name="connsiteY6-418" fmla="*/ 862444 h 1485900"/>
                  <a:gd name="connsiteX7-419" fmla="*/ 5514864 w 5514864"/>
                  <a:gd name="connsiteY7-420" fmla="*/ 1232831 h 1485900"/>
                  <a:gd name="connsiteX8-421" fmla="*/ 5226729 w 5514864"/>
                  <a:gd name="connsiteY8-422" fmla="*/ 1479403 h 1485900"/>
                  <a:gd name="connsiteX9-423" fmla="*/ 3375467 w 5514864"/>
                  <a:gd name="connsiteY9-424" fmla="*/ 1485899 h 1485900"/>
                  <a:gd name="connsiteX10-425" fmla="*/ 3167648 w 5514864"/>
                  <a:gd name="connsiteY10-426" fmla="*/ 1430481 h 1485900"/>
                  <a:gd name="connsiteX11-427" fmla="*/ 2932122 w 5514864"/>
                  <a:gd name="connsiteY11-428" fmla="*/ 1485900 h 1485900"/>
                  <a:gd name="connsiteX12-429" fmla="*/ 260427 w 5514864"/>
                  <a:gd name="connsiteY12-430" fmla="*/ 1451694 h 1485900"/>
                  <a:gd name="connsiteX13-431" fmla="*/ 0 w 5514864"/>
                  <a:gd name="connsiteY13-432" fmla="*/ 1232831 h 1485900"/>
                  <a:gd name="connsiteX14-433" fmla="*/ 13855 w 5514864"/>
                  <a:gd name="connsiteY14-434" fmla="*/ 440537 h 1485900"/>
                  <a:gd name="connsiteX0-435" fmla="*/ 13855 w 5514864"/>
                  <a:gd name="connsiteY0-436" fmla="*/ 440537 h 1485900"/>
                  <a:gd name="connsiteX1-437" fmla="*/ 205008 w 5514864"/>
                  <a:gd name="connsiteY1-438" fmla="*/ 41563 h 1485900"/>
                  <a:gd name="connsiteX2-439" fmla="*/ 2350230 w 5514864"/>
                  <a:gd name="connsiteY2-440" fmla="*/ 45026 h 1485900"/>
                  <a:gd name="connsiteX3-441" fmla="*/ 3901939 w 5514864"/>
                  <a:gd name="connsiteY3-442" fmla="*/ 17317 h 1485900"/>
                  <a:gd name="connsiteX4-443" fmla="*/ 5226729 w 5514864"/>
                  <a:gd name="connsiteY4-444" fmla="*/ 0 h 1485900"/>
                  <a:gd name="connsiteX5-445" fmla="*/ 5501010 w 5514864"/>
                  <a:gd name="connsiteY5-446" fmla="*/ 301990 h 1485900"/>
                  <a:gd name="connsiteX6-447" fmla="*/ 5453649 w 5514864"/>
                  <a:gd name="connsiteY6-448" fmla="*/ 862444 h 1485900"/>
                  <a:gd name="connsiteX7-449" fmla="*/ 5514864 w 5514864"/>
                  <a:gd name="connsiteY7-450" fmla="*/ 1232831 h 1485900"/>
                  <a:gd name="connsiteX8-451" fmla="*/ 5226729 w 5514864"/>
                  <a:gd name="connsiteY8-452" fmla="*/ 1479403 h 1485900"/>
                  <a:gd name="connsiteX9-453" fmla="*/ 3375467 w 5514864"/>
                  <a:gd name="connsiteY9-454" fmla="*/ 1485899 h 1485900"/>
                  <a:gd name="connsiteX10-455" fmla="*/ 3167648 w 5514864"/>
                  <a:gd name="connsiteY10-456" fmla="*/ 1430481 h 1485900"/>
                  <a:gd name="connsiteX11-457" fmla="*/ 2932122 w 5514864"/>
                  <a:gd name="connsiteY11-458" fmla="*/ 1485900 h 1485900"/>
                  <a:gd name="connsiteX12-459" fmla="*/ 260427 w 5514864"/>
                  <a:gd name="connsiteY12-460" fmla="*/ 1451694 h 1485900"/>
                  <a:gd name="connsiteX13-461" fmla="*/ 0 w 5514864"/>
                  <a:gd name="connsiteY13-462" fmla="*/ 1232831 h 1485900"/>
                  <a:gd name="connsiteX14-463" fmla="*/ 13855 w 5514864"/>
                  <a:gd name="connsiteY14-464" fmla="*/ 440537 h 1485900"/>
                  <a:gd name="connsiteX0-465" fmla="*/ 27710 w 5514864"/>
                  <a:gd name="connsiteY0-466" fmla="*/ 551373 h 1485900"/>
                  <a:gd name="connsiteX1-467" fmla="*/ 205008 w 5514864"/>
                  <a:gd name="connsiteY1-468" fmla="*/ 41563 h 1485900"/>
                  <a:gd name="connsiteX2-469" fmla="*/ 2350230 w 5514864"/>
                  <a:gd name="connsiteY2-470" fmla="*/ 45026 h 1485900"/>
                  <a:gd name="connsiteX3-471" fmla="*/ 3901939 w 5514864"/>
                  <a:gd name="connsiteY3-472" fmla="*/ 17317 h 1485900"/>
                  <a:gd name="connsiteX4-473" fmla="*/ 5226729 w 5514864"/>
                  <a:gd name="connsiteY4-474" fmla="*/ 0 h 1485900"/>
                  <a:gd name="connsiteX5-475" fmla="*/ 5501010 w 5514864"/>
                  <a:gd name="connsiteY5-476" fmla="*/ 301990 h 1485900"/>
                  <a:gd name="connsiteX6-477" fmla="*/ 5453649 w 5514864"/>
                  <a:gd name="connsiteY6-478" fmla="*/ 862444 h 1485900"/>
                  <a:gd name="connsiteX7-479" fmla="*/ 5514864 w 5514864"/>
                  <a:gd name="connsiteY7-480" fmla="*/ 1232831 h 1485900"/>
                  <a:gd name="connsiteX8-481" fmla="*/ 5226729 w 5514864"/>
                  <a:gd name="connsiteY8-482" fmla="*/ 1479403 h 1485900"/>
                  <a:gd name="connsiteX9-483" fmla="*/ 3375467 w 5514864"/>
                  <a:gd name="connsiteY9-484" fmla="*/ 1485899 h 1485900"/>
                  <a:gd name="connsiteX10-485" fmla="*/ 3167648 w 5514864"/>
                  <a:gd name="connsiteY10-486" fmla="*/ 1430481 h 1485900"/>
                  <a:gd name="connsiteX11-487" fmla="*/ 2932122 w 5514864"/>
                  <a:gd name="connsiteY11-488" fmla="*/ 1485900 h 1485900"/>
                  <a:gd name="connsiteX12-489" fmla="*/ 260427 w 5514864"/>
                  <a:gd name="connsiteY12-490" fmla="*/ 1451694 h 1485900"/>
                  <a:gd name="connsiteX13-491" fmla="*/ 0 w 5514864"/>
                  <a:gd name="connsiteY13-492" fmla="*/ 1232831 h 1485900"/>
                  <a:gd name="connsiteX14-493" fmla="*/ 27710 w 5514864"/>
                  <a:gd name="connsiteY14-494" fmla="*/ 551373 h 1485900"/>
                  <a:gd name="connsiteX0-495" fmla="*/ 27710 w 5514864"/>
                  <a:gd name="connsiteY0-496" fmla="*/ 551373 h 1485900"/>
                  <a:gd name="connsiteX1-497" fmla="*/ 218863 w 5514864"/>
                  <a:gd name="connsiteY1-498" fmla="*/ 124691 h 1485900"/>
                  <a:gd name="connsiteX2-499" fmla="*/ 2350230 w 5514864"/>
                  <a:gd name="connsiteY2-500" fmla="*/ 45026 h 1485900"/>
                  <a:gd name="connsiteX3-501" fmla="*/ 3901939 w 5514864"/>
                  <a:gd name="connsiteY3-502" fmla="*/ 17317 h 1485900"/>
                  <a:gd name="connsiteX4-503" fmla="*/ 5226729 w 5514864"/>
                  <a:gd name="connsiteY4-504" fmla="*/ 0 h 1485900"/>
                  <a:gd name="connsiteX5-505" fmla="*/ 5501010 w 5514864"/>
                  <a:gd name="connsiteY5-506" fmla="*/ 301990 h 1485900"/>
                  <a:gd name="connsiteX6-507" fmla="*/ 5453649 w 5514864"/>
                  <a:gd name="connsiteY6-508" fmla="*/ 862444 h 1485900"/>
                  <a:gd name="connsiteX7-509" fmla="*/ 5514864 w 5514864"/>
                  <a:gd name="connsiteY7-510" fmla="*/ 1232831 h 1485900"/>
                  <a:gd name="connsiteX8-511" fmla="*/ 5226729 w 5514864"/>
                  <a:gd name="connsiteY8-512" fmla="*/ 1479403 h 1485900"/>
                  <a:gd name="connsiteX9-513" fmla="*/ 3375467 w 5514864"/>
                  <a:gd name="connsiteY9-514" fmla="*/ 1485899 h 1485900"/>
                  <a:gd name="connsiteX10-515" fmla="*/ 3167648 w 5514864"/>
                  <a:gd name="connsiteY10-516" fmla="*/ 1430481 h 1485900"/>
                  <a:gd name="connsiteX11-517" fmla="*/ 2932122 w 5514864"/>
                  <a:gd name="connsiteY11-518" fmla="*/ 1485900 h 1485900"/>
                  <a:gd name="connsiteX12-519" fmla="*/ 260427 w 5514864"/>
                  <a:gd name="connsiteY12-520" fmla="*/ 1451694 h 1485900"/>
                  <a:gd name="connsiteX13-521" fmla="*/ 0 w 5514864"/>
                  <a:gd name="connsiteY13-522" fmla="*/ 1232831 h 1485900"/>
                  <a:gd name="connsiteX14-523" fmla="*/ 27710 w 5514864"/>
                  <a:gd name="connsiteY14-524" fmla="*/ 551373 h 1485900"/>
                  <a:gd name="connsiteX0-525" fmla="*/ 27710 w 5514864"/>
                  <a:gd name="connsiteY0-526" fmla="*/ 534056 h 1468583"/>
                  <a:gd name="connsiteX1-527" fmla="*/ 218863 w 5514864"/>
                  <a:gd name="connsiteY1-528" fmla="*/ 107374 h 1468583"/>
                  <a:gd name="connsiteX2-529" fmla="*/ 2350230 w 5514864"/>
                  <a:gd name="connsiteY2-530" fmla="*/ 27709 h 1468583"/>
                  <a:gd name="connsiteX3-531" fmla="*/ 3901939 w 5514864"/>
                  <a:gd name="connsiteY3-532" fmla="*/ 0 h 1468583"/>
                  <a:gd name="connsiteX4-533" fmla="*/ 5268293 w 5514864"/>
                  <a:gd name="connsiteY4-534" fmla="*/ 38101 h 1468583"/>
                  <a:gd name="connsiteX5-535" fmla="*/ 5501010 w 5514864"/>
                  <a:gd name="connsiteY5-536" fmla="*/ 284673 h 1468583"/>
                  <a:gd name="connsiteX6-537" fmla="*/ 5453649 w 5514864"/>
                  <a:gd name="connsiteY6-538" fmla="*/ 845127 h 1468583"/>
                  <a:gd name="connsiteX7-539" fmla="*/ 5514864 w 5514864"/>
                  <a:gd name="connsiteY7-540" fmla="*/ 1215514 h 1468583"/>
                  <a:gd name="connsiteX8-541" fmla="*/ 5226729 w 5514864"/>
                  <a:gd name="connsiteY8-542" fmla="*/ 1462086 h 1468583"/>
                  <a:gd name="connsiteX9-543" fmla="*/ 3375467 w 5514864"/>
                  <a:gd name="connsiteY9-544" fmla="*/ 1468582 h 1468583"/>
                  <a:gd name="connsiteX10-545" fmla="*/ 3167648 w 5514864"/>
                  <a:gd name="connsiteY10-546" fmla="*/ 1413164 h 1468583"/>
                  <a:gd name="connsiteX11-547" fmla="*/ 2932122 w 5514864"/>
                  <a:gd name="connsiteY11-548" fmla="*/ 1468583 h 1468583"/>
                  <a:gd name="connsiteX12-549" fmla="*/ 260427 w 5514864"/>
                  <a:gd name="connsiteY12-550" fmla="*/ 1434377 h 1468583"/>
                  <a:gd name="connsiteX13-551" fmla="*/ 0 w 5514864"/>
                  <a:gd name="connsiteY13-552" fmla="*/ 1215514 h 1468583"/>
                  <a:gd name="connsiteX14-553" fmla="*/ 27710 w 5514864"/>
                  <a:gd name="connsiteY14-554" fmla="*/ 534056 h 1468583"/>
                  <a:gd name="connsiteX0-555" fmla="*/ 27710 w 5514864"/>
                  <a:gd name="connsiteY0-556" fmla="*/ 534056 h 1468583"/>
                  <a:gd name="connsiteX1-557" fmla="*/ 218863 w 5514864"/>
                  <a:gd name="connsiteY1-558" fmla="*/ 107374 h 1468583"/>
                  <a:gd name="connsiteX2-559" fmla="*/ 2350230 w 5514864"/>
                  <a:gd name="connsiteY2-560" fmla="*/ 27709 h 1468583"/>
                  <a:gd name="connsiteX3-561" fmla="*/ 3901939 w 5514864"/>
                  <a:gd name="connsiteY3-562" fmla="*/ 0 h 1468583"/>
                  <a:gd name="connsiteX4-563" fmla="*/ 5268293 w 5514864"/>
                  <a:gd name="connsiteY4-564" fmla="*/ 38101 h 1468583"/>
                  <a:gd name="connsiteX5-565" fmla="*/ 5453648 w 5514864"/>
                  <a:gd name="connsiteY5-566" fmla="*/ 346363 h 1468583"/>
                  <a:gd name="connsiteX6-567" fmla="*/ 5501010 w 5514864"/>
                  <a:gd name="connsiteY6-568" fmla="*/ 284673 h 1468583"/>
                  <a:gd name="connsiteX7-569" fmla="*/ 5453649 w 5514864"/>
                  <a:gd name="connsiteY7-570" fmla="*/ 845127 h 1468583"/>
                  <a:gd name="connsiteX8-571" fmla="*/ 5514864 w 5514864"/>
                  <a:gd name="connsiteY8-572" fmla="*/ 1215514 h 1468583"/>
                  <a:gd name="connsiteX9-573" fmla="*/ 5226729 w 5514864"/>
                  <a:gd name="connsiteY9-574" fmla="*/ 1462086 h 1468583"/>
                  <a:gd name="connsiteX10-575" fmla="*/ 3375467 w 5514864"/>
                  <a:gd name="connsiteY10-576" fmla="*/ 1468582 h 1468583"/>
                  <a:gd name="connsiteX11-577" fmla="*/ 3167648 w 5514864"/>
                  <a:gd name="connsiteY11-578" fmla="*/ 1413164 h 1468583"/>
                  <a:gd name="connsiteX12-579" fmla="*/ 2932122 w 5514864"/>
                  <a:gd name="connsiteY12-580" fmla="*/ 1468583 h 1468583"/>
                  <a:gd name="connsiteX13-581" fmla="*/ 260427 w 5514864"/>
                  <a:gd name="connsiteY13-582" fmla="*/ 1434377 h 1468583"/>
                  <a:gd name="connsiteX14-583" fmla="*/ 0 w 5514864"/>
                  <a:gd name="connsiteY14-584" fmla="*/ 1215514 h 1468583"/>
                  <a:gd name="connsiteX15" fmla="*/ 27710 w 5514864"/>
                  <a:gd name="connsiteY15" fmla="*/ 534056 h 1468583"/>
                  <a:gd name="connsiteX0-585" fmla="*/ 27710 w 5514864"/>
                  <a:gd name="connsiteY0-586" fmla="*/ 547935 h 1482462"/>
                  <a:gd name="connsiteX1-587" fmla="*/ 218863 w 5514864"/>
                  <a:gd name="connsiteY1-588" fmla="*/ 121253 h 1482462"/>
                  <a:gd name="connsiteX2-589" fmla="*/ 2419502 w 5514864"/>
                  <a:gd name="connsiteY2-590" fmla="*/ 24 h 1482462"/>
                  <a:gd name="connsiteX3-591" fmla="*/ 3901939 w 5514864"/>
                  <a:gd name="connsiteY3-592" fmla="*/ 13879 h 1482462"/>
                  <a:gd name="connsiteX4-593" fmla="*/ 5268293 w 5514864"/>
                  <a:gd name="connsiteY4-594" fmla="*/ 51980 h 1482462"/>
                  <a:gd name="connsiteX5-595" fmla="*/ 5453648 w 5514864"/>
                  <a:gd name="connsiteY5-596" fmla="*/ 360242 h 1482462"/>
                  <a:gd name="connsiteX6-597" fmla="*/ 5501010 w 5514864"/>
                  <a:gd name="connsiteY6-598" fmla="*/ 298552 h 1482462"/>
                  <a:gd name="connsiteX7-599" fmla="*/ 5453649 w 5514864"/>
                  <a:gd name="connsiteY7-600" fmla="*/ 859006 h 1482462"/>
                  <a:gd name="connsiteX8-601" fmla="*/ 5514864 w 5514864"/>
                  <a:gd name="connsiteY8-602" fmla="*/ 1229393 h 1482462"/>
                  <a:gd name="connsiteX9-603" fmla="*/ 5226729 w 5514864"/>
                  <a:gd name="connsiteY9-604" fmla="*/ 1475965 h 1482462"/>
                  <a:gd name="connsiteX10-605" fmla="*/ 3375467 w 5514864"/>
                  <a:gd name="connsiteY10-606" fmla="*/ 1482461 h 1482462"/>
                  <a:gd name="connsiteX11-607" fmla="*/ 3167648 w 5514864"/>
                  <a:gd name="connsiteY11-608" fmla="*/ 1427043 h 1482462"/>
                  <a:gd name="connsiteX12-609" fmla="*/ 2932122 w 5514864"/>
                  <a:gd name="connsiteY12-610" fmla="*/ 1482462 h 1482462"/>
                  <a:gd name="connsiteX13-611" fmla="*/ 260427 w 5514864"/>
                  <a:gd name="connsiteY13-612" fmla="*/ 1448256 h 1482462"/>
                  <a:gd name="connsiteX14-613" fmla="*/ 0 w 5514864"/>
                  <a:gd name="connsiteY14-614" fmla="*/ 1229393 h 1482462"/>
                  <a:gd name="connsiteX15-615" fmla="*/ 27710 w 5514864"/>
                  <a:gd name="connsiteY15-616" fmla="*/ 547935 h 1482462"/>
                  <a:gd name="connsiteX0-617" fmla="*/ 27710 w 5514864"/>
                  <a:gd name="connsiteY0-618" fmla="*/ 547935 h 1482462"/>
                  <a:gd name="connsiteX1-619" fmla="*/ 218863 w 5514864"/>
                  <a:gd name="connsiteY1-620" fmla="*/ 121253 h 1482462"/>
                  <a:gd name="connsiteX2-621" fmla="*/ 2419502 w 5514864"/>
                  <a:gd name="connsiteY2-622" fmla="*/ 24 h 1482462"/>
                  <a:gd name="connsiteX3-623" fmla="*/ 3901939 w 5514864"/>
                  <a:gd name="connsiteY3-624" fmla="*/ 13879 h 1482462"/>
                  <a:gd name="connsiteX4-625" fmla="*/ 5268293 w 5514864"/>
                  <a:gd name="connsiteY4-626" fmla="*/ 51980 h 1482462"/>
                  <a:gd name="connsiteX5-627" fmla="*/ 5453648 w 5514864"/>
                  <a:gd name="connsiteY5-628" fmla="*/ 360242 h 1482462"/>
                  <a:gd name="connsiteX6-629" fmla="*/ 5459446 w 5514864"/>
                  <a:gd name="connsiteY6-630" fmla="*/ 575643 h 1482462"/>
                  <a:gd name="connsiteX7-631" fmla="*/ 5453649 w 5514864"/>
                  <a:gd name="connsiteY7-632" fmla="*/ 859006 h 1482462"/>
                  <a:gd name="connsiteX8-633" fmla="*/ 5514864 w 5514864"/>
                  <a:gd name="connsiteY8-634" fmla="*/ 1229393 h 1482462"/>
                  <a:gd name="connsiteX9-635" fmla="*/ 5226729 w 5514864"/>
                  <a:gd name="connsiteY9-636" fmla="*/ 1475965 h 1482462"/>
                  <a:gd name="connsiteX10-637" fmla="*/ 3375467 w 5514864"/>
                  <a:gd name="connsiteY10-638" fmla="*/ 1482461 h 1482462"/>
                  <a:gd name="connsiteX11-639" fmla="*/ 3167648 w 5514864"/>
                  <a:gd name="connsiteY11-640" fmla="*/ 1427043 h 1482462"/>
                  <a:gd name="connsiteX12-641" fmla="*/ 2932122 w 5514864"/>
                  <a:gd name="connsiteY12-642" fmla="*/ 1482462 h 1482462"/>
                  <a:gd name="connsiteX13-643" fmla="*/ 260427 w 5514864"/>
                  <a:gd name="connsiteY13-644" fmla="*/ 1448256 h 1482462"/>
                  <a:gd name="connsiteX14-645" fmla="*/ 0 w 5514864"/>
                  <a:gd name="connsiteY14-646" fmla="*/ 1229393 h 1482462"/>
                  <a:gd name="connsiteX15-647" fmla="*/ 27710 w 5514864"/>
                  <a:gd name="connsiteY15-648" fmla="*/ 547935 h 1482462"/>
                  <a:gd name="connsiteX0-649" fmla="*/ 27710 w 5514864"/>
                  <a:gd name="connsiteY0-650" fmla="*/ 547935 h 1482462"/>
                  <a:gd name="connsiteX1-651" fmla="*/ 132033 w 5514864"/>
                  <a:gd name="connsiteY1-652" fmla="*/ 121253 h 1482462"/>
                  <a:gd name="connsiteX2-653" fmla="*/ 2419502 w 5514864"/>
                  <a:gd name="connsiteY2-654" fmla="*/ 24 h 1482462"/>
                  <a:gd name="connsiteX3-655" fmla="*/ 3901939 w 5514864"/>
                  <a:gd name="connsiteY3-656" fmla="*/ 13879 h 1482462"/>
                  <a:gd name="connsiteX4-657" fmla="*/ 5268293 w 5514864"/>
                  <a:gd name="connsiteY4-658" fmla="*/ 51980 h 1482462"/>
                  <a:gd name="connsiteX5-659" fmla="*/ 5453648 w 5514864"/>
                  <a:gd name="connsiteY5-660" fmla="*/ 360242 h 1482462"/>
                  <a:gd name="connsiteX6-661" fmla="*/ 5459446 w 5514864"/>
                  <a:gd name="connsiteY6-662" fmla="*/ 575643 h 1482462"/>
                  <a:gd name="connsiteX7-663" fmla="*/ 5453649 w 5514864"/>
                  <a:gd name="connsiteY7-664" fmla="*/ 859006 h 1482462"/>
                  <a:gd name="connsiteX8-665" fmla="*/ 5514864 w 5514864"/>
                  <a:gd name="connsiteY8-666" fmla="*/ 1229393 h 1482462"/>
                  <a:gd name="connsiteX9-667" fmla="*/ 5226729 w 5514864"/>
                  <a:gd name="connsiteY9-668" fmla="*/ 1475965 h 1482462"/>
                  <a:gd name="connsiteX10-669" fmla="*/ 3375467 w 5514864"/>
                  <a:gd name="connsiteY10-670" fmla="*/ 1482461 h 1482462"/>
                  <a:gd name="connsiteX11-671" fmla="*/ 3167648 w 5514864"/>
                  <a:gd name="connsiteY11-672" fmla="*/ 1427043 h 1482462"/>
                  <a:gd name="connsiteX12-673" fmla="*/ 2932122 w 5514864"/>
                  <a:gd name="connsiteY12-674" fmla="*/ 1482462 h 1482462"/>
                  <a:gd name="connsiteX13-675" fmla="*/ 260427 w 5514864"/>
                  <a:gd name="connsiteY13-676" fmla="*/ 1448256 h 1482462"/>
                  <a:gd name="connsiteX14-677" fmla="*/ 0 w 5514864"/>
                  <a:gd name="connsiteY14-678" fmla="*/ 1229393 h 1482462"/>
                  <a:gd name="connsiteX15-679" fmla="*/ 27710 w 5514864"/>
                  <a:gd name="connsiteY15-680" fmla="*/ 547935 h 1482462"/>
                  <a:gd name="connsiteX0-681" fmla="*/ 0 w 5545041"/>
                  <a:gd name="connsiteY0-682" fmla="*/ 611667 h 1482462"/>
                  <a:gd name="connsiteX1-683" fmla="*/ 162210 w 5545041"/>
                  <a:gd name="connsiteY1-684" fmla="*/ 121253 h 1482462"/>
                  <a:gd name="connsiteX2-685" fmla="*/ 2449679 w 5545041"/>
                  <a:gd name="connsiteY2-686" fmla="*/ 24 h 1482462"/>
                  <a:gd name="connsiteX3-687" fmla="*/ 3932116 w 5545041"/>
                  <a:gd name="connsiteY3-688" fmla="*/ 13879 h 1482462"/>
                  <a:gd name="connsiteX4-689" fmla="*/ 5298470 w 5545041"/>
                  <a:gd name="connsiteY4-690" fmla="*/ 51980 h 1482462"/>
                  <a:gd name="connsiteX5-691" fmla="*/ 5483825 w 5545041"/>
                  <a:gd name="connsiteY5-692" fmla="*/ 360242 h 1482462"/>
                  <a:gd name="connsiteX6-693" fmla="*/ 5489623 w 5545041"/>
                  <a:gd name="connsiteY6-694" fmla="*/ 575643 h 1482462"/>
                  <a:gd name="connsiteX7-695" fmla="*/ 5483826 w 5545041"/>
                  <a:gd name="connsiteY7-696" fmla="*/ 859006 h 1482462"/>
                  <a:gd name="connsiteX8-697" fmla="*/ 5545041 w 5545041"/>
                  <a:gd name="connsiteY8-698" fmla="*/ 1229393 h 1482462"/>
                  <a:gd name="connsiteX9-699" fmla="*/ 5256906 w 5545041"/>
                  <a:gd name="connsiteY9-700" fmla="*/ 1475965 h 1482462"/>
                  <a:gd name="connsiteX10-701" fmla="*/ 3405644 w 5545041"/>
                  <a:gd name="connsiteY10-702" fmla="*/ 1482461 h 1482462"/>
                  <a:gd name="connsiteX11-703" fmla="*/ 3197825 w 5545041"/>
                  <a:gd name="connsiteY11-704" fmla="*/ 1427043 h 1482462"/>
                  <a:gd name="connsiteX12-705" fmla="*/ 2962299 w 5545041"/>
                  <a:gd name="connsiteY12-706" fmla="*/ 1482462 h 1482462"/>
                  <a:gd name="connsiteX13-707" fmla="*/ 290604 w 5545041"/>
                  <a:gd name="connsiteY13-708" fmla="*/ 1448256 h 1482462"/>
                  <a:gd name="connsiteX14-709" fmla="*/ 30177 w 5545041"/>
                  <a:gd name="connsiteY14-710" fmla="*/ 1229393 h 1482462"/>
                  <a:gd name="connsiteX15-711" fmla="*/ 0 w 5545041"/>
                  <a:gd name="connsiteY15-712" fmla="*/ 611667 h 1482462"/>
                  <a:gd name="connsiteX0-713" fmla="*/ 0 w 5545041"/>
                  <a:gd name="connsiteY0-714" fmla="*/ 597788 h 1468583"/>
                  <a:gd name="connsiteX1-715" fmla="*/ 162210 w 5545041"/>
                  <a:gd name="connsiteY1-716" fmla="*/ 107374 h 1468583"/>
                  <a:gd name="connsiteX2-717" fmla="*/ 2493094 w 5545041"/>
                  <a:gd name="connsiteY2-718" fmla="*/ 33943 h 1468583"/>
                  <a:gd name="connsiteX3-719" fmla="*/ 3932116 w 5545041"/>
                  <a:gd name="connsiteY3-720" fmla="*/ 0 h 1468583"/>
                  <a:gd name="connsiteX4-721" fmla="*/ 5298470 w 5545041"/>
                  <a:gd name="connsiteY4-722" fmla="*/ 38101 h 1468583"/>
                  <a:gd name="connsiteX5-723" fmla="*/ 5483825 w 5545041"/>
                  <a:gd name="connsiteY5-724" fmla="*/ 346363 h 1468583"/>
                  <a:gd name="connsiteX6-725" fmla="*/ 5489623 w 5545041"/>
                  <a:gd name="connsiteY6-726" fmla="*/ 561764 h 1468583"/>
                  <a:gd name="connsiteX7-727" fmla="*/ 5483826 w 5545041"/>
                  <a:gd name="connsiteY7-728" fmla="*/ 845127 h 1468583"/>
                  <a:gd name="connsiteX8-729" fmla="*/ 5545041 w 5545041"/>
                  <a:gd name="connsiteY8-730" fmla="*/ 1215514 h 1468583"/>
                  <a:gd name="connsiteX9-731" fmla="*/ 5256906 w 5545041"/>
                  <a:gd name="connsiteY9-732" fmla="*/ 1462086 h 1468583"/>
                  <a:gd name="connsiteX10-733" fmla="*/ 3405644 w 5545041"/>
                  <a:gd name="connsiteY10-734" fmla="*/ 1468582 h 1468583"/>
                  <a:gd name="connsiteX11-735" fmla="*/ 3197825 w 5545041"/>
                  <a:gd name="connsiteY11-736" fmla="*/ 1413164 h 1468583"/>
                  <a:gd name="connsiteX12-737" fmla="*/ 2962299 w 5545041"/>
                  <a:gd name="connsiteY12-738" fmla="*/ 1468583 h 1468583"/>
                  <a:gd name="connsiteX13-739" fmla="*/ 290604 w 5545041"/>
                  <a:gd name="connsiteY13-740" fmla="*/ 1434377 h 1468583"/>
                  <a:gd name="connsiteX14-741" fmla="*/ 30177 w 5545041"/>
                  <a:gd name="connsiteY14-742" fmla="*/ 1215514 h 1468583"/>
                  <a:gd name="connsiteX15-743" fmla="*/ 0 w 5545041"/>
                  <a:gd name="connsiteY15-744" fmla="*/ 597788 h 1468583"/>
                  <a:gd name="connsiteX0-745" fmla="*/ 0 w 5545041"/>
                  <a:gd name="connsiteY0-746" fmla="*/ 597788 h 1468583"/>
                  <a:gd name="connsiteX1-747" fmla="*/ 162210 w 5545041"/>
                  <a:gd name="connsiteY1-748" fmla="*/ 107374 h 1468583"/>
                  <a:gd name="connsiteX2-749" fmla="*/ 2493094 w 5545041"/>
                  <a:gd name="connsiteY2-750" fmla="*/ 33943 h 1468583"/>
                  <a:gd name="connsiteX3-751" fmla="*/ 3932116 w 5545041"/>
                  <a:gd name="connsiteY3-752" fmla="*/ 0 h 1468583"/>
                  <a:gd name="connsiteX4-753" fmla="*/ 5298470 w 5545041"/>
                  <a:gd name="connsiteY4-754" fmla="*/ 38101 h 1468583"/>
                  <a:gd name="connsiteX5-755" fmla="*/ 5483825 w 5545041"/>
                  <a:gd name="connsiteY5-756" fmla="*/ 346363 h 1468583"/>
                  <a:gd name="connsiteX6-757" fmla="*/ 5388322 w 5545041"/>
                  <a:gd name="connsiteY6-758" fmla="*/ 641427 h 1468583"/>
                  <a:gd name="connsiteX7-759" fmla="*/ 5483826 w 5545041"/>
                  <a:gd name="connsiteY7-760" fmla="*/ 845127 h 1468583"/>
                  <a:gd name="connsiteX8-761" fmla="*/ 5545041 w 5545041"/>
                  <a:gd name="connsiteY8-762" fmla="*/ 1215514 h 1468583"/>
                  <a:gd name="connsiteX9-763" fmla="*/ 5256906 w 5545041"/>
                  <a:gd name="connsiteY9-764" fmla="*/ 1462086 h 1468583"/>
                  <a:gd name="connsiteX10-765" fmla="*/ 3405644 w 5545041"/>
                  <a:gd name="connsiteY10-766" fmla="*/ 1468582 h 1468583"/>
                  <a:gd name="connsiteX11-767" fmla="*/ 3197825 w 5545041"/>
                  <a:gd name="connsiteY11-768" fmla="*/ 1413164 h 1468583"/>
                  <a:gd name="connsiteX12-769" fmla="*/ 2962299 w 5545041"/>
                  <a:gd name="connsiteY12-770" fmla="*/ 1468583 h 1468583"/>
                  <a:gd name="connsiteX13-771" fmla="*/ 290604 w 5545041"/>
                  <a:gd name="connsiteY13-772" fmla="*/ 1434377 h 1468583"/>
                  <a:gd name="connsiteX14-773" fmla="*/ 30177 w 5545041"/>
                  <a:gd name="connsiteY14-774" fmla="*/ 1215514 h 1468583"/>
                  <a:gd name="connsiteX15-775" fmla="*/ 0 w 5545041"/>
                  <a:gd name="connsiteY15-776" fmla="*/ 597788 h 1468583"/>
                  <a:gd name="connsiteX0-777" fmla="*/ 0 w 5545041"/>
                  <a:gd name="connsiteY0-778" fmla="*/ 597788 h 1468583"/>
                  <a:gd name="connsiteX1-779" fmla="*/ 162210 w 5545041"/>
                  <a:gd name="connsiteY1-780" fmla="*/ 107374 h 1468583"/>
                  <a:gd name="connsiteX2-781" fmla="*/ 2493094 w 5545041"/>
                  <a:gd name="connsiteY2-782" fmla="*/ 33943 h 1468583"/>
                  <a:gd name="connsiteX3-783" fmla="*/ 3932116 w 5545041"/>
                  <a:gd name="connsiteY3-784" fmla="*/ 0 h 1468583"/>
                  <a:gd name="connsiteX4-785" fmla="*/ 5298470 w 5545041"/>
                  <a:gd name="connsiteY4-786" fmla="*/ 38101 h 1468583"/>
                  <a:gd name="connsiteX5-787" fmla="*/ 5483825 w 5545041"/>
                  <a:gd name="connsiteY5-788" fmla="*/ 346363 h 1468583"/>
                  <a:gd name="connsiteX6-789" fmla="*/ 5388322 w 5545041"/>
                  <a:gd name="connsiteY6-790" fmla="*/ 641427 h 1468583"/>
                  <a:gd name="connsiteX7-791" fmla="*/ 5483826 w 5545041"/>
                  <a:gd name="connsiteY7-792" fmla="*/ 845127 h 1468583"/>
                  <a:gd name="connsiteX8-793" fmla="*/ 5545041 w 5545041"/>
                  <a:gd name="connsiteY8-794" fmla="*/ 1215514 h 1468583"/>
                  <a:gd name="connsiteX9-795" fmla="*/ 5126663 w 5545041"/>
                  <a:gd name="connsiteY9-796" fmla="*/ 1462087 h 1468583"/>
                  <a:gd name="connsiteX10-797" fmla="*/ 3405644 w 5545041"/>
                  <a:gd name="connsiteY10-798" fmla="*/ 1468582 h 1468583"/>
                  <a:gd name="connsiteX11-799" fmla="*/ 3197825 w 5545041"/>
                  <a:gd name="connsiteY11-800" fmla="*/ 1413164 h 1468583"/>
                  <a:gd name="connsiteX12-801" fmla="*/ 2962299 w 5545041"/>
                  <a:gd name="connsiteY12-802" fmla="*/ 1468583 h 1468583"/>
                  <a:gd name="connsiteX13-803" fmla="*/ 290604 w 5545041"/>
                  <a:gd name="connsiteY13-804" fmla="*/ 1434377 h 1468583"/>
                  <a:gd name="connsiteX14-805" fmla="*/ 30177 w 5545041"/>
                  <a:gd name="connsiteY14-806" fmla="*/ 1215514 h 1468583"/>
                  <a:gd name="connsiteX15-807" fmla="*/ 0 w 5545041"/>
                  <a:gd name="connsiteY15-808" fmla="*/ 597788 h 1468583"/>
                  <a:gd name="connsiteX0-809" fmla="*/ 0 w 5545041"/>
                  <a:gd name="connsiteY0-810" fmla="*/ 597788 h 1468583"/>
                  <a:gd name="connsiteX1-811" fmla="*/ 162210 w 5545041"/>
                  <a:gd name="connsiteY1-812" fmla="*/ 107374 h 1468583"/>
                  <a:gd name="connsiteX2-813" fmla="*/ 2493094 w 5545041"/>
                  <a:gd name="connsiteY2-814" fmla="*/ 33943 h 1468583"/>
                  <a:gd name="connsiteX3-815" fmla="*/ 3932116 w 5545041"/>
                  <a:gd name="connsiteY3-816" fmla="*/ 0 h 1468583"/>
                  <a:gd name="connsiteX4-817" fmla="*/ 5298470 w 5545041"/>
                  <a:gd name="connsiteY4-818" fmla="*/ 38101 h 1468583"/>
                  <a:gd name="connsiteX5-819" fmla="*/ 5483825 w 5545041"/>
                  <a:gd name="connsiteY5-820" fmla="*/ 346363 h 1468583"/>
                  <a:gd name="connsiteX6-821" fmla="*/ 5388322 w 5545041"/>
                  <a:gd name="connsiteY6-822" fmla="*/ 641427 h 1468583"/>
                  <a:gd name="connsiteX7-823" fmla="*/ 5483826 w 5545041"/>
                  <a:gd name="connsiteY7-824" fmla="*/ 845127 h 1468583"/>
                  <a:gd name="connsiteX8-825" fmla="*/ 5545041 w 5545041"/>
                  <a:gd name="connsiteY8-826" fmla="*/ 1215514 h 1468583"/>
                  <a:gd name="connsiteX9-827" fmla="*/ 5126663 w 5545041"/>
                  <a:gd name="connsiteY9-828" fmla="*/ 1462087 h 1468583"/>
                  <a:gd name="connsiteX10-829" fmla="*/ 3405644 w 5545041"/>
                  <a:gd name="connsiteY10-830" fmla="*/ 1468582 h 1468583"/>
                  <a:gd name="connsiteX11-831" fmla="*/ 2962299 w 5545041"/>
                  <a:gd name="connsiteY11-832" fmla="*/ 1468583 h 1468583"/>
                  <a:gd name="connsiteX12-833" fmla="*/ 290604 w 5545041"/>
                  <a:gd name="connsiteY12-834" fmla="*/ 1434377 h 1468583"/>
                  <a:gd name="connsiteX13-835" fmla="*/ 30177 w 5545041"/>
                  <a:gd name="connsiteY13-836" fmla="*/ 1215514 h 1468583"/>
                  <a:gd name="connsiteX14-837" fmla="*/ 0 w 5545041"/>
                  <a:gd name="connsiteY14-838" fmla="*/ 597788 h 1468583"/>
                  <a:gd name="connsiteX0-839" fmla="*/ 0 w 5545041"/>
                  <a:gd name="connsiteY0-840" fmla="*/ 597788 h 1468583"/>
                  <a:gd name="connsiteX1-841" fmla="*/ 162210 w 5545041"/>
                  <a:gd name="connsiteY1-842" fmla="*/ 107374 h 1468583"/>
                  <a:gd name="connsiteX2-843" fmla="*/ 2493094 w 5545041"/>
                  <a:gd name="connsiteY2-844" fmla="*/ 33943 h 1468583"/>
                  <a:gd name="connsiteX3-845" fmla="*/ 3932116 w 5545041"/>
                  <a:gd name="connsiteY3-846" fmla="*/ 0 h 1468583"/>
                  <a:gd name="connsiteX4-847" fmla="*/ 5298470 w 5545041"/>
                  <a:gd name="connsiteY4-848" fmla="*/ 38101 h 1468583"/>
                  <a:gd name="connsiteX5-849" fmla="*/ 5483825 w 5545041"/>
                  <a:gd name="connsiteY5-850" fmla="*/ 346363 h 1468583"/>
                  <a:gd name="connsiteX6-851" fmla="*/ 5388322 w 5545041"/>
                  <a:gd name="connsiteY6-852" fmla="*/ 641427 h 1468583"/>
                  <a:gd name="connsiteX7-853" fmla="*/ 5483826 w 5545041"/>
                  <a:gd name="connsiteY7-854" fmla="*/ 845127 h 1468583"/>
                  <a:gd name="connsiteX8-855" fmla="*/ 5545041 w 5545041"/>
                  <a:gd name="connsiteY8-856" fmla="*/ 1215514 h 1468583"/>
                  <a:gd name="connsiteX9-857" fmla="*/ 5126663 w 5545041"/>
                  <a:gd name="connsiteY9-858" fmla="*/ 1462087 h 1468583"/>
                  <a:gd name="connsiteX10-859" fmla="*/ 3405644 w 5545041"/>
                  <a:gd name="connsiteY10-860" fmla="*/ 1468582 h 1468583"/>
                  <a:gd name="connsiteX11-861" fmla="*/ 2962299 w 5545041"/>
                  <a:gd name="connsiteY11-862" fmla="*/ 1468583 h 1468583"/>
                  <a:gd name="connsiteX12-863" fmla="*/ 1737824 w 5545041"/>
                  <a:gd name="connsiteY12-864" fmla="*/ 1444682 h 1468583"/>
                  <a:gd name="connsiteX13-865" fmla="*/ 290604 w 5545041"/>
                  <a:gd name="connsiteY13-866" fmla="*/ 1434377 h 1468583"/>
                  <a:gd name="connsiteX14-867" fmla="*/ 30177 w 5545041"/>
                  <a:gd name="connsiteY14-868" fmla="*/ 1215514 h 1468583"/>
                  <a:gd name="connsiteX15-869" fmla="*/ 0 w 5545041"/>
                  <a:gd name="connsiteY15-870" fmla="*/ 597788 h 1468583"/>
                  <a:gd name="connsiteX0-871" fmla="*/ 0 w 5545041"/>
                  <a:gd name="connsiteY0-872" fmla="*/ 597788 h 1468583"/>
                  <a:gd name="connsiteX1-873" fmla="*/ 162210 w 5545041"/>
                  <a:gd name="connsiteY1-874" fmla="*/ 107374 h 1468583"/>
                  <a:gd name="connsiteX2-875" fmla="*/ 2493094 w 5545041"/>
                  <a:gd name="connsiteY2-876" fmla="*/ 33943 h 1468583"/>
                  <a:gd name="connsiteX3-877" fmla="*/ 3932116 w 5545041"/>
                  <a:gd name="connsiteY3-878" fmla="*/ 0 h 1468583"/>
                  <a:gd name="connsiteX4-879" fmla="*/ 5298470 w 5545041"/>
                  <a:gd name="connsiteY4-880" fmla="*/ 38101 h 1468583"/>
                  <a:gd name="connsiteX5-881" fmla="*/ 5483825 w 5545041"/>
                  <a:gd name="connsiteY5-882" fmla="*/ 346363 h 1468583"/>
                  <a:gd name="connsiteX6-883" fmla="*/ 5388322 w 5545041"/>
                  <a:gd name="connsiteY6-884" fmla="*/ 641427 h 1468583"/>
                  <a:gd name="connsiteX7-885" fmla="*/ 5483826 w 5545041"/>
                  <a:gd name="connsiteY7-886" fmla="*/ 845127 h 1468583"/>
                  <a:gd name="connsiteX8-887" fmla="*/ 5545041 w 5545041"/>
                  <a:gd name="connsiteY8-888" fmla="*/ 1215514 h 1468583"/>
                  <a:gd name="connsiteX9-889" fmla="*/ 5126663 w 5545041"/>
                  <a:gd name="connsiteY9-890" fmla="*/ 1462087 h 1468583"/>
                  <a:gd name="connsiteX10-891" fmla="*/ 3405644 w 5545041"/>
                  <a:gd name="connsiteY10-892" fmla="*/ 1468582 h 1468583"/>
                  <a:gd name="connsiteX11-893" fmla="*/ 2962299 w 5545041"/>
                  <a:gd name="connsiteY11-894" fmla="*/ 1468583 h 1468583"/>
                  <a:gd name="connsiteX12-895" fmla="*/ 1853598 w 5545041"/>
                  <a:gd name="connsiteY12-896" fmla="*/ 1380952 h 1468583"/>
                  <a:gd name="connsiteX13-897" fmla="*/ 290604 w 5545041"/>
                  <a:gd name="connsiteY13-898" fmla="*/ 1434377 h 1468583"/>
                  <a:gd name="connsiteX14-899" fmla="*/ 30177 w 5545041"/>
                  <a:gd name="connsiteY14-900" fmla="*/ 1215514 h 1468583"/>
                  <a:gd name="connsiteX15-901" fmla="*/ 0 w 5545041"/>
                  <a:gd name="connsiteY15-902" fmla="*/ 597788 h 1468583"/>
                  <a:gd name="connsiteX0-903" fmla="*/ 0 w 5545041"/>
                  <a:gd name="connsiteY0-904" fmla="*/ 597788 h 1468583"/>
                  <a:gd name="connsiteX1-905" fmla="*/ 162210 w 5545041"/>
                  <a:gd name="connsiteY1-906" fmla="*/ 107374 h 1468583"/>
                  <a:gd name="connsiteX2-907" fmla="*/ 2493094 w 5545041"/>
                  <a:gd name="connsiteY2-908" fmla="*/ 33943 h 1468583"/>
                  <a:gd name="connsiteX3-909" fmla="*/ 3932116 w 5545041"/>
                  <a:gd name="connsiteY3-910" fmla="*/ 0 h 1468583"/>
                  <a:gd name="connsiteX4-911" fmla="*/ 5298470 w 5545041"/>
                  <a:gd name="connsiteY4-912" fmla="*/ 38101 h 1468583"/>
                  <a:gd name="connsiteX5-913" fmla="*/ 5483825 w 5545041"/>
                  <a:gd name="connsiteY5-914" fmla="*/ 346363 h 1468583"/>
                  <a:gd name="connsiteX6-915" fmla="*/ 5388322 w 5545041"/>
                  <a:gd name="connsiteY6-916" fmla="*/ 641427 h 1468583"/>
                  <a:gd name="connsiteX7-917" fmla="*/ 5483826 w 5545041"/>
                  <a:gd name="connsiteY7-918" fmla="*/ 845127 h 1468583"/>
                  <a:gd name="connsiteX8-919" fmla="*/ 5545041 w 5545041"/>
                  <a:gd name="connsiteY8-920" fmla="*/ 1215514 h 1468583"/>
                  <a:gd name="connsiteX9-921" fmla="*/ 5126663 w 5545041"/>
                  <a:gd name="connsiteY9-922" fmla="*/ 1462087 h 1468583"/>
                  <a:gd name="connsiteX10-923" fmla="*/ 3405644 w 5545041"/>
                  <a:gd name="connsiteY10-924" fmla="*/ 1468582 h 1468583"/>
                  <a:gd name="connsiteX11-925" fmla="*/ 2962299 w 5545041"/>
                  <a:gd name="connsiteY11-926" fmla="*/ 1468583 h 1468583"/>
                  <a:gd name="connsiteX12-927" fmla="*/ 1853598 w 5545041"/>
                  <a:gd name="connsiteY12-928" fmla="*/ 1380952 h 1468583"/>
                  <a:gd name="connsiteX13-929" fmla="*/ 290604 w 5545041"/>
                  <a:gd name="connsiteY13-930" fmla="*/ 1434377 h 1468583"/>
                  <a:gd name="connsiteX14-931" fmla="*/ 30177 w 5545041"/>
                  <a:gd name="connsiteY14-932" fmla="*/ 1215514 h 1468583"/>
                  <a:gd name="connsiteX15-933" fmla="*/ 0 w 5545041"/>
                  <a:gd name="connsiteY15-934" fmla="*/ 597788 h 1468583"/>
                  <a:gd name="connsiteX0-935" fmla="*/ 0 w 5545041"/>
                  <a:gd name="connsiteY0-936" fmla="*/ 597788 h 1468583"/>
                  <a:gd name="connsiteX1-937" fmla="*/ 162210 w 5545041"/>
                  <a:gd name="connsiteY1-938" fmla="*/ 107374 h 1468583"/>
                  <a:gd name="connsiteX2-939" fmla="*/ 2493094 w 5545041"/>
                  <a:gd name="connsiteY2-940" fmla="*/ 33943 h 1468583"/>
                  <a:gd name="connsiteX3-941" fmla="*/ 3932116 w 5545041"/>
                  <a:gd name="connsiteY3-942" fmla="*/ 0 h 1468583"/>
                  <a:gd name="connsiteX4-943" fmla="*/ 5298470 w 5545041"/>
                  <a:gd name="connsiteY4-944" fmla="*/ 38101 h 1468583"/>
                  <a:gd name="connsiteX5-945" fmla="*/ 5483825 w 5545041"/>
                  <a:gd name="connsiteY5-946" fmla="*/ 346363 h 1468583"/>
                  <a:gd name="connsiteX6-947" fmla="*/ 5388322 w 5545041"/>
                  <a:gd name="connsiteY6-948" fmla="*/ 641427 h 1468583"/>
                  <a:gd name="connsiteX7-949" fmla="*/ 5483826 w 5545041"/>
                  <a:gd name="connsiteY7-950" fmla="*/ 845127 h 1468583"/>
                  <a:gd name="connsiteX8-951" fmla="*/ 5545041 w 5545041"/>
                  <a:gd name="connsiteY8-952" fmla="*/ 1215514 h 1468583"/>
                  <a:gd name="connsiteX9-953" fmla="*/ 5126663 w 5545041"/>
                  <a:gd name="connsiteY9-954" fmla="*/ 1462087 h 1468583"/>
                  <a:gd name="connsiteX10-955" fmla="*/ 3405644 w 5545041"/>
                  <a:gd name="connsiteY10-956" fmla="*/ 1468582 h 1468583"/>
                  <a:gd name="connsiteX11-957" fmla="*/ 2962299 w 5545041"/>
                  <a:gd name="connsiteY11-958" fmla="*/ 1468583 h 1468583"/>
                  <a:gd name="connsiteX12-959" fmla="*/ 1853598 w 5545041"/>
                  <a:gd name="connsiteY12-960" fmla="*/ 1380952 h 1468583"/>
                  <a:gd name="connsiteX13-961" fmla="*/ 1419449 w 5545041"/>
                  <a:gd name="connsiteY13-962" fmla="*/ 1380952 h 1468583"/>
                  <a:gd name="connsiteX14-963" fmla="*/ 290604 w 5545041"/>
                  <a:gd name="connsiteY14-964" fmla="*/ 1434377 h 1468583"/>
                  <a:gd name="connsiteX15-965" fmla="*/ 30177 w 5545041"/>
                  <a:gd name="connsiteY15-966" fmla="*/ 1215514 h 1468583"/>
                  <a:gd name="connsiteX16" fmla="*/ 0 w 5545041"/>
                  <a:gd name="connsiteY16" fmla="*/ 597788 h 1468583"/>
                  <a:gd name="connsiteX0-967" fmla="*/ 0 w 5545041"/>
                  <a:gd name="connsiteY0-968" fmla="*/ 597788 h 1468583"/>
                  <a:gd name="connsiteX1-969" fmla="*/ 162210 w 5545041"/>
                  <a:gd name="connsiteY1-970" fmla="*/ 107374 h 1468583"/>
                  <a:gd name="connsiteX2-971" fmla="*/ 2493094 w 5545041"/>
                  <a:gd name="connsiteY2-972" fmla="*/ 33943 h 1468583"/>
                  <a:gd name="connsiteX3-973" fmla="*/ 3932116 w 5545041"/>
                  <a:gd name="connsiteY3-974" fmla="*/ 0 h 1468583"/>
                  <a:gd name="connsiteX4-975" fmla="*/ 5298470 w 5545041"/>
                  <a:gd name="connsiteY4-976" fmla="*/ 38101 h 1468583"/>
                  <a:gd name="connsiteX5-977" fmla="*/ 5483825 w 5545041"/>
                  <a:gd name="connsiteY5-978" fmla="*/ 346363 h 1468583"/>
                  <a:gd name="connsiteX6-979" fmla="*/ 5388322 w 5545041"/>
                  <a:gd name="connsiteY6-980" fmla="*/ 641427 h 1468583"/>
                  <a:gd name="connsiteX7-981" fmla="*/ 5483826 w 5545041"/>
                  <a:gd name="connsiteY7-982" fmla="*/ 845127 h 1468583"/>
                  <a:gd name="connsiteX8-983" fmla="*/ 5545041 w 5545041"/>
                  <a:gd name="connsiteY8-984" fmla="*/ 1215514 h 1468583"/>
                  <a:gd name="connsiteX9-985" fmla="*/ 5126663 w 5545041"/>
                  <a:gd name="connsiteY9-986" fmla="*/ 1462087 h 1468583"/>
                  <a:gd name="connsiteX10-987" fmla="*/ 3405644 w 5545041"/>
                  <a:gd name="connsiteY10-988" fmla="*/ 1468582 h 1468583"/>
                  <a:gd name="connsiteX11-989" fmla="*/ 2962299 w 5545041"/>
                  <a:gd name="connsiteY11-990" fmla="*/ 1468583 h 1468583"/>
                  <a:gd name="connsiteX12-991" fmla="*/ 1853598 w 5545041"/>
                  <a:gd name="connsiteY12-992" fmla="*/ 1380952 h 1468583"/>
                  <a:gd name="connsiteX13-993" fmla="*/ 1491807 w 5545041"/>
                  <a:gd name="connsiteY13-994" fmla="*/ 1444682 h 1468583"/>
                  <a:gd name="connsiteX14-995" fmla="*/ 290604 w 5545041"/>
                  <a:gd name="connsiteY14-996" fmla="*/ 1434377 h 1468583"/>
                  <a:gd name="connsiteX15-997" fmla="*/ 30177 w 5545041"/>
                  <a:gd name="connsiteY15-998" fmla="*/ 1215514 h 1468583"/>
                  <a:gd name="connsiteX16-999" fmla="*/ 0 w 5545041"/>
                  <a:gd name="connsiteY16-1000" fmla="*/ 597788 h 1468583"/>
                  <a:gd name="connsiteX0-1001" fmla="*/ 0 w 5545041"/>
                  <a:gd name="connsiteY0-1002" fmla="*/ 597788 h 1468583"/>
                  <a:gd name="connsiteX1-1003" fmla="*/ 162210 w 5545041"/>
                  <a:gd name="connsiteY1-1004" fmla="*/ 107374 h 1468583"/>
                  <a:gd name="connsiteX2-1005" fmla="*/ 2493094 w 5545041"/>
                  <a:gd name="connsiteY2-1006" fmla="*/ 33943 h 1468583"/>
                  <a:gd name="connsiteX3-1007" fmla="*/ 3932116 w 5545041"/>
                  <a:gd name="connsiteY3-1008" fmla="*/ 0 h 1468583"/>
                  <a:gd name="connsiteX4-1009" fmla="*/ 5298470 w 5545041"/>
                  <a:gd name="connsiteY4-1010" fmla="*/ 38101 h 1468583"/>
                  <a:gd name="connsiteX5-1011" fmla="*/ 5483825 w 5545041"/>
                  <a:gd name="connsiteY5-1012" fmla="*/ 346363 h 1468583"/>
                  <a:gd name="connsiteX6-1013" fmla="*/ 5388322 w 5545041"/>
                  <a:gd name="connsiteY6-1014" fmla="*/ 641427 h 1468583"/>
                  <a:gd name="connsiteX7-1015" fmla="*/ 5483826 w 5545041"/>
                  <a:gd name="connsiteY7-1016" fmla="*/ 845127 h 1468583"/>
                  <a:gd name="connsiteX8-1017" fmla="*/ 5545041 w 5545041"/>
                  <a:gd name="connsiteY8-1018" fmla="*/ 1215514 h 1468583"/>
                  <a:gd name="connsiteX9-1019" fmla="*/ 5126663 w 5545041"/>
                  <a:gd name="connsiteY9-1020" fmla="*/ 1462087 h 1468583"/>
                  <a:gd name="connsiteX10-1021" fmla="*/ 3854264 w 5545041"/>
                  <a:gd name="connsiteY10-1022" fmla="*/ 1452650 h 1468583"/>
                  <a:gd name="connsiteX11-1023" fmla="*/ 2962299 w 5545041"/>
                  <a:gd name="connsiteY11-1024" fmla="*/ 1468583 h 1468583"/>
                  <a:gd name="connsiteX12-1025" fmla="*/ 1853598 w 5545041"/>
                  <a:gd name="connsiteY12-1026" fmla="*/ 1380952 h 1468583"/>
                  <a:gd name="connsiteX13-1027" fmla="*/ 1491807 w 5545041"/>
                  <a:gd name="connsiteY13-1028" fmla="*/ 1444682 h 1468583"/>
                  <a:gd name="connsiteX14-1029" fmla="*/ 290604 w 5545041"/>
                  <a:gd name="connsiteY14-1030" fmla="*/ 1434377 h 1468583"/>
                  <a:gd name="connsiteX15-1031" fmla="*/ 30177 w 5545041"/>
                  <a:gd name="connsiteY15-1032" fmla="*/ 1215514 h 1468583"/>
                  <a:gd name="connsiteX16-1033" fmla="*/ 0 w 5545041"/>
                  <a:gd name="connsiteY16-1034" fmla="*/ 597788 h 1468583"/>
                  <a:gd name="connsiteX0-1035" fmla="*/ 0 w 5545041"/>
                  <a:gd name="connsiteY0-1036" fmla="*/ 565923 h 1436718"/>
                  <a:gd name="connsiteX1-1037" fmla="*/ 162210 w 5545041"/>
                  <a:gd name="connsiteY1-1038" fmla="*/ 75509 h 1436718"/>
                  <a:gd name="connsiteX2-1039" fmla="*/ 2493094 w 5545041"/>
                  <a:gd name="connsiteY2-1040" fmla="*/ 2078 h 1436718"/>
                  <a:gd name="connsiteX3-1041" fmla="*/ 4018947 w 5545041"/>
                  <a:gd name="connsiteY3-1042" fmla="*/ 0 h 1436718"/>
                  <a:gd name="connsiteX4-1043" fmla="*/ 5298470 w 5545041"/>
                  <a:gd name="connsiteY4-1044" fmla="*/ 6236 h 1436718"/>
                  <a:gd name="connsiteX5-1045" fmla="*/ 5483825 w 5545041"/>
                  <a:gd name="connsiteY5-1046" fmla="*/ 314498 h 1436718"/>
                  <a:gd name="connsiteX6-1047" fmla="*/ 5388322 w 5545041"/>
                  <a:gd name="connsiteY6-1048" fmla="*/ 609562 h 1436718"/>
                  <a:gd name="connsiteX7-1049" fmla="*/ 5483826 w 5545041"/>
                  <a:gd name="connsiteY7-1050" fmla="*/ 813262 h 1436718"/>
                  <a:gd name="connsiteX8-1051" fmla="*/ 5545041 w 5545041"/>
                  <a:gd name="connsiteY8-1052" fmla="*/ 1183649 h 1436718"/>
                  <a:gd name="connsiteX9-1053" fmla="*/ 5126663 w 5545041"/>
                  <a:gd name="connsiteY9-1054" fmla="*/ 1430222 h 1436718"/>
                  <a:gd name="connsiteX10-1055" fmla="*/ 3854264 w 5545041"/>
                  <a:gd name="connsiteY10-1056" fmla="*/ 1420785 h 1436718"/>
                  <a:gd name="connsiteX11-1057" fmla="*/ 2962299 w 5545041"/>
                  <a:gd name="connsiteY11-1058" fmla="*/ 1436718 h 1436718"/>
                  <a:gd name="connsiteX12-1059" fmla="*/ 1853598 w 5545041"/>
                  <a:gd name="connsiteY12-1060" fmla="*/ 1349087 h 1436718"/>
                  <a:gd name="connsiteX13-1061" fmla="*/ 1491807 w 5545041"/>
                  <a:gd name="connsiteY13-1062" fmla="*/ 1412817 h 1436718"/>
                  <a:gd name="connsiteX14-1063" fmla="*/ 290604 w 5545041"/>
                  <a:gd name="connsiteY14-1064" fmla="*/ 1402512 h 1436718"/>
                  <a:gd name="connsiteX15-1065" fmla="*/ 30177 w 5545041"/>
                  <a:gd name="connsiteY15-1066" fmla="*/ 1183649 h 1436718"/>
                  <a:gd name="connsiteX16-1067" fmla="*/ 0 w 5545041"/>
                  <a:gd name="connsiteY16-1068" fmla="*/ 565923 h 143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91" y="connsiteY9-92"/>
                  </a:cxn>
                  <a:cxn ang="0">
                    <a:pos x="connsiteX10-113" y="connsiteY10-114"/>
                  </a:cxn>
                  <a:cxn ang="0">
                    <a:pos x="connsiteX11-137" y="connsiteY11-138"/>
                  </a:cxn>
                  <a:cxn ang="0">
                    <a:pos x="connsiteX12-235" y="connsiteY12-236"/>
                  </a:cxn>
                  <a:cxn ang="0">
                    <a:pos x="connsiteX13-315" y="connsiteY13-316"/>
                  </a:cxn>
                  <a:cxn ang="0">
                    <a:pos x="connsiteX14-373" y="connsiteY14-374"/>
                  </a:cxn>
                  <a:cxn ang="0">
                    <a:pos x="connsiteX15-615" y="connsiteY15-616"/>
                  </a:cxn>
                  <a:cxn ang="0">
                    <a:pos x="connsiteX16-999" y="connsiteY16-1000"/>
                  </a:cxn>
                </a:cxnLst>
                <a:rect l="l" t="t" r="r" b="b"/>
                <a:pathLst>
                  <a:path w="5545041" h="1436718">
                    <a:moveTo>
                      <a:pt x="0" y="565923"/>
                    </a:moveTo>
                    <a:cubicBezTo>
                      <a:pt x="0" y="429745"/>
                      <a:pt x="26032" y="75509"/>
                      <a:pt x="162210" y="75509"/>
                    </a:cubicBezTo>
                    <a:cubicBezTo>
                      <a:pt x="295393" y="-6464"/>
                      <a:pt x="1778020" y="924"/>
                      <a:pt x="2493094" y="2078"/>
                    </a:cubicBezTo>
                    <a:lnTo>
                      <a:pt x="4018947" y="0"/>
                    </a:lnTo>
                    <a:lnTo>
                      <a:pt x="5298470" y="6236"/>
                    </a:lnTo>
                    <a:cubicBezTo>
                      <a:pt x="5561706" y="43181"/>
                      <a:pt x="5445039" y="273403"/>
                      <a:pt x="5483825" y="314498"/>
                    </a:cubicBezTo>
                    <a:cubicBezTo>
                      <a:pt x="5522611" y="355593"/>
                      <a:pt x="5392940" y="505653"/>
                      <a:pt x="5388322" y="609562"/>
                    </a:cubicBezTo>
                    <a:cubicBezTo>
                      <a:pt x="5386389" y="777907"/>
                      <a:pt x="5485759" y="644917"/>
                      <a:pt x="5483826" y="813262"/>
                    </a:cubicBezTo>
                    <a:lnTo>
                      <a:pt x="5545041" y="1183649"/>
                    </a:lnTo>
                    <a:cubicBezTo>
                      <a:pt x="5545041" y="1319827"/>
                      <a:pt x="5262841" y="1430222"/>
                      <a:pt x="5126663" y="1430222"/>
                    </a:cubicBezTo>
                    <a:lnTo>
                      <a:pt x="3854264" y="1420785"/>
                    </a:lnTo>
                    <a:lnTo>
                      <a:pt x="2962299" y="1436718"/>
                    </a:lnTo>
                    <a:cubicBezTo>
                      <a:pt x="2592732" y="1407508"/>
                      <a:pt x="2107393" y="1426095"/>
                      <a:pt x="1853598" y="1349087"/>
                    </a:cubicBezTo>
                    <a:lnTo>
                      <a:pt x="1491807" y="1412817"/>
                    </a:lnTo>
                    <a:lnTo>
                      <a:pt x="290604" y="1402512"/>
                    </a:lnTo>
                    <a:cubicBezTo>
                      <a:pt x="154426" y="1402512"/>
                      <a:pt x="30177" y="1319827"/>
                      <a:pt x="30177" y="1183649"/>
                    </a:cubicBezTo>
                    <a:cubicBezTo>
                      <a:pt x="30177" y="854896"/>
                      <a:pt x="41564" y="1019367"/>
                      <a:pt x="0" y="56592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23" name="Rectangle 15"/>
              <p:cNvSpPr/>
              <p:nvPr/>
            </p:nvSpPr>
            <p:spPr>
              <a:xfrm>
                <a:off x="5055530" y="5454322"/>
                <a:ext cx="4839815" cy="1051888"/>
              </a:xfrm>
              <a:custGeom>
                <a:avLst/>
                <a:gdLst>
                  <a:gd name="connsiteX0" fmla="*/ 0 w 4628077"/>
                  <a:gd name="connsiteY0" fmla="*/ 208471 h 1250801"/>
                  <a:gd name="connsiteX1" fmla="*/ 208471 w 4628077"/>
                  <a:gd name="connsiteY1" fmla="*/ 0 h 1250801"/>
                  <a:gd name="connsiteX2" fmla="*/ 4419606 w 4628077"/>
                  <a:gd name="connsiteY2" fmla="*/ 0 h 1250801"/>
                  <a:gd name="connsiteX3" fmla="*/ 4628077 w 4628077"/>
                  <a:gd name="connsiteY3" fmla="*/ 208471 h 1250801"/>
                  <a:gd name="connsiteX4" fmla="*/ 4628077 w 4628077"/>
                  <a:gd name="connsiteY4" fmla="*/ 1042330 h 1250801"/>
                  <a:gd name="connsiteX5" fmla="*/ 4419606 w 4628077"/>
                  <a:gd name="connsiteY5" fmla="*/ 1250801 h 1250801"/>
                  <a:gd name="connsiteX6" fmla="*/ 208471 w 4628077"/>
                  <a:gd name="connsiteY6" fmla="*/ 1250801 h 1250801"/>
                  <a:gd name="connsiteX7" fmla="*/ 0 w 4628077"/>
                  <a:gd name="connsiteY7" fmla="*/ 1042330 h 1250801"/>
                  <a:gd name="connsiteX8" fmla="*/ 0 w 4628077"/>
                  <a:gd name="connsiteY8" fmla="*/ 208471 h 1250801"/>
                  <a:gd name="connsiteX0-1" fmla="*/ 96982 w 4628077"/>
                  <a:gd name="connsiteY0-2" fmla="*/ 291598 h 1250801"/>
                  <a:gd name="connsiteX1-3" fmla="*/ 208471 w 4628077"/>
                  <a:gd name="connsiteY1-4" fmla="*/ 0 h 1250801"/>
                  <a:gd name="connsiteX2-5" fmla="*/ 4419606 w 4628077"/>
                  <a:gd name="connsiteY2-6" fmla="*/ 0 h 1250801"/>
                  <a:gd name="connsiteX3-7" fmla="*/ 4628077 w 4628077"/>
                  <a:gd name="connsiteY3-8" fmla="*/ 208471 h 1250801"/>
                  <a:gd name="connsiteX4-9" fmla="*/ 4628077 w 4628077"/>
                  <a:gd name="connsiteY4-10" fmla="*/ 1042330 h 1250801"/>
                  <a:gd name="connsiteX5-11" fmla="*/ 4419606 w 4628077"/>
                  <a:gd name="connsiteY5-12" fmla="*/ 1250801 h 1250801"/>
                  <a:gd name="connsiteX6-13" fmla="*/ 208471 w 4628077"/>
                  <a:gd name="connsiteY6-14" fmla="*/ 1250801 h 1250801"/>
                  <a:gd name="connsiteX7-15" fmla="*/ 0 w 4628077"/>
                  <a:gd name="connsiteY7-16" fmla="*/ 1042330 h 1250801"/>
                  <a:gd name="connsiteX8-17" fmla="*/ 96982 w 4628077"/>
                  <a:gd name="connsiteY8-18" fmla="*/ 291598 h 1250801"/>
                  <a:gd name="connsiteX0-19" fmla="*/ 96982 w 4628077"/>
                  <a:gd name="connsiteY0-20" fmla="*/ 291600 h 1250803"/>
                  <a:gd name="connsiteX1-21" fmla="*/ 208471 w 4628077"/>
                  <a:gd name="connsiteY1-22" fmla="*/ 2 h 1250803"/>
                  <a:gd name="connsiteX2-23" fmla="*/ 2689117 w 4628077"/>
                  <a:gd name="connsiteY2-24" fmla="*/ 0 h 1250803"/>
                  <a:gd name="connsiteX3-25" fmla="*/ 4419606 w 4628077"/>
                  <a:gd name="connsiteY3-26" fmla="*/ 2 h 1250803"/>
                  <a:gd name="connsiteX4-27" fmla="*/ 4628077 w 4628077"/>
                  <a:gd name="connsiteY4-28" fmla="*/ 208473 h 1250803"/>
                  <a:gd name="connsiteX5-29" fmla="*/ 4628077 w 4628077"/>
                  <a:gd name="connsiteY5-30" fmla="*/ 1042332 h 1250803"/>
                  <a:gd name="connsiteX6-31" fmla="*/ 4419606 w 4628077"/>
                  <a:gd name="connsiteY6-32" fmla="*/ 1250803 h 1250803"/>
                  <a:gd name="connsiteX7-33" fmla="*/ 208471 w 4628077"/>
                  <a:gd name="connsiteY7-34" fmla="*/ 1250803 h 1250803"/>
                  <a:gd name="connsiteX8-35" fmla="*/ 0 w 4628077"/>
                  <a:gd name="connsiteY8-36" fmla="*/ 1042332 h 1250803"/>
                  <a:gd name="connsiteX9" fmla="*/ 96982 w 4628077"/>
                  <a:gd name="connsiteY9" fmla="*/ 291600 h 1250803"/>
                  <a:gd name="connsiteX0-37" fmla="*/ 96982 w 4628077"/>
                  <a:gd name="connsiteY0-38" fmla="*/ 291598 h 1250801"/>
                  <a:gd name="connsiteX1-39" fmla="*/ 208471 w 4628077"/>
                  <a:gd name="connsiteY1-40" fmla="*/ 0 h 1250801"/>
                  <a:gd name="connsiteX2-41" fmla="*/ 2689117 w 4628077"/>
                  <a:gd name="connsiteY2-42" fmla="*/ 83125 h 1250801"/>
                  <a:gd name="connsiteX3-43" fmla="*/ 4419606 w 4628077"/>
                  <a:gd name="connsiteY3-44" fmla="*/ 0 h 1250801"/>
                  <a:gd name="connsiteX4-45" fmla="*/ 4628077 w 4628077"/>
                  <a:gd name="connsiteY4-46" fmla="*/ 208471 h 1250801"/>
                  <a:gd name="connsiteX5-47" fmla="*/ 4628077 w 4628077"/>
                  <a:gd name="connsiteY5-48" fmla="*/ 1042330 h 1250801"/>
                  <a:gd name="connsiteX6-49" fmla="*/ 4419606 w 4628077"/>
                  <a:gd name="connsiteY6-50" fmla="*/ 1250801 h 1250801"/>
                  <a:gd name="connsiteX7-51" fmla="*/ 208471 w 4628077"/>
                  <a:gd name="connsiteY7-52" fmla="*/ 1250801 h 1250801"/>
                  <a:gd name="connsiteX8-53" fmla="*/ 0 w 4628077"/>
                  <a:gd name="connsiteY8-54" fmla="*/ 1042330 h 1250801"/>
                  <a:gd name="connsiteX9-55" fmla="*/ 96982 w 4628077"/>
                  <a:gd name="connsiteY9-56" fmla="*/ 291598 h 1250801"/>
                  <a:gd name="connsiteX0-57" fmla="*/ 96982 w 4628077"/>
                  <a:gd name="connsiteY0-58" fmla="*/ 291598 h 1250801"/>
                  <a:gd name="connsiteX1-59" fmla="*/ 277743 w 4628077"/>
                  <a:gd name="connsiteY1-60" fmla="*/ 0 h 1250801"/>
                  <a:gd name="connsiteX2-61" fmla="*/ 2689117 w 4628077"/>
                  <a:gd name="connsiteY2-62" fmla="*/ 83125 h 1250801"/>
                  <a:gd name="connsiteX3-63" fmla="*/ 4419606 w 4628077"/>
                  <a:gd name="connsiteY3-64" fmla="*/ 0 h 1250801"/>
                  <a:gd name="connsiteX4-65" fmla="*/ 4628077 w 4628077"/>
                  <a:gd name="connsiteY4-66" fmla="*/ 208471 h 1250801"/>
                  <a:gd name="connsiteX5-67" fmla="*/ 4628077 w 4628077"/>
                  <a:gd name="connsiteY5-68" fmla="*/ 1042330 h 1250801"/>
                  <a:gd name="connsiteX6-69" fmla="*/ 4419606 w 4628077"/>
                  <a:gd name="connsiteY6-70" fmla="*/ 1250801 h 1250801"/>
                  <a:gd name="connsiteX7-71" fmla="*/ 208471 w 4628077"/>
                  <a:gd name="connsiteY7-72" fmla="*/ 1250801 h 1250801"/>
                  <a:gd name="connsiteX8-73" fmla="*/ 0 w 4628077"/>
                  <a:gd name="connsiteY8-74" fmla="*/ 1042330 h 1250801"/>
                  <a:gd name="connsiteX9-75" fmla="*/ 96982 w 4628077"/>
                  <a:gd name="connsiteY9-76" fmla="*/ 291598 h 1250801"/>
                  <a:gd name="connsiteX0-77" fmla="*/ 96982 w 4628077"/>
                  <a:gd name="connsiteY0-78" fmla="*/ 291598 h 1250801"/>
                  <a:gd name="connsiteX1-79" fmla="*/ 277743 w 4628077"/>
                  <a:gd name="connsiteY1-80" fmla="*/ 0 h 1250801"/>
                  <a:gd name="connsiteX2-81" fmla="*/ 2689117 w 4628077"/>
                  <a:gd name="connsiteY2-82" fmla="*/ 83125 h 1250801"/>
                  <a:gd name="connsiteX3-83" fmla="*/ 4419606 w 4628077"/>
                  <a:gd name="connsiteY3-84" fmla="*/ 0 h 1250801"/>
                  <a:gd name="connsiteX4-85" fmla="*/ 4628077 w 4628077"/>
                  <a:gd name="connsiteY4-86" fmla="*/ 208471 h 1250801"/>
                  <a:gd name="connsiteX5-87" fmla="*/ 4628077 w 4628077"/>
                  <a:gd name="connsiteY5-88" fmla="*/ 1042330 h 1250801"/>
                  <a:gd name="connsiteX6-89" fmla="*/ 4419606 w 4628077"/>
                  <a:gd name="connsiteY6-90" fmla="*/ 1250801 h 1250801"/>
                  <a:gd name="connsiteX7-91" fmla="*/ 208471 w 4628077"/>
                  <a:gd name="connsiteY7-92" fmla="*/ 1250801 h 1250801"/>
                  <a:gd name="connsiteX8-93" fmla="*/ 0 w 4628077"/>
                  <a:gd name="connsiteY8-94" fmla="*/ 1042330 h 1250801"/>
                  <a:gd name="connsiteX9-95" fmla="*/ 96982 w 4628077"/>
                  <a:gd name="connsiteY9-96" fmla="*/ 291598 h 1250801"/>
                  <a:gd name="connsiteX0-97" fmla="*/ 96982 w 4628077"/>
                  <a:gd name="connsiteY0-98" fmla="*/ 291598 h 1250801"/>
                  <a:gd name="connsiteX1-99" fmla="*/ 125343 w 4628077"/>
                  <a:gd name="connsiteY1-100" fmla="*/ 27709 h 1250801"/>
                  <a:gd name="connsiteX2-101" fmla="*/ 2689117 w 4628077"/>
                  <a:gd name="connsiteY2-102" fmla="*/ 83125 h 1250801"/>
                  <a:gd name="connsiteX3-103" fmla="*/ 4419606 w 4628077"/>
                  <a:gd name="connsiteY3-104" fmla="*/ 0 h 1250801"/>
                  <a:gd name="connsiteX4-105" fmla="*/ 4628077 w 4628077"/>
                  <a:gd name="connsiteY4-106" fmla="*/ 208471 h 1250801"/>
                  <a:gd name="connsiteX5-107" fmla="*/ 4628077 w 4628077"/>
                  <a:gd name="connsiteY5-108" fmla="*/ 1042330 h 1250801"/>
                  <a:gd name="connsiteX6-109" fmla="*/ 4419606 w 4628077"/>
                  <a:gd name="connsiteY6-110" fmla="*/ 1250801 h 1250801"/>
                  <a:gd name="connsiteX7-111" fmla="*/ 208471 w 4628077"/>
                  <a:gd name="connsiteY7-112" fmla="*/ 1250801 h 1250801"/>
                  <a:gd name="connsiteX8-113" fmla="*/ 0 w 4628077"/>
                  <a:gd name="connsiteY8-114" fmla="*/ 1042330 h 1250801"/>
                  <a:gd name="connsiteX9-115" fmla="*/ 96982 w 4628077"/>
                  <a:gd name="connsiteY9-116" fmla="*/ 291598 h 1250801"/>
                  <a:gd name="connsiteX0-117" fmla="*/ 96982 w 4628077"/>
                  <a:gd name="connsiteY0-118" fmla="*/ 291598 h 1250801"/>
                  <a:gd name="connsiteX1-119" fmla="*/ 125343 w 4628077"/>
                  <a:gd name="connsiteY1-120" fmla="*/ 27709 h 1250801"/>
                  <a:gd name="connsiteX2-121" fmla="*/ 2689117 w 4628077"/>
                  <a:gd name="connsiteY2-122" fmla="*/ 83125 h 1250801"/>
                  <a:gd name="connsiteX3-123" fmla="*/ 4419606 w 4628077"/>
                  <a:gd name="connsiteY3-124" fmla="*/ 0 h 1250801"/>
                  <a:gd name="connsiteX4-125" fmla="*/ 4628077 w 4628077"/>
                  <a:gd name="connsiteY4-126" fmla="*/ 208471 h 1250801"/>
                  <a:gd name="connsiteX5-127" fmla="*/ 4628077 w 4628077"/>
                  <a:gd name="connsiteY5-128" fmla="*/ 1042330 h 1250801"/>
                  <a:gd name="connsiteX6-129" fmla="*/ 4419606 w 4628077"/>
                  <a:gd name="connsiteY6-130" fmla="*/ 1250801 h 1250801"/>
                  <a:gd name="connsiteX7-131" fmla="*/ 1469917 w 4628077"/>
                  <a:gd name="connsiteY7-132" fmla="*/ 1233052 h 1250801"/>
                  <a:gd name="connsiteX8-133" fmla="*/ 208471 w 4628077"/>
                  <a:gd name="connsiteY8-134" fmla="*/ 1250801 h 1250801"/>
                  <a:gd name="connsiteX9-135" fmla="*/ 0 w 4628077"/>
                  <a:gd name="connsiteY9-136" fmla="*/ 1042330 h 1250801"/>
                  <a:gd name="connsiteX10" fmla="*/ 96982 w 4628077"/>
                  <a:gd name="connsiteY10" fmla="*/ 291598 h 1250801"/>
                  <a:gd name="connsiteX0-137" fmla="*/ 96982 w 4628077"/>
                  <a:gd name="connsiteY0-138" fmla="*/ 291598 h 1250801"/>
                  <a:gd name="connsiteX1-139" fmla="*/ 125343 w 4628077"/>
                  <a:gd name="connsiteY1-140" fmla="*/ 27709 h 1250801"/>
                  <a:gd name="connsiteX2-141" fmla="*/ 2689117 w 4628077"/>
                  <a:gd name="connsiteY2-142" fmla="*/ 83125 h 1250801"/>
                  <a:gd name="connsiteX3-143" fmla="*/ 4419606 w 4628077"/>
                  <a:gd name="connsiteY3-144" fmla="*/ 0 h 1250801"/>
                  <a:gd name="connsiteX4-145" fmla="*/ 4628077 w 4628077"/>
                  <a:gd name="connsiteY4-146" fmla="*/ 208471 h 1250801"/>
                  <a:gd name="connsiteX5-147" fmla="*/ 4628077 w 4628077"/>
                  <a:gd name="connsiteY5-148" fmla="*/ 1042330 h 1250801"/>
                  <a:gd name="connsiteX6-149" fmla="*/ 4419606 w 4628077"/>
                  <a:gd name="connsiteY6-150" fmla="*/ 1250801 h 1250801"/>
                  <a:gd name="connsiteX7-151" fmla="*/ 1497626 w 4628077"/>
                  <a:gd name="connsiteY7-152" fmla="*/ 1205343 h 1250801"/>
                  <a:gd name="connsiteX8-153" fmla="*/ 208471 w 4628077"/>
                  <a:gd name="connsiteY8-154" fmla="*/ 1250801 h 1250801"/>
                  <a:gd name="connsiteX9-155" fmla="*/ 0 w 4628077"/>
                  <a:gd name="connsiteY9-156" fmla="*/ 1042330 h 1250801"/>
                  <a:gd name="connsiteX10-157" fmla="*/ 96982 w 4628077"/>
                  <a:gd name="connsiteY10-158" fmla="*/ 291598 h 1250801"/>
                  <a:gd name="connsiteX0-159" fmla="*/ 96982 w 4628077"/>
                  <a:gd name="connsiteY0-160" fmla="*/ 291598 h 1250801"/>
                  <a:gd name="connsiteX1-161" fmla="*/ 125343 w 4628077"/>
                  <a:gd name="connsiteY1-162" fmla="*/ 27709 h 1250801"/>
                  <a:gd name="connsiteX2-163" fmla="*/ 2689117 w 4628077"/>
                  <a:gd name="connsiteY2-164" fmla="*/ 83125 h 1250801"/>
                  <a:gd name="connsiteX3-165" fmla="*/ 4419606 w 4628077"/>
                  <a:gd name="connsiteY3-166" fmla="*/ 0 h 1250801"/>
                  <a:gd name="connsiteX4-167" fmla="*/ 4628077 w 4628077"/>
                  <a:gd name="connsiteY4-168" fmla="*/ 208471 h 1250801"/>
                  <a:gd name="connsiteX5-169" fmla="*/ 4628077 w 4628077"/>
                  <a:gd name="connsiteY5-170" fmla="*/ 1042330 h 1250801"/>
                  <a:gd name="connsiteX6-171" fmla="*/ 4419606 w 4628077"/>
                  <a:gd name="connsiteY6-172" fmla="*/ 1250801 h 1250801"/>
                  <a:gd name="connsiteX7-173" fmla="*/ 2841517 w 4628077"/>
                  <a:gd name="connsiteY7-174" fmla="*/ 1219198 h 1250801"/>
                  <a:gd name="connsiteX8-175" fmla="*/ 1497626 w 4628077"/>
                  <a:gd name="connsiteY8-176" fmla="*/ 1205343 h 1250801"/>
                  <a:gd name="connsiteX9-177" fmla="*/ 208471 w 4628077"/>
                  <a:gd name="connsiteY9-178" fmla="*/ 1250801 h 1250801"/>
                  <a:gd name="connsiteX10-179" fmla="*/ 0 w 4628077"/>
                  <a:gd name="connsiteY10-180" fmla="*/ 1042330 h 1250801"/>
                  <a:gd name="connsiteX11" fmla="*/ 96982 w 4628077"/>
                  <a:gd name="connsiteY11" fmla="*/ 291598 h 1250801"/>
                  <a:gd name="connsiteX0-181" fmla="*/ 96982 w 4628077"/>
                  <a:gd name="connsiteY0-182" fmla="*/ 291598 h 1250801"/>
                  <a:gd name="connsiteX1-183" fmla="*/ 125343 w 4628077"/>
                  <a:gd name="connsiteY1-184" fmla="*/ 27709 h 1250801"/>
                  <a:gd name="connsiteX2-185" fmla="*/ 2689117 w 4628077"/>
                  <a:gd name="connsiteY2-186" fmla="*/ 83125 h 1250801"/>
                  <a:gd name="connsiteX3-187" fmla="*/ 4419606 w 4628077"/>
                  <a:gd name="connsiteY3-188" fmla="*/ 0 h 1250801"/>
                  <a:gd name="connsiteX4-189" fmla="*/ 4628077 w 4628077"/>
                  <a:gd name="connsiteY4-190" fmla="*/ 208471 h 1250801"/>
                  <a:gd name="connsiteX5-191" fmla="*/ 4628077 w 4628077"/>
                  <a:gd name="connsiteY5-192" fmla="*/ 1042330 h 1250801"/>
                  <a:gd name="connsiteX6-193" fmla="*/ 4419606 w 4628077"/>
                  <a:gd name="connsiteY6-194" fmla="*/ 1250801 h 1250801"/>
                  <a:gd name="connsiteX7-195" fmla="*/ 2841517 w 4628077"/>
                  <a:gd name="connsiteY7-196" fmla="*/ 1219198 h 1250801"/>
                  <a:gd name="connsiteX8-197" fmla="*/ 2605990 w 4628077"/>
                  <a:gd name="connsiteY8-198" fmla="*/ 1191488 h 1250801"/>
                  <a:gd name="connsiteX9-199" fmla="*/ 1497626 w 4628077"/>
                  <a:gd name="connsiteY9-200" fmla="*/ 1205343 h 1250801"/>
                  <a:gd name="connsiteX10-201" fmla="*/ 208471 w 4628077"/>
                  <a:gd name="connsiteY10-202" fmla="*/ 1250801 h 1250801"/>
                  <a:gd name="connsiteX11-203" fmla="*/ 0 w 4628077"/>
                  <a:gd name="connsiteY11-204" fmla="*/ 1042330 h 1250801"/>
                  <a:gd name="connsiteX12" fmla="*/ 96982 w 4628077"/>
                  <a:gd name="connsiteY12" fmla="*/ 291598 h 1250801"/>
                  <a:gd name="connsiteX0-205" fmla="*/ 96982 w 4628077"/>
                  <a:gd name="connsiteY0-206" fmla="*/ 291598 h 1250801"/>
                  <a:gd name="connsiteX1-207" fmla="*/ 125343 w 4628077"/>
                  <a:gd name="connsiteY1-208" fmla="*/ 27709 h 1250801"/>
                  <a:gd name="connsiteX2-209" fmla="*/ 2689117 w 4628077"/>
                  <a:gd name="connsiteY2-210" fmla="*/ 83125 h 1250801"/>
                  <a:gd name="connsiteX3-211" fmla="*/ 4419606 w 4628077"/>
                  <a:gd name="connsiteY3-212" fmla="*/ 0 h 1250801"/>
                  <a:gd name="connsiteX4-213" fmla="*/ 4628077 w 4628077"/>
                  <a:gd name="connsiteY4-214" fmla="*/ 208471 h 1250801"/>
                  <a:gd name="connsiteX5-215" fmla="*/ 4628077 w 4628077"/>
                  <a:gd name="connsiteY5-216" fmla="*/ 1042330 h 1250801"/>
                  <a:gd name="connsiteX6-217" fmla="*/ 4419606 w 4628077"/>
                  <a:gd name="connsiteY6-218" fmla="*/ 1250801 h 1250801"/>
                  <a:gd name="connsiteX7-219" fmla="*/ 2841517 w 4628077"/>
                  <a:gd name="connsiteY7-220" fmla="*/ 1219198 h 1250801"/>
                  <a:gd name="connsiteX8-221" fmla="*/ 2605990 w 4628077"/>
                  <a:gd name="connsiteY8-222" fmla="*/ 1191488 h 1250801"/>
                  <a:gd name="connsiteX9-223" fmla="*/ 2398171 w 4628077"/>
                  <a:gd name="connsiteY9-224" fmla="*/ 1205343 h 1250801"/>
                  <a:gd name="connsiteX10-225" fmla="*/ 1497626 w 4628077"/>
                  <a:gd name="connsiteY10-226" fmla="*/ 1205343 h 1250801"/>
                  <a:gd name="connsiteX11-227" fmla="*/ 208471 w 4628077"/>
                  <a:gd name="connsiteY11-228" fmla="*/ 1250801 h 1250801"/>
                  <a:gd name="connsiteX12-229" fmla="*/ 0 w 4628077"/>
                  <a:gd name="connsiteY12-230" fmla="*/ 1042330 h 1250801"/>
                  <a:gd name="connsiteX13" fmla="*/ 96982 w 4628077"/>
                  <a:gd name="connsiteY13" fmla="*/ 291598 h 1250801"/>
                  <a:gd name="connsiteX0-231" fmla="*/ 96982 w 4628077"/>
                  <a:gd name="connsiteY0-232" fmla="*/ 291598 h 1250801"/>
                  <a:gd name="connsiteX1-233" fmla="*/ 125343 w 4628077"/>
                  <a:gd name="connsiteY1-234" fmla="*/ 27709 h 1250801"/>
                  <a:gd name="connsiteX2-235" fmla="*/ 2689117 w 4628077"/>
                  <a:gd name="connsiteY2-236" fmla="*/ 83125 h 1250801"/>
                  <a:gd name="connsiteX3-237" fmla="*/ 4419606 w 4628077"/>
                  <a:gd name="connsiteY3-238" fmla="*/ 0 h 1250801"/>
                  <a:gd name="connsiteX4-239" fmla="*/ 4628077 w 4628077"/>
                  <a:gd name="connsiteY4-240" fmla="*/ 208471 h 1250801"/>
                  <a:gd name="connsiteX5-241" fmla="*/ 4628077 w 4628077"/>
                  <a:gd name="connsiteY5-242" fmla="*/ 1042330 h 1250801"/>
                  <a:gd name="connsiteX6-243" fmla="*/ 4419606 w 4628077"/>
                  <a:gd name="connsiteY6-244" fmla="*/ 1250801 h 1250801"/>
                  <a:gd name="connsiteX7-245" fmla="*/ 2841517 w 4628077"/>
                  <a:gd name="connsiteY7-246" fmla="*/ 1219198 h 1250801"/>
                  <a:gd name="connsiteX8-247" fmla="*/ 2564426 w 4628077"/>
                  <a:gd name="connsiteY8-248" fmla="*/ 1094507 h 1250801"/>
                  <a:gd name="connsiteX9-249" fmla="*/ 2398171 w 4628077"/>
                  <a:gd name="connsiteY9-250" fmla="*/ 1205343 h 1250801"/>
                  <a:gd name="connsiteX10-251" fmla="*/ 1497626 w 4628077"/>
                  <a:gd name="connsiteY10-252" fmla="*/ 1205343 h 1250801"/>
                  <a:gd name="connsiteX11-253" fmla="*/ 208471 w 4628077"/>
                  <a:gd name="connsiteY11-254" fmla="*/ 1250801 h 1250801"/>
                  <a:gd name="connsiteX12-255" fmla="*/ 0 w 4628077"/>
                  <a:gd name="connsiteY12-256" fmla="*/ 1042330 h 1250801"/>
                  <a:gd name="connsiteX13-257" fmla="*/ 96982 w 4628077"/>
                  <a:gd name="connsiteY13-258" fmla="*/ 291598 h 1250801"/>
                  <a:gd name="connsiteX0-259" fmla="*/ 96982 w 4628077"/>
                  <a:gd name="connsiteY0-260" fmla="*/ 291598 h 1250801"/>
                  <a:gd name="connsiteX1-261" fmla="*/ 125343 w 4628077"/>
                  <a:gd name="connsiteY1-262" fmla="*/ 27709 h 1250801"/>
                  <a:gd name="connsiteX2-263" fmla="*/ 2689117 w 4628077"/>
                  <a:gd name="connsiteY2-264" fmla="*/ 83125 h 1250801"/>
                  <a:gd name="connsiteX3-265" fmla="*/ 4419606 w 4628077"/>
                  <a:gd name="connsiteY3-266" fmla="*/ 0 h 1250801"/>
                  <a:gd name="connsiteX4-267" fmla="*/ 4628077 w 4628077"/>
                  <a:gd name="connsiteY4-268" fmla="*/ 208471 h 1250801"/>
                  <a:gd name="connsiteX5-269" fmla="*/ 4628077 w 4628077"/>
                  <a:gd name="connsiteY5-270" fmla="*/ 1042330 h 1250801"/>
                  <a:gd name="connsiteX6-271" fmla="*/ 4419606 w 4628077"/>
                  <a:gd name="connsiteY6-272" fmla="*/ 1250801 h 1250801"/>
                  <a:gd name="connsiteX7-273" fmla="*/ 3783626 w 4628077"/>
                  <a:gd name="connsiteY7-274" fmla="*/ 1219198 h 1250801"/>
                  <a:gd name="connsiteX8-275" fmla="*/ 2841517 w 4628077"/>
                  <a:gd name="connsiteY8-276" fmla="*/ 1219198 h 1250801"/>
                  <a:gd name="connsiteX9-277" fmla="*/ 2564426 w 4628077"/>
                  <a:gd name="connsiteY9-278" fmla="*/ 1094507 h 1250801"/>
                  <a:gd name="connsiteX10-279" fmla="*/ 2398171 w 4628077"/>
                  <a:gd name="connsiteY10-280" fmla="*/ 1205343 h 1250801"/>
                  <a:gd name="connsiteX11-281" fmla="*/ 1497626 w 4628077"/>
                  <a:gd name="connsiteY11-282" fmla="*/ 1205343 h 1250801"/>
                  <a:gd name="connsiteX12-283" fmla="*/ 208471 w 4628077"/>
                  <a:gd name="connsiteY12-284" fmla="*/ 1250801 h 1250801"/>
                  <a:gd name="connsiteX13-285" fmla="*/ 0 w 4628077"/>
                  <a:gd name="connsiteY13-286" fmla="*/ 1042330 h 1250801"/>
                  <a:gd name="connsiteX14" fmla="*/ 96982 w 4628077"/>
                  <a:gd name="connsiteY14" fmla="*/ 291598 h 1250801"/>
                  <a:gd name="connsiteX0-287" fmla="*/ 96982 w 4628077"/>
                  <a:gd name="connsiteY0-288" fmla="*/ 291598 h 1250801"/>
                  <a:gd name="connsiteX1-289" fmla="*/ 125343 w 4628077"/>
                  <a:gd name="connsiteY1-290" fmla="*/ 27709 h 1250801"/>
                  <a:gd name="connsiteX2-291" fmla="*/ 2689117 w 4628077"/>
                  <a:gd name="connsiteY2-292" fmla="*/ 83125 h 1250801"/>
                  <a:gd name="connsiteX3-293" fmla="*/ 4419606 w 4628077"/>
                  <a:gd name="connsiteY3-294" fmla="*/ 0 h 1250801"/>
                  <a:gd name="connsiteX4-295" fmla="*/ 4628077 w 4628077"/>
                  <a:gd name="connsiteY4-296" fmla="*/ 208471 h 1250801"/>
                  <a:gd name="connsiteX5-297" fmla="*/ 4628077 w 4628077"/>
                  <a:gd name="connsiteY5-298" fmla="*/ 1042330 h 1250801"/>
                  <a:gd name="connsiteX6-299" fmla="*/ 4419606 w 4628077"/>
                  <a:gd name="connsiteY6-300" fmla="*/ 1250801 h 1250801"/>
                  <a:gd name="connsiteX7-301" fmla="*/ 3728208 w 4628077"/>
                  <a:gd name="connsiteY7-302" fmla="*/ 1191489 h 1250801"/>
                  <a:gd name="connsiteX8-303" fmla="*/ 2841517 w 4628077"/>
                  <a:gd name="connsiteY8-304" fmla="*/ 1219198 h 1250801"/>
                  <a:gd name="connsiteX9-305" fmla="*/ 2564426 w 4628077"/>
                  <a:gd name="connsiteY9-306" fmla="*/ 1094507 h 1250801"/>
                  <a:gd name="connsiteX10-307" fmla="*/ 2398171 w 4628077"/>
                  <a:gd name="connsiteY10-308" fmla="*/ 1205343 h 1250801"/>
                  <a:gd name="connsiteX11-309" fmla="*/ 1497626 w 4628077"/>
                  <a:gd name="connsiteY11-310" fmla="*/ 1205343 h 1250801"/>
                  <a:gd name="connsiteX12-311" fmla="*/ 208471 w 4628077"/>
                  <a:gd name="connsiteY12-312" fmla="*/ 1250801 h 1250801"/>
                  <a:gd name="connsiteX13-313" fmla="*/ 0 w 4628077"/>
                  <a:gd name="connsiteY13-314" fmla="*/ 1042330 h 1250801"/>
                  <a:gd name="connsiteX14-315" fmla="*/ 96982 w 4628077"/>
                  <a:gd name="connsiteY14-316" fmla="*/ 291598 h 1250801"/>
                  <a:gd name="connsiteX0-317" fmla="*/ 96982 w 4738913"/>
                  <a:gd name="connsiteY0-318" fmla="*/ 291598 h 1250801"/>
                  <a:gd name="connsiteX1-319" fmla="*/ 125343 w 4738913"/>
                  <a:gd name="connsiteY1-320" fmla="*/ 27709 h 1250801"/>
                  <a:gd name="connsiteX2-321" fmla="*/ 2689117 w 4738913"/>
                  <a:gd name="connsiteY2-322" fmla="*/ 83125 h 1250801"/>
                  <a:gd name="connsiteX3-323" fmla="*/ 4419606 w 4738913"/>
                  <a:gd name="connsiteY3-324" fmla="*/ 0 h 1250801"/>
                  <a:gd name="connsiteX4-325" fmla="*/ 4628077 w 4738913"/>
                  <a:gd name="connsiteY4-326" fmla="*/ 208471 h 1250801"/>
                  <a:gd name="connsiteX5-327" fmla="*/ 4738913 w 4738913"/>
                  <a:gd name="connsiteY5-328" fmla="*/ 1056185 h 1250801"/>
                  <a:gd name="connsiteX6-329" fmla="*/ 4419606 w 4738913"/>
                  <a:gd name="connsiteY6-330" fmla="*/ 1250801 h 1250801"/>
                  <a:gd name="connsiteX7-331" fmla="*/ 3728208 w 4738913"/>
                  <a:gd name="connsiteY7-332" fmla="*/ 1191489 h 1250801"/>
                  <a:gd name="connsiteX8-333" fmla="*/ 2841517 w 4738913"/>
                  <a:gd name="connsiteY8-334" fmla="*/ 1219198 h 1250801"/>
                  <a:gd name="connsiteX9-335" fmla="*/ 2564426 w 4738913"/>
                  <a:gd name="connsiteY9-336" fmla="*/ 1094507 h 1250801"/>
                  <a:gd name="connsiteX10-337" fmla="*/ 2398171 w 4738913"/>
                  <a:gd name="connsiteY10-338" fmla="*/ 1205343 h 1250801"/>
                  <a:gd name="connsiteX11-339" fmla="*/ 1497626 w 4738913"/>
                  <a:gd name="connsiteY11-340" fmla="*/ 1205343 h 1250801"/>
                  <a:gd name="connsiteX12-341" fmla="*/ 208471 w 4738913"/>
                  <a:gd name="connsiteY12-342" fmla="*/ 1250801 h 1250801"/>
                  <a:gd name="connsiteX13-343" fmla="*/ 0 w 4738913"/>
                  <a:gd name="connsiteY13-344" fmla="*/ 1042330 h 1250801"/>
                  <a:gd name="connsiteX14-345" fmla="*/ 96982 w 4738913"/>
                  <a:gd name="connsiteY14-346" fmla="*/ 291598 h 1250801"/>
                  <a:gd name="connsiteX0-347" fmla="*/ 96982 w 4738913"/>
                  <a:gd name="connsiteY0-348" fmla="*/ 291598 h 1250801"/>
                  <a:gd name="connsiteX1-349" fmla="*/ 125343 w 4738913"/>
                  <a:gd name="connsiteY1-350" fmla="*/ 27709 h 1250801"/>
                  <a:gd name="connsiteX2-351" fmla="*/ 2689117 w 4738913"/>
                  <a:gd name="connsiteY2-352" fmla="*/ 83125 h 1250801"/>
                  <a:gd name="connsiteX3-353" fmla="*/ 4419606 w 4738913"/>
                  <a:gd name="connsiteY3-354" fmla="*/ 0 h 1250801"/>
                  <a:gd name="connsiteX4-355" fmla="*/ 4628077 w 4738913"/>
                  <a:gd name="connsiteY4-356" fmla="*/ 208471 h 1250801"/>
                  <a:gd name="connsiteX5-357" fmla="*/ 4738913 w 4738913"/>
                  <a:gd name="connsiteY5-358" fmla="*/ 1056185 h 1250801"/>
                  <a:gd name="connsiteX6-359" fmla="*/ 4419606 w 4738913"/>
                  <a:gd name="connsiteY6-360" fmla="*/ 1250801 h 1250801"/>
                  <a:gd name="connsiteX7-361" fmla="*/ 3728208 w 4738913"/>
                  <a:gd name="connsiteY7-362" fmla="*/ 1191489 h 1250801"/>
                  <a:gd name="connsiteX8-363" fmla="*/ 2841517 w 4738913"/>
                  <a:gd name="connsiteY8-364" fmla="*/ 1219198 h 1250801"/>
                  <a:gd name="connsiteX9-365" fmla="*/ 2564426 w 4738913"/>
                  <a:gd name="connsiteY9-366" fmla="*/ 1094507 h 1250801"/>
                  <a:gd name="connsiteX10-367" fmla="*/ 2398171 w 4738913"/>
                  <a:gd name="connsiteY10-368" fmla="*/ 1205343 h 1250801"/>
                  <a:gd name="connsiteX11-369" fmla="*/ 1497626 w 4738913"/>
                  <a:gd name="connsiteY11-370" fmla="*/ 1205343 h 1250801"/>
                  <a:gd name="connsiteX12-371" fmla="*/ 208471 w 4738913"/>
                  <a:gd name="connsiteY12-372" fmla="*/ 1250801 h 1250801"/>
                  <a:gd name="connsiteX13-373" fmla="*/ 0 w 4738913"/>
                  <a:gd name="connsiteY13-374" fmla="*/ 1042330 h 1250801"/>
                  <a:gd name="connsiteX14-375" fmla="*/ 96982 w 4738913"/>
                  <a:gd name="connsiteY14-376" fmla="*/ 291598 h 1250801"/>
                  <a:gd name="connsiteX0-377" fmla="*/ 96982 w 4745175"/>
                  <a:gd name="connsiteY0-378" fmla="*/ 291598 h 1250801"/>
                  <a:gd name="connsiteX1-379" fmla="*/ 125343 w 4745175"/>
                  <a:gd name="connsiteY1-380" fmla="*/ 27709 h 1250801"/>
                  <a:gd name="connsiteX2-381" fmla="*/ 2689117 w 4745175"/>
                  <a:gd name="connsiteY2-382" fmla="*/ 83125 h 1250801"/>
                  <a:gd name="connsiteX3-383" fmla="*/ 4419606 w 4745175"/>
                  <a:gd name="connsiteY3-384" fmla="*/ 0 h 1250801"/>
                  <a:gd name="connsiteX4-385" fmla="*/ 4738914 w 4745175"/>
                  <a:gd name="connsiteY4-386" fmla="*/ 194616 h 1250801"/>
                  <a:gd name="connsiteX5-387" fmla="*/ 4738913 w 4745175"/>
                  <a:gd name="connsiteY5-388" fmla="*/ 1056185 h 1250801"/>
                  <a:gd name="connsiteX6-389" fmla="*/ 4419606 w 4745175"/>
                  <a:gd name="connsiteY6-390" fmla="*/ 1250801 h 1250801"/>
                  <a:gd name="connsiteX7-391" fmla="*/ 3728208 w 4745175"/>
                  <a:gd name="connsiteY7-392" fmla="*/ 1191489 h 1250801"/>
                  <a:gd name="connsiteX8-393" fmla="*/ 2841517 w 4745175"/>
                  <a:gd name="connsiteY8-394" fmla="*/ 1219198 h 1250801"/>
                  <a:gd name="connsiteX9-395" fmla="*/ 2564426 w 4745175"/>
                  <a:gd name="connsiteY9-396" fmla="*/ 1094507 h 1250801"/>
                  <a:gd name="connsiteX10-397" fmla="*/ 2398171 w 4745175"/>
                  <a:gd name="connsiteY10-398" fmla="*/ 1205343 h 1250801"/>
                  <a:gd name="connsiteX11-399" fmla="*/ 1497626 w 4745175"/>
                  <a:gd name="connsiteY11-400" fmla="*/ 1205343 h 1250801"/>
                  <a:gd name="connsiteX12-401" fmla="*/ 208471 w 4745175"/>
                  <a:gd name="connsiteY12-402" fmla="*/ 1250801 h 1250801"/>
                  <a:gd name="connsiteX13-403" fmla="*/ 0 w 4745175"/>
                  <a:gd name="connsiteY13-404" fmla="*/ 1042330 h 1250801"/>
                  <a:gd name="connsiteX14-405" fmla="*/ 96982 w 4745175"/>
                  <a:gd name="connsiteY14-406" fmla="*/ 291598 h 1250801"/>
                  <a:gd name="connsiteX0-407" fmla="*/ 96982 w 4745175"/>
                  <a:gd name="connsiteY0-408" fmla="*/ 291598 h 1250801"/>
                  <a:gd name="connsiteX1-409" fmla="*/ 125343 w 4745175"/>
                  <a:gd name="connsiteY1-410" fmla="*/ 27709 h 1250801"/>
                  <a:gd name="connsiteX2-411" fmla="*/ 2702972 w 4745175"/>
                  <a:gd name="connsiteY2-412" fmla="*/ 27707 h 1250801"/>
                  <a:gd name="connsiteX3-413" fmla="*/ 4419606 w 4745175"/>
                  <a:gd name="connsiteY3-414" fmla="*/ 0 h 1250801"/>
                  <a:gd name="connsiteX4-415" fmla="*/ 4738914 w 4745175"/>
                  <a:gd name="connsiteY4-416" fmla="*/ 194616 h 1250801"/>
                  <a:gd name="connsiteX5-417" fmla="*/ 4738913 w 4745175"/>
                  <a:gd name="connsiteY5-418" fmla="*/ 1056185 h 1250801"/>
                  <a:gd name="connsiteX6-419" fmla="*/ 4419606 w 4745175"/>
                  <a:gd name="connsiteY6-420" fmla="*/ 1250801 h 1250801"/>
                  <a:gd name="connsiteX7-421" fmla="*/ 3728208 w 4745175"/>
                  <a:gd name="connsiteY7-422" fmla="*/ 1191489 h 1250801"/>
                  <a:gd name="connsiteX8-423" fmla="*/ 2841517 w 4745175"/>
                  <a:gd name="connsiteY8-424" fmla="*/ 1219198 h 1250801"/>
                  <a:gd name="connsiteX9-425" fmla="*/ 2564426 w 4745175"/>
                  <a:gd name="connsiteY9-426" fmla="*/ 1094507 h 1250801"/>
                  <a:gd name="connsiteX10-427" fmla="*/ 2398171 w 4745175"/>
                  <a:gd name="connsiteY10-428" fmla="*/ 1205343 h 1250801"/>
                  <a:gd name="connsiteX11-429" fmla="*/ 1497626 w 4745175"/>
                  <a:gd name="connsiteY11-430" fmla="*/ 1205343 h 1250801"/>
                  <a:gd name="connsiteX12-431" fmla="*/ 208471 w 4745175"/>
                  <a:gd name="connsiteY12-432" fmla="*/ 1250801 h 1250801"/>
                  <a:gd name="connsiteX13-433" fmla="*/ 0 w 4745175"/>
                  <a:gd name="connsiteY13-434" fmla="*/ 1042330 h 1250801"/>
                  <a:gd name="connsiteX14-435" fmla="*/ 96982 w 4745175"/>
                  <a:gd name="connsiteY14-436" fmla="*/ 291598 h 1250801"/>
                  <a:gd name="connsiteX0-437" fmla="*/ 96982 w 4745175"/>
                  <a:gd name="connsiteY0-438" fmla="*/ 291598 h 1250801"/>
                  <a:gd name="connsiteX1-439" fmla="*/ 125343 w 4745175"/>
                  <a:gd name="connsiteY1-440" fmla="*/ 27709 h 1250801"/>
                  <a:gd name="connsiteX2-441" fmla="*/ 2702972 w 4745175"/>
                  <a:gd name="connsiteY2-442" fmla="*/ 27707 h 1250801"/>
                  <a:gd name="connsiteX3-443" fmla="*/ 4419606 w 4745175"/>
                  <a:gd name="connsiteY3-444" fmla="*/ 0 h 1250801"/>
                  <a:gd name="connsiteX4-445" fmla="*/ 4738914 w 4745175"/>
                  <a:gd name="connsiteY4-446" fmla="*/ 194616 h 1250801"/>
                  <a:gd name="connsiteX5-447" fmla="*/ 4738913 w 4745175"/>
                  <a:gd name="connsiteY5-448" fmla="*/ 1056185 h 1250801"/>
                  <a:gd name="connsiteX6-449" fmla="*/ 4419606 w 4745175"/>
                  <a:gd name="connsiteY6-450" fmla="*/ 1250801 h 1250801"/>
                  <a:gd name="connsiteX7-451" fmla="*/ 3728208 w 4745175"/>
                  <a:gd name="connsiteY7-452" fmla="*/ 1191489 h 1250801"/>
                  <a:gd name="connsiteX8-453" fmla="*/ 3381844 w 4745175"/>
                  <a:gd name="connsiteY8-454" fmla="*/ 1163779 h 1250801"/>
                  <a:gd name="connsiteX9-455" fmla="*/ 2841517 w 4745175"/>
                  <a:gd name="connsiteY9-456" fmla="*/ 1219198 h 1250801"/>
                  <a:gd name="connsiteX10-457" fmla="*/ 2564426 w 4745175"/>
                  <a:gd name="connsiteY10-458" fmla="*/ 1094507 h 1250801"/>
                  <a:gd name="connsiteX11-459" fmla="*/ 2398171 w 4745175"/>
                  <a:gd name="connsiteY11-460" fmla="*/ 1205343 h 1250801"/>
                  <a:gd name="connsiteX12-461" fmla="*/ 1497626 w 4745175"/>
                  <a:gd name="connsiteY12-462" fmla="*/ 1205343 h 1250801"/>
                  <a:gd name="connsiteX13-463" fmla="*/ 208471 w 4745175"/>
                  <a:gd name="connsiteY13-464" fmla="*/ 1250801 h 1250801"/>
                  <a:gd name="connsiteX14-465" fmla="*/ 0 w 4745175"/>
                  <a:gd name="connsiteY14-466" fmla="*/ 1042330 h 1250801"/>
                  <a:gd name="connsiteX15" fmla="*/ 96982 w 4745175"/>
                  <a:gd name="connsiteY15" fmla="*/ 291598 h 1250801"/>
                  <a:gd name="connsiteX0-467" fmla="*/ 96982 w 4745175"/>
                  <a:gd name="connsiteY0-468" fmla="*/ 291598 h 1250801"/>
                  <a:gd name="connsiteX1-469" fmla="*/ 125343 w 4745175"/>
                  <a:gd name="connsiteY1-470" fmla="*/ 27709 h 1250801"/>
                  <a:gd name="connsiteX2-471" fmla="*/ 2702972 w 4745175"/>
                  <a:gd name="connsiteY2-472" fmla="*/ 27707 h 1250801"/>
                  <a:gd name="connsiteX3-473" fmla="*/ 4419606 w 4745175"/>
                  <a:gd name="connsiteY3-474" fmla="*/ 0 h 1250801"/>
                  <a:gd name="connsiteX4-475" fmla="*/ 4738914 w 4745175"/>
                  <a:gd name="connsiteY4-476" fmla="*/ 194616 h 1250801"/>
                  <a:gd name="connsiteX5-477" fmla="*/ 4738913 w 4745175"/>
                  <a:gd name="connsiteY5-478" fmla="*/ 1056185 h 1250801"/>
                  <a:gd name="connsiteX6-479" fmla="*/ 4419606 w 4745175"/>
                  <a:gd name="connsiteY6-480" fmla="*/ 1250801 h 1250801"/>
                  <a:gd name="connsiteX7-481" fmla="*/ 3825190 w 4745175"/>
                  <a:gd name="connsiteY7-482" fmla="*/ 1108362 h 1250801"/>
                  <a:gd name="connsiteX8-483" fmla="*/ 3381844 w 4745175"/>
                  <a:gd name="connsiteY8-484" fmla="*/ 1163779 h 1250801"/>
                  <a:gd name="connsiteX9-485" fmla="*/ 2841517 w 4745175"/>
                  <a:gd name="connsiteY9-486" fmla="*/ 1219198 h 1250801"/>
                  <a:gd name="connsiteX10-487" fmla="*/ 2564426 w 4745175"/>
                  <a:gd name="connsiteY10-488" fmla="*/ 1094507 h 1250801"/>
                  <a:gd name="connsiteX11-489" fmla="*/ 2398171 w 4745175"/>
                  <a:gd name="connsiteY11-490" fmla="*/ 1205343 h 1250801"/>
                  <a:gd name="connsiteX12-491" fmla="*/ 1497626 w 4745175"/>
                  <a:gd name="connsiteY12-492" fmla="*/ 1205343 h 1250801"/>
                  <a:gd name="connsiteX13-493" fmla="*/ 208471 w 4745175"/>
                  <a:gd name="connsiteY13-494" fmla="*/ 1250801 h 1250801"/>
                  <a:gd name="connsiteX14-495" fmla="*/ 0 w 4745175"/>
                  <a:gd name="connsiteY14-496" fmla="*/ 1042330 h 1250801"/>
                  <a:gd name="connsiteX15-497" fmla="*/ 96982 w 4745175"/>
                  <a:gd name="connsiteY15-498" fmla="*/ 291598 h 1250801"/>
                  <a:gd name="connsiteX0-499" fmla="*/ 96982 w 4745175"/>
                  <a:gd name="connsiteY0-500" fmla="*/ 291598 h 1250801"/>
                  <a:gd name="connsiteX1-501" fmla="*/ 125343 w 4745175"/>
                  <a:gd name="connsiteY1-502" fmla="*/ 27709 h 1250801"/>
                  <a:gd name="connsiteX2-503" fmla="*/ 2702972 w 4745175"/>
                  <a:gd name="connsiteY2-504" fmla="*/ 27707 h 1250801"/>
                  <a:gd name="connsiteX3-505" fmla="*/ 4419606 w 4745175"/>
                  <a:gd name="connsiteY3-506" fmla="*/ 0 h 1250801"/>
                  <a:gd name="connsiteX4-507" fmla="*/ 4738914 w 4745175"/>
                  <a:gd name="connsiteY4-508" fmla="*/ 194616 h 1250801"/>
                  <a:gd name="connsiteX5-509" fmla="*/ 4738913 w 4745175"/>
                  <a:gd name="connsiteY5-510" fmla="*/ 1056185 h 1250801"/>
                  <a:gd name="connsiteX6-511" fmla="*/ 4419606 w 4745175"/>
                  <a:gd name="connsiteY6-512" fmla="*/ 1250801 h 1250801"/>
                  <a:gd name="connsiteX7-513" fmla="*/ 3825190 w 4745175"/>
                  <a:gd name="connsiteY7-514" fmla="*/ 1108362 h 1250801"/>
                  <a:gd name="connsiteX8-515" fmla="*/ 3381844 w 4745175"/>
                  <a:gd name="connsiteY8-516" fmla="*/ 1163779 h 1250801"/>
                  <a:gd name="connsiteX9-517" fmla="*/ 2841517 w 4745175"/>
                  <a:gd name="connsiteY9-518" fmla="*/ 1219198 h 1250801"/>
                  <a:gd name="connsiteX10-519" fmla="*/ 2564426 w 4745175"/>
                  <a:gd name="connsiteY10-520" fmla="*/ 1094507 h 1250801"/>
                  <a:gd name="connsiteX11-521" fmla="*/ 2398171 w 4745175"/>
                  <a:gd name="connsiteY11-522" fmla="*/ 1205343 h 1250801"/>
                  <a:gd name="connsiteX12-523" fmla="*/ 1400644 w 4745175"/>
                  <a:gd name="connsiteY12-524" fmla="*/ 1122215 h 1250801"/>
                  <a:gd name="connsiteX13-525" fmla="*/ 208471 w 4745175"/>
                  <a:gd name="connsiteY13-526" fmla="*/ 1250801 h 1250801"/>
                  <a:gd name="connsiteX14-527" fmla="*/ 0 w 4745175"/>
                  <a:gd name="connsiteY14-528" fmla="*/ 1042330 h 1250801"/>
                  <a:gd name="connsiteX15-529" fmla="*/ 96982 w 4745175"/>
                  <a:gd name="connsiteY15-530" fmla="*/ 291598 h 1250801"/>
                  <a:gd name="connsiteX0-531" fmla="*/ 96982 w 4745175"/>
                  <a:gd name="connsiteY0-532" fmla="*/ 291598 h 1250801"/>
                  <a:gd name="connsiteX1-533" fmla="*/ 125343 w 4745175"/>
                  <a:gd name="connsiteY1-534" fmla="*/ 27709 h 1250801"/>
                  <a:gd name="connsiteX2-535" fmla="*/ 2702972 w 4745175"/>
                  <a:gd name="connsiteY2-536" fmla="*/ 27707 h 1250801"/>
                  <a:gd name="connsiteX3-537" fmla="*/ 4419606 w 4745175"/>
                  <a:gd name="connsiteY3-538" fmla="*/ 0 h 1250801"/>
                  <a:gd name="connsiteX4-539" fmla="*/ 4738914 w 4745175"/>
                  <a:gd name="connsiteY4-540" fmla="*/ 194616 h 1250801"/>
                  <a:gd name="connsiteX5-541" fmla="*/ 4738913 w 4745175"/>
                  <a:gd name="connsiteY5-542" fmla="*/ 1056185 h 1250801"/>
                  <a:gd name="connsiteX6-543" fmla="*/ 4419606 w 4745175"/>
                  <a:gd name="connsiteY6-544" fmla="*/ 1250801 h 1250801"/>
                  <a:gd name="connsiteX7-545" fmla="*/ 3825190 w 4745175"/>
                  <a:gd name="connsiteY7-546" fmla="*/ 1108362 h 1250801"/>
                  <a:gd name="connsiteX8-547" fmla="*/ 3381844 w 4745175"/>
                  <a:gd name="connsiteY8-548" fmla="*/ 1163779 h 1250801"/>
                  <a:gd name="connsiteX9-549" fmla="*/ 2841517 w 4745175"/>
                  <a:gd name="connsiteY9-550" fmla="*/ 1219198 h 1250801"/>
                  <a:gd name="connsiteX10-551" fmla="*/ 2564426 w 4745175"/>
                  <a:gd name="connsiteY10-552" fmla="*/ 1094507 h 1250801"/>
                  <a:gd name="connsiteX11-553" fmla="*/ 2398171 w 4745175"/>
                  <a:gd name="connsiteY11-554" fmla="*/ 1205343 h 1250801"/>
                  <a:gd name="connsiteX12-555" fmla="*/ 1442208 w 4745175"/>
                  <a:gd name="connsiteY12-556" fmla="*/ 1177633 h 1250801"/>
                  <a:gd name="connsiteX13-557" fmla="*/ 208471 w 4745175"/>
                  <a:gd name="connsiteY13-558" fmla="*/ 1250801 h 1250801"/>
                  <a:gd name="connsiteX14-559" fmla="*/ 0 w 4745175"/>
                  <a:gd name="connsiteY14-560" fmla="*/ 1042330 h 1250801"/>
                  <a:gd name="connsiteX15-561" fmla="*/ 96982 w 4745175"/>
                  <a:gd name="connsiteY15-562" fmla="*/ 291598 h 1250801"/>
                  <a:gd name="connsiteX0-563" fmla="*/ 96982 w 4745175"/>
                  <a:gd name="connsiteY0-564" fmla="*/ 291598 h 1250801"/>
                  <a:gd name="connsiteX1-565" fmla="*/ 125343 w 4745175"/>
                  <a:gd name="connsiteY1-566" fmla="*/ 27709 h 1250801"/>
                  <a:gd name="connsiteX2-567" fmla="*/ 2702972 w 4745175"/>
                  <a:gd name="connsiteY2-568" fmla="*/ 27707 h 1250801"/>
                  <a:gd name="connsiteX3-569" fmla="*/ 4419606 w 4745175"/>
                  <a:gd name="connsiteY3-570" fmla="*/ 0 h 1250801"/>
                  <a:gd name="connsiteX4-571" fmla="*/ 4738914 w 4745175"/>
                  <a:gd name="connsiteY4-572" fmla="*/ 194616 h 1250801"/>
                  <a:gd name="connsiteX5-573" fmla="*/ 4738913 w 4745175"/>
                  <a:gd name="connsiteY5-574" fmla="*/ 1056185 h 1250801"/>
                  <a:gd name="connsiteX6-575" fmla="*/ 4419606 w 4745175"/>
                  <a:gd name="connsiteY6-576" fmla="*/ 1250801 h 1250801"/>
                  <a:gd name="connsiteX7-577" fmla="*/ 3825190 w 4745175"/>
                  <a:gd name="connsiteY7-578" fmla="*/ 1108362 h 1250801"/>
                  <a:gd name="connsiteX8-579" fmla="*/ 3381844 w 4745175"/>
                  <a:gd name="connsiteY8-580" fmla="*/ 1163779 h 1250801"/>
                  <a:gd name="connsiteX9-581" fmla="*/ 2841517 w 4745175"/>
                  <a:gd name="connsiteY9-582" fmla="*/ 1219198 h 1250801"/>
                  <a:gd name="connsiteX10-583" fmla="*/ 2564426 w 4745175"/>
                  <a:gd name="connsiteY10-584" fmla="*/ 1094507 h 1250801"/>
                  <a:gd name="connsiteX11-585" fmla="*/ 2231916 w 4745175"/>
                  <a:gd name="connsiteY11-586" fmla="*/ 1219197 h 1250801"/>
                  <a:gd name="connsiteX12-587" fmla="*/ 1442208 w 4745175"/>
                  <a:gd name="connsiteY12-588" fmla="*/ 1177633 h 1250801"/>
                  <a:gd name="connsiteX13-589" fmla="*/ 208471 w 4745175"/>
                  <a:gd name="connsiteY13-590" fmla="*/ 1250801 h 1250801"/>
                  <a:gd name="connsiteX14-591" fmla="*/ 0 w 4745175"/>
                  <a:gd name="connsiteY14-592" fmla="*/ 1042330 h 1250801"/>
                  <a:gd name="connsiteX15-593" fmla="*/ 96982 w 4745175"/>
                  <a:gd name="connsiteY15-594" fmla="*/ 291598 h 1250801"/>
                  <a:gd name="connsiteX0-595" fmla="*/ 96982 w 4745175"/>
                  <a:gd name="connsiteY0-596" fmla="*/ 291598 h 1250801"/>
                  <a:gd name="connsiteX1-597" fmla="*/ 125343 w 4745175"/>
                  <a:gd name="connsiteY1-598" fmla="*/ 27709 h 1250801"/>
                  <a:gd name="connsiteX2-599" fmla="*/ 2702972 w 4745175"/>
                  <a:gd name="connsiteY2-600" fmla="*/ 27707 h 1250801"/>
                  <a:gd name="connsiteX3-601" fmla="*/ 4419606 w 4745175"/>
                  <a:gd name="connsiteY3-602" fmla="*/ 0 h 1250801"/>
                  <a:gd name="connsiteX4-603" fmla="*/ 4738914 w 4745175"/>
                  <a:gd name="connsiteY4-604" fmla="*/ 194616 h 1250801"/>
                  <a:gd name="connsiteX5-605" fmla="*/ 4738913 w 4745175"/>
                  <a:gd name="connsiteY5-606" fmla="*/ 1056185 h 1250801"/>
                  <a:gd name="connsiteX6-607" fmla="*/ 4419606 w 4745175"/>
                  <a:gd name="connsiteY6-608" fmla="*/ 1250801 h 1250801"/>
                  <a:gd name="connsiteX7-609" fmla="*/ 3825190 w 4745175"/>
                  <a:gd name="connsiteY7-610" fmla="*/ 1108362 h 1250801"/>
                  <a:gd name="connsiteX8-611" fmla="*/ 3381844 w 4745175"/>
                  <a:gd name="connsiteY8-612" fmla="*/ 1163779 h 1250801"/>
                  <a:gd name="connsiteX9-613" fmla="*/ 2841517 w 4745175"/>
                  <a:gd name="connsiteY9-614" fmla="*/ 1219198 h 1250801"/>
                  <a:gd name="connsiteX10-615" fmla="*/ 2550571 w 4745175"/>
                  <a:gd name="connsiteY10-616" fmla="*/ 1149925 h 1250801"/>
                  <a:gd name="connsiteX11-617" fmla="*/ 2231916 w 4745175"/>
                  <a:gd name="connsiteY11-618" fmla="*/ 1219197 h 1250801"/>
                  <a:gd name="connsiteX12-619" fmla="*/ 1442208 w 4745175"/>
                  <a:gd name="connsiteY12-620" fmla="*/ 1177633 h 1250801"/>
                  <a:gd name="connsiteX13-621" fmla="*/ 208471 w 4745175"/>
                  <a:gd name="connsiteY13-622" fmla="*/ 1250801 h 1250801"/>
                  <a:gd name="connsiteX14-623" fmla="*/ 0 w 4745175"/>
                  <a:gd name="connsiteY14-624" fmla="*/ 1042330 h 1250801"/>
                  <a:gd name="connsiteX15-625" fmla="*/ 96982 w 4745175"/>
                  <a:gd name="connsiteY15-626" fmla="*/ 291598 h 1250801"/>
                  <a:gd name="connsiteX0-627" fmla="*/ 96982 w 4745175"/>
                  <a:gd name="connsiteY0-628" fmla="*/ 291598 h 1250801"/>
                  <a:gd name="connsiteX1-629" fmla="*/ 125343 w 4745175"/>
                  <a:gd name="connsiteY1-630" fmla="*/ 27709 h 1250801"/>
                  <a:gd name="connsiteX2-631" fmla="*/ 2702972 w 4745175"/>
                  <a:gd name="connsiteY2-632" fmla="*/ 27707 h 1250801"/>
                  <a:gd name="connsiteX3-633" fmla="*/ 4419606 w 4745175"/>
                  <a:gd name="connsiteY3-634" fmla="*/ 0 h 1250801"/>
                  <a:gd name="connsiteX4-635" fmla="*/ 4738914 w 4745175"/>
                  <a:gd name="connsiteY4-636" fmla="*/ 194616 h 1250801"/>
                  <a:gd name="connsiteX5-637" fmla="*/ 4738913 w 4745175"/>
                  <a:gd name="connsiteY5-638" fmla="*/ 1056185 h 1250801"/>
                  <a:gd name="connsiteX6-639" fmla="*/ 4419606 w 4745175"/>
                  <a:gd name="connsiteY6-640" fmla="*/ 1250801 h 1250801"/>
                  <a:gd name="connsiteX7-641" fmla="*/ 3894463 w 4745175"/>
                  <a:gd name="connsiteY7-642" fmla="*/ 1163780 h 1250801"/>
                  <a:gd name="connsiteX8-643" fmla="*/ 3381844 w 4745175"/>
                  <a:gd name="connsiteY8-644" fmla="*/ 1163779 h 1250801"/>
                  <a:gd name="connsiteX9-645" fmla="*/ 2841517 w 4745175"/>
                  <a:gd name="connsiteY9-646" fmla="*/ 1219198 h 1250801"/>
                  <a:gd name="connsiteX10-647" fmla="*/ 2550571 w 4745175"/>
                  <a:gd name="connsiteY10-648" fmla="*/ 1149925 h 1250801"/>
                  <a:gd name="connsiteX11-649" fmla="*/ 2231916 w 4745175"/>
                  <a:gd name="connsiteY11-650" fmla="*/ 1219197 h 1250801"/>
                  <a:gd name="connsiteX12-651" fmla="*/ 1442208 w 4745175"/>
                  <a:gd name="connsiteY12-652" fmla="*/ 1177633 h 1250801"/>
                  <a:gd name="connsiteX13-653" fmla="*/ 208471 w 4745175"/>
                  <a:gd name="connsiteY13-654" fmla="*/ 1250801 h 1250801"/>
                  <a:gd name="connsiteX14-655" fmla="*/ 0 w 4745175"/>
                  <a:gd name="connsiteY14-656" fmla="*/ 1042330 h 1250801"/>
                  <a:gd name="connsiteX15-657" fmla="*/ 96982 w 4745175"/>
                  <a:gd name="connsiteY15-658" fmla="*/ 291598 h 1250801"/>
                  <a:gd name="connsiteX0-659" fmla="*/ 96982 w 4745175"/>
                  <a:gd name="connsiteY0-660" fmla="*/ 291598 h 1250801"/>
                  <a:gd name="connsiteX1-661" fmla="*/ 125343 w 4745175"/>
                  <a:gd name="connsiteY1-662" fmla="*/ 27709 h 1250801"/>
                  <a:gd name="connsiteX2-663" fmla="*/ 2702972 w 4745175"/>
                  <a:gd name="connsiteY2-664" fmla="*/ 27707 h 1250801"/>
                  <a:gd name="connsiteX3-665" fmla="*/ 4419606 w 4745175"/>
                  <a:gd name="connsiteY3-666" fmla="*/ 0 h 1250801"/>
                  <a:gd name="connsiteX4-667" fmla="*/ 4738914 w 4745175"/>
                  <a:gd name="connsiteY4-668" fmla="*/ 194616 h 1250801"/>
                  <a:gd name="connsiteX5-669" fmla="*/ 4738913 w 4745175"/>
                  <a:gd name="connsiteY5-670" fmla="*/ 1056185 h 1250801"/>
                  <a:gd name="connsiteX6-671" fmla="*/ 4419606 w 4745175"/>
                  <a:gd name="connsiteY6-672" fmla="*/ 1250801 h 1250801"/>
                  <a:gd name="connsiteX7-673" fmla="*/ 3894463 w 4745175"/>
                  <a:gd name="connsiteY7-674" fmla="*/ 1163780 h 1250801"/>
                  <a:gd name="connsiteX8-675" fmla="*/ 3367989 w 4745175"/>
                  <a:gd name="connsiteY8-676" fmla="*/ 1205343 h 1250801"/>
                  <a:gd name="connsiteX9-677" fmla="*/ 2841517 w 4745175"/>
                  <a:gd name="connsiteY9-678" fmla="*/ 1219198 h 1250801"/>
                  <a:gd name="connsiteX10-679" fmla="*/ 2550571 w 4745175"/>
                  <a:gd name="connsiteY10-680" fmla="*/ 1149925 h 1250801"/>
                  <a:gd name="connsiteX11-681" fmla="*/ 2231916 w 4745175"/>
                  <a:gd name="connsiteY11-682" fmla="*/ 1219197 h 1250801"/>
                  <a:gd name="connsiteX12-683" fmla="*/ 1442208 w 4745175"/>
                  <a:gd name="connsiteY12-684" fmla="*/ 1177633 h 1250801"/>
                  <a:gd name="connsiteX13-685" fmla="*/ 208471 w 4745175"/>
                  <a:gd name="connsiteY13-686" fmla="*/ 1250801 h 1250801"/>
                  <a:gd name="connsiteX14-687" fmla="*/ 0 w 4745175"/>
                  <a:gd name="connsiteY14-688" fmla="*/ 1042330 h 1250801"/>
                  <a:gd name="connsiteX15-689" fmla="*/ 96982 w 4745175"/>
                  <a:gd name="connsiteY15-690" fmla="*/ 291598 h 1250801"/>
                  <a:gd name="connsiteX0-691" fmla="*/ 96982 w 4745175"/>
                  <a:gd name="connsiteY0-692" fmla="*/ 296876 h 1256079"/>
                  <a:gd name="connsiteX1-693" fmla="*/ 125343 w 4745175"/>
                  <a:gd name="connsiteY1-694" fmla="*/ 32987 h 1256079"/>
                  <a:gd name="connsiteX2-695" fmla="*/ 1457382 w 4745175"/>
                  <a:gd name="connsiteY2-696" fmla="*/ 3972 h 1256079"/>
                  <a:gd name="connsiteX3-697" fmla="*/ 2702972 w 4745175"/>
                  <a:gd name="connsiteY3-698" fmla="*/ 32985 h 1256079"/>
                  <a:gd name="connsiteX4-699" fmla="*/ 4419606 w 4745175"/>
                  <a:gd name="connsiteY4-700" fmla="*/ 5278 h 1256079"/>
                  <a:gd name="connsiteX5-701" fmla="*/ 4738914 w 4745175"/>
                  <a:gd name="connsiteY5-702" fmla="*/ 199894 h 1256079"/>
                  <a:gd name="connsiteX6-703" fmla="*/ 4738913 w 4745175"/>
                  <a:gd name="connsiteY6-704" fmla="*/ 1061463 h 1256079"/>
                  <a:gd name="connsiteX7-705" fmla="*/ 4419606 w 4745175"/>
                  <a:gd name="connsiteY7-706" fmla="*/ 1256079 h 1256079"/>
                  <a:gd name="connsiteX8-707" fmla="*/ 3894463 w 4745175"/>
                  <a:gd name="connsiteY8-708" fmla="*/ 1169058 h 1256079"/>
                  <a:gd name="connsiteX9-709" fmla="*/ 3367989 w 4745175"/>
                  <a:gd name="connsiteY9-710" fmla="*/ 1210621 h 1256079"/>
                  <a:gd name="connsiteX10-711" fmla="*/ 2841517 w 4745175"/>
                  <a:gd name="connsiteY10-712" fmla="*/ 1224476 h 1256079"/>
                  <a:gd name="connsiteX11-713" fmla="*/ 2550571 w 4745175"/>
                  <a:gd name="connsiteY11-714" fmla="*/ 1155203 h 1256079"/>
                  <a:gd name="connsiteX12-715" fmla="*/ 2231916 w 4745175"/>
                  <a:gd name="connsiteY12-716" fmla="*/ 1224475 h 1256079"/>
                  <a:gd name="connsiteX13-717" fmla="*/ 1442208 w 4745175"/>
                  <a:gd name="connsiteY13-718" fmla="*/ 1182911 h 1256079"/>
                  <a:gd name="connsiteX14-719" fmla="*/ 208471 w 4745175"/>
                  <a:gd name="connsiteY14-720" fmla="*/ 1256079 h 1256079"/>
                  <a:gd name="connsiteX15-721" fmla="*/ 0 w 4745175"/>
                  <a:gd name="connsiteY15-722" fmla="*/ 1047608 h 1256079"/>
                  <a:gd name="connsiteX16" fmla="*/ 96982 w 4745175"/>
                  <a:gd name="connsiteY16" fmla="*/ 296876 h 1256079"/>
                  <a:gd name="connsiteX0-723" fmla="*/ 96982 w 4745175"/>
                  <a:gd name="connsiteY0-724" fmla="*/ 291598 h 1250801"/>
                  <a:gd name="connsiteX1-725" fmla="*/ 125343 w 4745175"/>
                  <a:gd name="connsiteY1-726" fmla="*/ 27709 h 1250801"/>
                  <a:gd name="connsiteX2-727" fmla="*/ 1512800 w 4745175"/>
                  <a:gd name="connsiteY2-728" fmla="*/ 67967 h 1250801"/>
                  <a:gd name="connsiteX3-729" fmla="*/ 2702972 w 4745175"/>
                  <a:gd name="connsiteY3-730" fmla="*/ 27707 h 1250801"/>
                  <a:gd name="connsiteX4-731" fmla="*/ 4419606 w 4745175"/>
                  <a:gd name="connsiteY4-732" fmla="*/ 0 h 1250801"/>
                  <a:gd name="connsiteX5-733" fmla="*/ 4738914 w 4745175"/>
                  <a:gd name="connsiteY5-734" fmla="*/ 194616 h 1250801"/>
                  <a:gd name="connsiteX6-735" fmla="*/ 4738913 w 4745175"/>
                  <a:gd name="connsiteY6-736" fmla="*/ 1056185 h 1250801"/>
                  <a:gd name="connsiteX7-737" fmla="*/ 4419606 w 4745175"/>
                  <a:gd name="connsiteY7-738" fmla="*/ 1250801 h 1250801"/>
                  <a:gd name="connsiteX8-739" fmla="*/ 3894463 w 4745175"/>
                  <a:gd name="connsiteY8-740" fmla="*/ 1163780 h 1250801"/>
                  <a:gd name="connsiteX9-741" fmla="*/ 3367989 w 4745175"/>
                  <a:gd name="connsiteY9-742" fmla="*/ 1205343 h 1250801"/>
                  <a:gd name="connsiteX10-743" fmla="*/ 2841517 w 4745175"/>
                  <a:gd name="connsiteY10-744" fmla="*/ 1219198 h 1250801"/>
                  <a:gd name="connsiteX11-745" fmla="*/ 2550571 w 4745175"/>
                  <a:gd name="connsiteY11-746" fmla="*/ 1149925 h 1250801"/>
                  <a:gd name="connsiteX12-747" fmla="*/ 2231916 w 4745175"/>
                  <a:gd name="connsiteY12-748" fmla="*/ 1219197 h 1250801"/>
                  <a:gd name="connsiteX13-749" fmla="*/ 1442208 w 4745175"/>
                  <a:gd name="connsiteY13-750" fmla="*/ 1177633 h 1250801"/>
                  <a:gd name="connsiteX14-751" fmla="*/ 208471 w 4745175"/>
                  <a:gd name="connsiteY14-752" fmla="*/ 1250801 h 1250801"/>
                  <a:gd name="connsiteX15-753" fmla="*/ 0 w 4745175"/>
                  <a:gd name="connsiteY15-754" fmla="*/ 1042330 h 1250801"/>
                  <a:gd name="connsiteX16-755" fmla="*/ 96982 w 4745175"/>
                  <a:gd name="connsiteY16-756" fmla="*/ 291598 h 1250801"/>
                  <a:gd name="connsiteX0-757" fmla="*/ 96982 w 4745175"/>
                  <a:gd name="connsiteY0-758" fmla="*/ 291598 h 1250801"/>
                  <a:gd name="connsiteX1-759" fmla="*/ 125343 w 4745175"/>
                  <a:gd name="connsiteY1-760" fmla="*/ 27709 h 1250801"/>
                  <a:gd name="connsiteX2-761" fmla="*/ 1512800 w 4745175"/>
                  <a:gd name="connsiteY2-762" fmla="*/ 67967 h 1250801"/>
                  <a:gd name="connsiteX3-763" fmla="*/ 2702972 w 4745175"/>
                  <a:gd name="connsiteY3-764" fmla="*/ 27707 h 1250801"/>
                  <a:gd name="connsiteX4-765" fmla="*/ 3216909 w 4745175"/>
                  <a:gd name="connsiteY4-766" fmla="*/ 26403 h 1250801"/>
                  <a:gd name="connsiteX5-767" fmla="*/ 4419606 w 4745175"/>
                  <a:gd name="connsiteY5-768" fmla="*/ 0 h 1250801"/>
                  <a:gd name="connsiteX6-769" fmla="*/ 4738914 w 4745175"/>
                  <a:gd name="connsiteY6-770" fmla="*/ 194616 h 1250801"/>
                  <a:gd name="connsiteX7-771" fmla="*/ 4738913 w 4745175"/>
                  <a:gd name="connsiteY7-772" fmla="*/ 1056185 h 1250801"/>
                  <a:gd name="connsiteX8-773" fmla="*/ 4419606 w 4745175"/>
                  <a:gd name="connsiteY8-774" fmla="*/ 1250801 h 1250801"/>
                  <a:gd name="connsiteX9-775" fmla="*/ 3894463 w 4745175"/>
                  <a:gd name="connsiteY9-776" fmla="*/ 1163780 h 1250801"/>
                  <a:gd name="connsiteX10-777" fmla="*/ 3367989 w 4745175"/>
                  <a:gd name="connsiteY10-778" fmla="*/ 1205343 h 1250801"/>
                  <a:gd name="connsiteX11-779" fmla="*/ 2841517 w 4745175"/>
                  <a:gd name="connsiteY11-780" fmla="*/ 1219198 h 1250801"/>
                  <a:gd name="connsiteX12-781" fmla="*/ 2550571 w 4745175"/>
                  <a:gd name="connsiteY12-782" fmla="*/ 1149925 h 1250801"/>
                  <a:gd name="connsiteX13-783" fmla="*/ 2231916 w 4745175"/>
                  <a:gd name="connsiteY13-784" fmla="*/ 1219197 h 1250801"/>
                  <a:gd name="connsiteX14-785" fmla="*/ 1442208 w 4745175"/>
                  <a:gd name="connsiteY14-786" fmla="*/ 1177633 h 1250801"/>
                  <a:gd name="connsiteX15-787" fmla="*/ 208471 w 4745175"/>
                  <a:gd name="connsiteY15-788" fmla="*/ 1250801 h 1250801"/>
                  <a:gd name="connsiteX16-789" fmla="*/ 0 w 4745175"/>
                  <a:gd name="connsiteY16-790" fmla="*/ 1042330 h 1250801"/>
                  <a:gd name="connsiteX17" fmla="*/ 96982 w 4745175"/>
                  <a:gd name="connsiteY17" fmla="*/ 291598 h 1250801"/>
                  <a:gd name="connsiteX0-791" fmla="*/ 96982 w 4745175"/>
                  <a:gd name="connsiteY0-792" fmla="*/ 292904 h 1252107"/>
                  <a:gd name="connsiteX1-793" fmla="*/ 125343 w 4745175"/>
                  <a:gd name="connsiteY1-794" fmla="*/ 29015 h 1252107"/>
                  <a:gd name="connsiteX2-795" fmla="*/ 1512800 w 4745175"/>
                  <a:gd name="connsiteY2-796" fmla="*/ 69273 h 1252107"/>
                  <a:gd name="connsiteX3-797" fmla="*/ 2702972 w 4745175"/>
                  <a:gd name="connsiteY3-798" fmla="*/ 29013 h 1252107"/>
                  <a:gd name="connsiteX4-799" fmla="*/ 3313891 w 4745175"/>
                  <a:gd name="connsiteY4-800" fmla="*/ 0 h 1252107"/>
                  <a:gd name="connsiteX5-801" fmla="*/ 4419606 w 4745175"/>
                  <a:gd name="connsiteY5-802" fmla="*/ 1306 h 1252107"/>
                  <a:gd name="connsiteX6-803" fmla="*/ 4738914 w 4745175"/>
                  <a:gd name="connsiteY6-804" fmla="*/ 195922 h 1252107"/>
                  <a:gd name="connsiteX7-805" fmla="*/ 4738913 w 4745175"/>
                  <a:gd name="connsiteY7-806" fmla="*/ 1057491 h 1252107"/>
                  <a:gd name="connsiteX8-807" fmla="*/ 4419606 w 4745175"/>
                  <a:gd name="connsiteY8-808" fmla="*/ 1252107 h 1252107"/>
                  <a:gd name="connsiteX9-809" fmla="*/ 3894463 w 4745175"/>
                  <a:gd name="connsiteY9-810" fmla="*/ 1165086 h 1252107"/>
                  <a:gd name="connsiteX10-811" fmla="*/ 3367989 w 4745175"/>
                  <a:gd name="connsiteY10-812" fmla="*/ 1206649 h 1252107"/>
                  <a:gd name="connsiteX11-813" fmla="*/ 2841517 w 4745175"/>
                  <a:gd name="connsiteY11-814" fmla="*/ 1220504 h 1252107"/>
                  <a:gd name="connsiteX12-815" fmla="*/ 2550571 w 4745175"/>
                  <a:gd name="connsiteY12-816" fmla="*/ 1151231 h 1252107"/>
                  <a:gd name="connsiteX13-817" fmla="*/ 2231916 w 4745175"/>
                  <a:gd name="connsiteY13-818" fmla="*/ 1220503 h 1252107"/>
                  <a:gd name="connsiteX14-819" fmla="*/ 1442208 w 4745175"/>
                  <a:gd name="connsiteY14-820" fmla="*/ 1178939 h 1252107"/>
                  <a:gd name="connsiteX15-821" fmla="*/ 208471 w 4745175"/>
                  <a:gd name="connsiteY15-822" fmla="*/ 1252107 h 1252107"/>
                  <a:gd name="connsiteX16-823" fmla="*/ 0 w 4745175"/>
                  <a:gd name="connsiteY16-824" fmla="*/ 1043636 h 1252107"/>
                  <a:gd name="connsiteX17-825" fmla="*/ 96982 w 4745175"/>
                  <a:gd name="connsiteY17-826" fmla="*/ 292904 h 1252107"/>
                  <a:gd name="connsiteX0-827" fmla="*/ 27709 w 4745175"/>
                  <a:gd name="connsiteY0-828" fmla="*/ 486868 h 1252107"/>
                  <a:gd name="connsiteX1-829" fmla="*/ 125343 w 4745175"/>
                  <a:gd name="connsiteY1-830" fmla="*/ 29015 h 1252107"/>
                  <a:gd name="connsiteX2-831" fmla="*/ 1512800 w 4745175"/>
                  <a:gd name="connsiteY2-832" fmla="*/ 69273 h 1252107"/>
                  <a:gd name="connsiteX3-833" fmla="*/ 2702972 w 4745175"/>
                  <a:gd name="connsiteY3-834" fmla="*/ 29013 h 1252107"/>
                  <a:gd name="connsiteX4-835" fmla="*/ 3313891 w 4745175"/>
                  <a:gd name="connsiteY4-836" fmla="*/ 0 h 1252107"/>
                  <a:gd name="connsiteX5-837" fmla="*/ 4419606 w 4745175"/>
                  <a:gd name="connsiteY5-838" fmla="*/ 1306 h 1252107"/>
                  <a:gd name="connsiteX6-839" fmla="*/ 4738914 w 4745175"/>
                  <a:gd name="connsiteY6-840" fmla="*/ 195922 h 1252107"/>
                  <a:gd name="connsiteX7-841" fmla="*/ 4738913 w 4745175"/>
                  <a:gd name="connsiteY7-842" fmla="*/ 1057491 h 1252107"/>
                  <a:gd name="connsiteX8-843" fmla="*/ 4419606 w 4745175"/>
                  <a:gd name="connsiteY8-844" fmla="*/ 1252107 h 1252107"/>
                  <a:gd name="connsiteX9-845" fmla="*/ 3894463 w 4745175"/>
                  <a:gd name="connsiteY9-846" fmla="*/ 1165086 h 1252107"/>
                  <a:gd name="connsiteX10-847" fmla="*/ 3367989 w 4745175"/>
                  <a:gd name="connsiteY10-848" fmla="*/ 1206649 h 1252107"/>
                  <a:gd name="connsiteX11-849" fmla="*/ 2841517 w 4745175"/>
                  <a:gd name="connsiteY11-850" fmla="*/ 1220504 h 1252107"/>
                  <a:gd name="connsiteX12-851" fmla="*/ 2550571 w 4745175"/>
                  <a:gd name="connsiteY12-852" fmla="*/ 1151231 h 1252107"/>
                  <a:gd name="connsiteX13-853" fmla="*/ 2231916 w 4745175"/>
                  <a:gd name="connsiteY13-854" fmla="*/ 1220503 h 1252107"/>
                  <a:gd name="connsiteX14-855" fmla="*/ 1442208 w 4745175"/>
                  <a:gd name="connsiteY14-856" fmla="*/ 1178939 h 1252107"/>
                  <a:gd name="connsiteX15-857" fmla="*/ 208471 w 4745175"/>
                  <a:gd name="connsiteY15-858" fmla="*/ 1252107 h 1252107"/>
                  <a:gd name="connsiteX16-859" fmla="*/ 0 w 4745175"/>
                  <a:gd name="connsiteY16-860" fmla="*/ 1043636 h 1252107"/>
                  <a:gd name="connsiteX17-861" fmla="*/ 27709 w 4745175"/>
                  <a:gd name="connsiteY17-862" fmla="*/ 486868 h 1252107"/>
                  <a:gd name="connsiteX0-863" fmla="*/ 27709 w 4745175"/>
                  <a:gd name="connsiteY0-864" fmla="*/ 486868 h 1252107"/>
                  <a:gd name="connsiteX1-865" fmla="*/ 111488 w 4745175"/>
                  <a:gd name="connsiteY1-866" fmla="*/ 153706 h 1252107"/>
                  <a:gd name="connsiteX2-867" fmla="*/ 1512800 w 4745175"/>
                  <a:gd name="connsiteY2-868" fmla="*/ 69273 h 1252107"/>
                  <a:gd name="connsiteX3-869" fmla="*/ 2702972 w 4745175"/>
                  <a:gd name="connsiteY3-870" fmla="*/ 29013 h 1252107"/>
                  <a:gd name="connsiteX4-871" fmla="*/ 3313891 w 4745175"/>
                  <a:gd name="connsiteY4-872" fmla="*/ 0 h 1252107"/>
                  <a:gd name="connsiteX5-873" fmla="*/ 4419606 w 4745175"/>
                  <a:gd name="connsiteY5-874" fmla="*/ 1306 h 1252107"/>
                  <a:gd name="connsiteX6-875" fmla="*/ 4738914 w 4745175"/>
                  <a:gd name="connsiteY6-876" fmla="*/ 195922 h 1252107"/>
                  <a:gd name="connsiteX7-877" fmla="*/ 4738913 w 4745175"/>
                  <a:gd name="connsiteY7-878" fmla="*/ 1057491 h 1252107"/>
                  <a:gd name="connsiteX8-879" fmla="*/ 4419606 w 4745175"/>
                  <a:gd name="connsiteY8-880" fmla="*/ 1252107 h 1252107"/>
                  <a:gd name="connsiteX9-881" fmla="*/ 3894463 w 4745175"/>
                  <a:gd name="connsiteY9-882" fmla="*/ 1165086 h 1252107"/>
                  <a:gd name="connsiteX10-883" fmla="*/ 3367989 w 4745175"/>
                  <a:gd name="connsiteY10-884" fmla="*/ 1206649 h 1252107"/>
                  <a:gd name="connsiteX11-885" fmla="*/ 2841517 w 4745175"/>
                  <a:gd name="connsiteY11-886" fmla="*/ 1220504 h 1252107"/>
                  <a:gd name="connsiteX12-887" fmla="*/ 2550571 w 4745175"/>
                  <a:gd name="connsiteY12-888" fmla="*/ 1151231 h 1252107"/>
                  <a:gd name="connsiteX13-889" fmla="*/ 2231916 w 4745175"/>
                  <a:gd name="connsiteY13-890" fmla="*/ 1220503 h 1252107"/>
                  <a:gd name="connsiteX14-891" fmla="*/ 1442208 w 4745175"/>
                  <a:gd name="connsiteY14-892" fmla="*/ 1178939 h 1252107"/>
                  <a:gd name="connsiteX15-893" fmla="*/ 208471 w 4745175"/>
                  <a:gd name="connsiteY15-894" fmla="*/ 1252107 h 1252107"/>
                  <a:gd name="connsiteX16-895" fmla="*/ 0 w 4745175"/>
                  <a:gd name="connsiteY16-896" fmla="*/ 1043636 h 1252107"/>
                  <a:gd name="connsiteX17-897" fmla="*/ 27709 w 4745175"/>
                  <a:gd name="connsiteY17-898" fmla="*/ 486868 h 1252107"/>
                  <a:gd name="connsiteX0-899" fmla="*/ 83127 w 4745175"/>
                  <a:gd name="connsiteY0-900" fmla="*/ 694686 h 1252107"/>
                  <a:gd name="connsiteX1-901" fmla="*/ 111488 w 4745175"/>
                  <a:gd name="connsiteY1-902" fmla="*/ 153706 h 1252107"/>
                  <a:gd name="connsiteX2-903" fmla="*/ 1512800 w 4745175"/>
                  <a:gd name="connsiteY2-904" fmla="*/ 69273 h 1252107"/>
                  <a:gd name="connsiteX3-905" fmla="*/ 2702972 w 4745175"/>
                  <a:gd name="connsiteY3-906" fmla="*/ 29013 h 1252107"/>
                  <a:gd name="connsiteX4-907" fmla="*/ 3313891 w 4745175"/>
                  <a:gd name="connsiteY4-908" fmla="*/ 0 h 1252107"/>
                  <a:gd name="connsiteX5-909" fmla="*/ 4419606 w 4745175"/>
                  <a:gd name="connsiteY5-910" fmla="*/ 1306 h 1252107"/>
                  <a:gd name="connsiteX6-911" fmla="*/ 4738914 w 4745175"/>
                  <a:gd name="connsiteY6-912" fmla="*/ 195922 h 1252107"/>
                  <a:gd name="connsiteX7-913" fmla="*/ 4738913 w 4745175"/>
                  <a:gd name="connsiteY7-914" fmla="*/ 1057491 h 1252107"/>
                  <a:gd name="connsiteX8-915" fmla="*/ 4419606 w 4745175"/>
                  <a:gd name="connsiteY8-916" fmla="*/ 1252107 h 1252107"/>
                  <a:gd name="connsiteX9-917" fmla="*/ 3894463 w 4745175"/>
                  <a:gd name="connsiteY9-918" fmla="*/ 1165086 h 1252107"/>
                  <a:gd name="connsiteX10-919" fmla="*/ 3367989 w 4745175"/>
                  <a:gd name="connsiteY10-920" fmla="*/ 1206649 h 1252107"/>
                  <a:gd name="connsiteX11-921" fmla="*/ 2841517 w 4745175"/>
                  <a:gd name="connsiteY11-922" fmla="*/ 1220504 h 1252107"/>
                  <a:gd name="connsiteX12-923" fmla="*/ 2550571 w 4745175"/>
                  <a:gd name="connsiteY12-924" fmla="*/ 1151231 h 1252107"/>
                  <a:gd name="connsiteX13-925" fmla="*/ 2231916 w 4745175"/>
                  <a:gd name="connsiteY13-926" fmla="*/ 1220503 h 1252107"/>
                  <a:gd name="connsiteX14-927" fmla="*/ 1442208 w 4745175"/>
                  <a:gd name="connsiteY14-928" fmla="*/ 1178939 h 1252107"/>
                  <a:gd name="connsiteX15-929" fmla="*/ 208471 w 4745175"/>
                  <a:gd name="connsiteY15-930" fmla="*/ 1252107 h 1252107"/>
                  <a:gd name="connsiteX16-931" fmla="*/ 0 w 4745175"/>
                  <a:gd name="connsiteY16-932" fmla="*/ 1043636 h 1252107"/>
                  <a:gd name="connsiteX17-933" fmla="*/ 83127 w 4745175"/>
                  <a:gd name="connsiteY17-934" fmla="*/ 694686 h 1252107"/>
                  <a:gd name="connsiteX0-935" fmla="*/ 83127 w 4745175"/>
                  <a:gd name="connsiteY0-936" fmla="*/ 694686 h 1252107"/>
                  <a:gd name="connsiteX1-937" fmla="*/ 194616 w 4745175"/>
                  <a:gd name="connsiteY1-938" fmla="*/ 181415 h 1252107"/>
                  <a:gd name="connsiteX2-939" fmla="*/ 1512800 w 4745175"/>
                  <a:gd name="connsiteY2-940" fmla="*/ 69273 h 1252107"/>
                  <a:gd name="connsiteX3-941" fmla="*/ 2702972 w 4745175"/>
                  <a:gd name="connsiteY3-942" fmla="*/ 29013 h 1252107"/>
                  <a:gd name="connsiteX4-943" fmla="*/ 3313891 w 4745175"/>
                  <a:gd name="connsiteY4-944" fmla="*/ 0 h 1252107"/>
                  <a:gd name="connsiteX5-945" fmla="*/ 4419606 w 4745175"/>
                  <a:gd name="connsiteY5-946" fmla="*/ 1306 h 1252107"/>
                  <a:gd name="connsiteX6-947" fmla="*/ 4738914 w 4745175"/>
                  <a:gd name="connsiteY6-948" fmla="*/ 195922 h 1252107"/>
                  <a:gd name="connsiteX7-949" fmla="*/ 4738913 w 4745175"/>
                  <a:gd name="connsiteY7-950" fmla="*/ 1057491 h 1252107"/>
                  <a:gd name="connsiteX8-951" fmla="*/ 4419606 w 4745175"/>
                  <a:gd name="connsiteY8-952" fmla="*/ 1252107 h 1252107"/>
                  <a:gd name="connsiteX9-953" fmla="*/ 3894463 w 4745175"/>
                  <a:gd name="connsiteY9-954" fmla="*/ 1165086 h 1252107"/>
                  <a:gd name="connsiteX10-955" fmla="*/ 3367989 w 4745175"/>
                  <a:gd name="connsiteY10-956" fmla="*/ 1206649 h 1252107"/>
                  <a:gd name="connsiteX11-957" fmla="*/ 2841517 w 4745175"/>
                  <a:gd name="connsiteY11-958" fmla="*/ 1220504 h 1252107"/>
                  <a:gd name="connsiteX12-959" fmla="*/ 2550571 w 4745175"/>
                  <a:gd name="connsiteY12-960" fmla="*/ 1151231 h 1252107"/>
                  <a:gd name="connsiteX13-961" fmla="*/ 2231916 w 4745175"/>
                  <a:gd name="connsiteY13-962" fmla="*/ 1220503 h 1252107"/>
                  <a:gd name="connsiteX14-963" fmla="*/ 1442208 w 4745175"/>
                  <a:gd name="connsiteY14-964" fmla="*/ 1178939 h 1252107"/>
                  <a:gd name="connsiteX15-965" fmla="*/ 208471 w 4745175"/>
                  <a:gd name="connsiteY15-966" fmla="*/ 1252107 h 1252107"/>
                  <a:gd name="connsiteX16-967" fmla="*/ 0 w 4745175"/>
                  <a:gd name="connsiteY16-968" fmla="*/ 1043636 h 1252107"/>
                  <a:gd name="connsiteX17-969" fmla="*/ 83127 w 4745175"/>
                  <a:gd name="connsiteY17-970" fmla="*/ 694686 h 1252107"/>
                  <a:gd name="connsiteX0-971" fmla="*/ 83127 w 4785446"/>
                  <a:gd name="connsiteY0-972" fmla="*/ 694686 h 1252107"/>
                  <a:gd name="connsiteX1-973" fmla="*/ 194616 w 4785446"/>
                  <a:gd name="connsiteY1-974" fmla="*/ 181415 h 1252107"/>
                  <a:gd name="connsiteX2-975" fmla="*/ 1512800 w 4785446"/>
                  <a:gd name="connsiteY2-976" fmla="*/ 69273 h 1252107"/>
                  <a:gd name="connsiteX3-977" fmla="*/ 2702972 w 4785446"/>
                  <a:gd name="connsiteY3-978" fmla="*/ 29013 h 1252107"/>
                  <a:gd name="connsiteX4-979" fmla="*/ 3313891 w 4785446"/>
                  <a:gd name="connsiteY4-980" fmla="*/ 0 h 1252107"/>
                  <a:gd name="connsiteX5-981" fmla="*/ 4419606 w 4785446"/>
                  <a:gd name="connsiteY5-982" fmla="*/ 1306 h 1252107"/>
                  <a:gd name="connsiteX6-983" fmla="*/ 4780478 w 4785446"/>
                  <a:gd name="connsiteY6-984" fmla="*/ 348322 h 1252107"/>
                  <a:gd name="connsiteX7-985" fmla="*/ 4738913 w 4785446"/>
                  <a:gd name="connsiteY7-986" fmla="*/ 1057491 h 1252107"/>
                  <a:gd name="connsiteX8-987" fmla="*/ 4419606 w 4785446"/>
                  <a:gd name="connsiteY8-988" fmla="*/ 1252107 h 1252107"/>
                  <a:gd name="connsiteX9-989" fmla="*/ 3894463 w 4785446"/>
                  <a:gd name="connsiteY9-990" fmla="*/ 1165086 h 1252107"/>
                  <a:gd name="connsiteX10-991" fmla="*/ 3367989 w 4785446"/>
                  <a:gd name="connsiteY10-992" fmla="*/ 1206649 h 1252107"/>
                  <a:gd name="connsiteX11-993" fmla="*/ 2841517 w 4785446"/>
                  <a:gd name="connsiteY11-994" fmla="*/ 1220504 h 1252107"/>
                  <a:gd name="connsiteX12-995" fmla="*/ 2550571 w 4785446"/>
                  <a:gd name="connsiteY12-996" fmla="*/ 1151231 h 1252107"/>
                  <a:gd name="connsiteX13-997" fmla="*/ 2231916 w 4785446"/>
                  <a:gd name="connsiteY13-998" fmla="*/ 1220503 h 1252107"/>
                  <a:gd name="connsiteX14-999" fmla="*/ 1442208 w 4785446"/>
                  <a:gd name="connsiteY14-1000" fmla="*/ 1178939 h 1252107"/>
                  <a:gd name="connsiteX15-1001" fmla="*/ 208471 w 4785446"/>
                  <a:gd name="connsiteY15-1002" fmla="*/ 1252107 h 1252107"/>
                  <a:gd name="connsiteX16-1003" fmla="*/ 0 w 4785446"/>
                  <a:gd name="connsiteY16-1004" fmla="*/ 1043636 h 1252107"/>
                  <a:gd name="connsiteX17-1005" fmla="*/ 83127 w 4785446"/>
                  <a:gd name="connsiteY17-1006" fmla="*/ 694686 h 1252107"/>
                  <a:gd name="connsiteX0-1007" fmla="*/ 83127 w 4785446"/>
                  <a:gd name="connsiteY0-1008" fmla="*/ 694686 h 1252107"/>
                  <a:gd name="connsiteX1-1009" fmla="*/ 194616 w 4785446"/>
                  <a:gd name="connsiteY1-1010" fmla="*/ 181415 h 1252107"/>
                  <a:gd name="connsiteX2-1011" fmla="*/ 1512800 w 4785446"/>
                  <a:gd name="connsiteY2-1012" fmla="*/ 69273 h 1252107"/>
                  <a:gd name="connsiteX3-1013" fmla="*/ 2702972 w 4785446"/>
                  <a:gd name="connsiteY3-1014" fmla="*/ 29013 h 1252107"/>
                  <a:gd name="connsiteX4-1015" fmla="*/ 3313891 w 4785446"/>
                  <a:gd name="connsiteY4-1016" fmla="*/ 0 h 1252107"/>
                  <a:gd name="connsiteX5-1017" fmla="*/ 4405751 w 4785446"/>
                  <a:gd name="connsiteY5-1018" fmla="*/ 70579 h 1252107"/>
                  <a:gd name="connsiteX6-1019" fmla="*/ 4780478 w 4785446"/>
                  <a:gd name="connsiteY6-1020" fmla="*/ 348322 h 1252107"/>
                  <a:gd name="connsiteX7-1021" fmla="*/ 4738913 w 4785446"/>
                  <a:gd name="connsiteY7-1022" fmla="*/ 1057491 h 1252107"/>
                  <a:gd name="connsiteX8-1023" fmla="*/ 4419606 w 4785446"/>
                  <a:gd name="connsiteY8-1024" fmla="*/ 1252107 h 1252107"/>
                  <a:gd name="connsiteX9-1025" fmla="*/ 3894463 w 4785446"/>
                  <a:gd name="connsiteY9-1026" fmla="*/ 1165086 h 1252107"/>
                  <a:gd name="connsiteX10-1027" fmla="*/ 3367989 w 4785446"/>
                  <a:gd name="connsiteY10-1028" fmla="*/ 1206649 h 1252107"/>
                  <a:gd name="connsiteX11-1029" fmla="*/ 2841517 w 4785446"/>
                  <a:gd name="connsiteY11-1030" fmla="*/ 1220504 h 1252107"/>
                  <a:gd name="connsiteX12-1031" fmla="*/ 2550571 w 4785446"/>
                  <a:gd name="connsiteY12-1032" fmla="*/ 1151231 h 1252107"/>
                  <a:gd name="connsiteX13-1033" fmla="*/ 2231916 w 4785446"/>
                  <a:gd name="connsiteY13-1034" fmla="*/ 1220503 h 1252107"/>
                  <a:gd name="connsiteX14-1035" fmla="*/ 1442208 w 4785446"/>
                  <a:gd name="connsiteY14-1036" fmla="*/ 1178939 h 1252107"/>
                  <a:gd name="connsiteX15-1037" fmla="*/ 208471 w 4785446"/>
                  <a:gd name="connsiteY15-1038" fmla="*/ 1252107 h 1252107"/>
                  <a:gd name="connsiteX16-1039" fmla="*/ 0 w 4785446"/>
                  <a:gd name="connsiteY16-1040" fmla="*/ 1043636 h 1252107"/>
                  <a:gd name="connsiteX17-1041" fmla="*/ 83127 w 4785446"/>
                  <a:gd name="connsiteY17-1042" fmla="*/ 694686 h 1252107"/>
                  <a:gd name="connsiteX0-1043" fmla="*/ 83127 w 4785446"/>
                  <a:gd name="connsiteY0-1044" fmla="*/ 665673 h 1223094"/>
                  <a:gd name="connsiteX1-1045" fmla="*/ 194616 w 4785446"/>
                  <a:gd name="connsiteY1-1046" fmla="*/ 152402 h 1223094"/>
                  <a:gd name="connsiteX2-1047" fmla="*/ 1512800 w 4785446"/>
                  <a:gd name="connsiteY2-1048" fmla="*/ 40260 h 1223094"/>
                  <a:gd name="connsiteX3-1049" fmla="*/ 2702972 w 4785446"/>
                  <a:gd name="connsiteY3-1050" fmla="*/ 0 h 1223094"/>
                  <a:gd name="connsiteX4-1051" fmla="*/ 3327745 w 4785446"/>
                  <a:gd name="connsiteY4-1052" fmla="*/ 54114 h 1223094"/>
                  <a:gd name="connsiteX5-1053" fmla="*/ 4405751 w 4785446"/>
                  <a:gd name="connsiteY5-1054" fmla="*/ 41566 h 1223094"/>
                  <a:gd name="connsiteX6-1055" fmla="*/ 4780478 w 4785446"/>
                  <a:gd name="connsiteY6-1056" fmla="*/ 319309 h 1223094"/>
                  <a:gd name="connsiteX7-1057" fmla="*/ 4738913 w 4785446"/>
                  <a:gd name="connsiteY7-1058" fmla="*/ 1028478 h 1223094"/>
                  <a:gd name="connsiteX8-1059" fmla="*/ 4419606 w 4785446"/>
                  <a:gd name="connsiteY8-1060" fmla="*/ 1223094 h 1223094"/>
                  <a:gd name="connsiteX9-1061" fmla="*/ 3894463 w 4785446"/>
                  <a:gd name="connsiteY9-1062" fmla="*/ 1136073 h 1223094"/>
                  <a:gd name="connsiteX10-1063" fmla="*/ 3367989 w 4785446"/>
                  <a:gd name="connsiteY10-1064" fmla="*/ 1177636 h 1223094"/>
                  <a:gd name="connsiteX11-1065" fmla="*/ 2841517 w 4785446"/>
                  <a:gd name="connsiteY11-1066" fmla="*/ 1191491 h 1223094"/>
                  <a:gd name="connsiteX12-1067" fmla="*/ 2550571 w 4785446"/>
                  <a:gd name="connsiteY12-1068" fmla="*/ 1122218 h 1223094"/>
                  <a:gd name="connsiteX13-1069" fmla="*/ 2231916 w 4785446"/>
                  <a:gd name="connsiteY13-1070" fmla="*/ 1191490 h 1223094"/>
                  <a:gd name="connsiteX14-1071" fmla="*/ 1442208 w 4785446"/>
                  <a:gd name="connsiteY14-1072" fmla="*/ 1149926 h 1223094"/>
                  <a:gd name="connsiteX15-1073" fmla="*/ 208471 w 4785446"/>
                  <a:gd name="connsiteY15-1074" fmla="*/ 1223094 h 1223094"/>
                  <a:gd name="connsiteX16-1075" fmla="*/ 0 w 4785446"/>
                  <a:gd name="connsiteY16-1076" fmla="*/ 1014623 h 1223094"/>
                  <a:gd name="connsiteX17-1077" fmla="*/ 83127 w 4785446"/>
                  <a:gd name="connsiteY17-1078" fmla="*/ 665673 h 1223094"/>
                  <a:gd name="connsiteX0-1079" fmla="*/ 13855 w 4785446"/>
                  <a:gd name="connsiteY0-1080" fmla="*/ 596400 h 1223094"/>
                  <a:gd name="connsiteX1-1081" fmla="*/ 194616 w 4785446"/>
                  <a:gd name="connsiteY1-1082" fmla="*/ 152402 h 1223094"/>
                  <a:gd name="connsiteX2-1083" fmla="*/ 1512800 w 4785446"/>
                  <a:gd name="connsiteY2-1084" fmla="*/ 40260 h 1223094"/>
                  <a:gd name="connsiteX3-1085" fmla="*/ 2702972 w 4785446"/>
                  <a:gd name="connsiteY3-1086" fmla="*/ 0 h 1223094"/>
                  <a:gd name="connsiteX4-1087" fmla="*/ 3327745 w 4785446"/>
                  <a:gd name="connsiteY4-1088" fmla="*/ 54114 h 1223094"/>
                  <a:gd name="connsiteX5-1089" fmla="*/ 4405751 w 4785446"/>
                  <a:gd name="connsiteY5-1090" fmla="*/ 41566 h 1223094"/>
                  <a:gd name="connsiteX6-1091" fmla="*/ 4780478 w 4785446"/>
                  <a:gd name="connsiteY6-1092" fmla="*/ 319309 h 1223094"/>
                  <a:gd name="connsiteX7-1093" fmla="*/ 4738913 w 4785446"/>
                  <a:gd name="connsiteY7-1094" fmla="*/ 1028478 h 1223094"/>
                  <a:gd name="connsiteX8-1095" fmla="*/ 4419606 w 4785446"/>
                  <a:gd name="connsiteY8-1096" fmla="*/ 1223094 h 1223094"/>
                  <a:gd name="connsiteX9-1097" fmla="*/ 3894463 w 4785446"/>
                  <a:gd name="connsiteY9-1098" fmla="*/ 1136073 h 1223094"/>
                  <a:gd name="connsiteX10-1099" fmla="*/ 3367989 w 4785446"/>
                  <a:gd name="connsiteY10-1100" fmla="*/ 1177636 h 1223094"/>
                  <a:gd name="connsiteX11-1101" fmla="*/ 2841517 w 4785446"/>
                  <a:gd name="connsiteY11-1102" fmla="*/ 1191491 h 1223094"/>
                  <a:gd name="connsiteX12-1103" fmla="*/ 2550571 w 4785446"/>
                  <a:gd name="connsiteY12-1104" fmla="*/ 1122218 h 1223094"/>
                  <a:gd name="connsiteX13-1105" fmla="*/ 2231916 w 4785446"/>
                  <a:gd name="connsiteY13-1106" fmla="*/ 1191490 h 1223094"/>
                  <a:gd name="connsiteX14-1107" fmla="*/ 1442208 w 4785446"/>
                  <a:gd name="connsiteY14-1108" fmla="*/ 1149926 h 1223094"/>
                  <a:gd name="connsiteX15-1109" fmla="*/ 208471 w 4785446"/>
                  <a:gd name="connsiteY15-1110" fmla="*/ 1223094 h 1223094"/>
                  <a:gd name="connsiteX16-1111" fmla="*/ 0 w 4785446"/>
                  <a:gd name="connsiteY16-1112" fmla="*/ 1014623 h 1223094"/>
                  <a:gd name="connsiteX17-1113" fmla="*/ 13855 w 4785446"/>
                  <a:gd name="connsiteY17-1114" fmla="*/ 596400 h 1223094"/>
                  <a:gd name="connsiteX0-1115" fmla="*/ 13855 w 4785446"/>
                  <a:gd name="connsiteY0-1116" fmla="*/ 596400 h 1223094"/>
                  <a:gd name="connsiteX1-1117" fmla="*/ 194616 w 4785446"/>
                  <a:gd name="connsiteY1-1118" fmla="*/ 152402 h 1223094"/>
                  <a:gd name="connsiteX2-1119" fmla="*/ 1512800 w 4785446"/>
                  <a:gd name="connsiteY2-1120" fmla="*/ 40260 h 1223094"/>
                  <a:gd name="connsiteX3-1121" fmla="*/ 2702972 w 4785446"/>
                  <a:gd name="connsiteY3-1122" fmla="*/ 0 h 1223094"/>
                  <a:gd name="connsiteX4-1123" fmla="*/ 3327745 w 4785446"/>
                  <a:gd name="connsiteY4-1124" fmla="*/ 54114 h 1223094"/>
                  <a:gd name="connsiteX5-1125" fmla="*/ 4405751 w 4785446"/>
                  <a:gd name="connsiteY5-1126" fmla="*/ 41566 h 1223094"/>
                  <a:gd name="connsiteX6-1127" fmla="*/ 4780478 w 4785446"/>
                  <a:gd name="connsiteY6-1128" fmla="*/ 319309 h 1223094"/>
                  <a:gd name="connsiteX7-1129" fmla="*/ 4738913 w 4785446"/>
                  <a:gd name="connsiteY7-1130" fmla="*/ 1028478 h 1223094"/>
                  <a:gd name="connsiteX8-1131" fmla="*/ 4419606 w 4785446"/>
                  <a:gd name="connsiteY8-1132" fmla="*/ 1223094 h 1223094"/>
                  <a:gd name="connsiteX9-1133" fmla="*/ 3894463 w 4785446"/>
                  <a:gd name="connsiteY9-1134" fmla="*/ 1136073 h 1223094"/>
                  <a:gd name="connsiteX10-1135" fmla="*/ 3367989 w 4785446"/>
                  <a:gd name="connsiteY10-1136" fmla="*/ 1177636 h 1223094"/>
                  <a:gd name="connsiteX11-1137" fmla="*/ 2841517 w 4785446"/>
                  <a:gd name="connsiteY11-1138" fmla="*/ 1191491 h 1223094"/>
                  <a:gd name="connsiteX12-1139" fmla="*/ 2550571 w 4785446"/>
                  <a:gd name="connsiteY12-1140" fmla="*/ 1122218 h 1223094"/>
                  <a:gd name="connsiteX13-1141" fmla="*/ 2231916 w 4785446"/>
                  <a:gd name="connsiteY13-1142" fmla="*/ 1191490 h 1223094"/>
                  <a:gd name="connsiteX14-1143" fmla="*/ 1469917 w 4785446"/>
                  <a:gd name="connsiteY14-1144" fmla="*/ 1219199 h 1223094"/>
                  <a:gd name="connsiteX15-1145" fmla="*/ 208471 w 4785446"/>
                  <a:gd name="connsiteY15-1146" fmla="*/ 1223094 h 1223094"/>
                  <a:gd name="connsiteX16-1147" fmla="*/ 0 w 4785446"/>
                  <a:gd name="connsiteY16-1148" fmla="*/ 1014623 h 1223094"/>
                  <a:gd name="connsiteX17-1149" fmla="*/ 13855 w 4785446"/>
                  <a:gd name="connsiteY17-1150" fmla="*/ 596400 h 1223094"/>
                  <a:gd name="connsiteX0-1151" fmla="*/ 13855 w 4785446"/>
                  <a:gd name="connsiteY0-1152" fmla="*/ 596400 h 1223094"/>
                  <a:gd name="connsiteX1-1153" fmla="*/ 194616 w 4785446"/>
                  <a:gd name="connsiteY1-1154" fmla="*/ 152402 h 1223094"/>
                  <a:gd name="connsiteX2-1155" fmla="*/ 1512800 w 4785446"/>
                  <a:gd name="connsiteY2-1156" fmla="*/ 102510 h 1223094"/>
                  <a:gd name="connsiteX3-1157" fmla="*/ 2702972 w 4785446"/>
                  <a:gd name="connsiteY3-1158" fmla="*/ 0 h 1223094"/>
                  <a:gd name="connsiteX4-1159" fmla="*/ 3327745 w 4785446"/>
                  <a:gd name="connsiteY4-1160" fmla="*/ 54114 h 1223094"/>
                  <a:gd name="connsiteX5-1161" fmla="*/ 4405751 w 4785446"/>
                  <a:gd name="connsiteY5-1162" fmla="*/ 41566 h 1223094"/>
                  <a:gd name="connsiteX6-1163" fmla="*/ 4780478 w 4785446"/>
                  <a:gd name="connsiteY6-1164" fmla="*/ 319309 h 1223094"/>
                  <a:gd name="connsiteX7-1165" fmla="*/ 4738913 w 4785446"/>
                  <a:gd name="connsiteY7-1166" fmla="*/ 1028478 h 1223094"/>
                  <a:gd name="connsiteX8-1167" fmla="*/ 4419606 w 4785446"/>
                  <a:gd name="connsiteY8-1168" fmla="*/ 1223094 h 1223094"/>
                  <a:gd name="connsiteX9-1169" fmla="*/ 3894463 w 4785446"/>
                  <a:gd name="connsiteY9-1170" fmla="*/ 1136073 h 1223094"/>
                  <a:gd name="connsiteX10-1171" fmla="*/ 3367989 w 4785446"/>
                  <a:gd name="connsiteY10-1172" fmla="*/ 1177636 h 1223094"/>
                  <a:gd name="connsiteX11-1173" fmla="*/ 2841517 w 4785446"/>
                  <a:gd name="connsiteY11-1174" fmla="*/ 1191491 h 1223094"/>
                  <a:gd name="connsiteX12-1175" fmla="*/ 2550571 w 4785446"/>
                  <a:gd name="connsiteY12-1176" fmla="*/ 1122218 h 1223094"/>
                  <a:gd name="connsiteX13-1177" fmla="*/ 2231916 w 4785446"/>
                  <a:gd name="connsiteY13-1178" fmla="*/ 1191490 h 1223094"/>
                  <a:gd name="connsiteX14-1179" fmla="*/ 1469917 w 4785446"/>
                  <a:gd name="connsiteY14-1180" fmla="*/ 1219199 h 1223094"/>
                  <a:gd name="connsiteX15-1181" fmla="*/ 208471 w 4785446"/>
                  <a:gd name="connsiteY15-1182" fmla="*/ 1223094 h 1223094"/>
                  <a:gd name="connsiteX16-1183" fmla="*/ 0 w 4785446"/>
                  <a:gd name="connsiteY16-1184" fmla="*/ 1014623 h 1223094"/>
                  <a:gd name="connsiteX17-1185" fmla="*/ 13855 w 4785446"/>
                  <a:gd name="connsiteY17-1186" fmla="*/ 596400 h 1223094"/>
                  <a:gd name="connsiteX0-1187" fmla="*/ 13855 w 4785446"/>
                  <a:gd name="connsiteY0-1188" fmla="*/ 554834 h 1181528"/>
                  <a:gd name="connsiteX1-1189" fmla="*/ 194616 w 4785446"/>
                  <a:gd name="connsiteY1-1190" fmla="*/ 110836 h 1181528"/>
                  <a:gd name="connsiteX2-1191" fmla="*/ 1512800 w 4785446"/>
                  <a:gd name="connsiteY2-1192" fmla="*/ 60944 h 1181528"/>
                  <a:gd name="connsiteX3-1193" fmla="*/ 2743656 w 4785446"/>
                  <a:gd name="connsiteY3-1194" fmla="*/ 82931 h 1181528"/>
                  <a:gd name="connsiteX4-1195" fmla="*/ 3327745 w 4785446"/>
                  <a:gd name="connsiteY4-1196" fmla="*/ 12548 h 1181528"/>
                  <a:gd name="connsiteX5-1197" fmla="*/ 4405751 w 4785446"/>
                  <a:gd name="connsiteY5-1198" fmla="*/ 0 h 1181528"/>
                  <a:gd name="connsiteX6-1199" fmla="*/ 4780478 w 4785446"/>
                  <a:gd name="connsiteY6-1200" fmla="*/ 277743 h 1181528"/>
                  <a:gd name="connsiteX7-1201" fmla="*/ 4738913 w 4785446"/>
                  <a:gd name="connsiteY7-1202" fmla="*/ 986912 h 1181528"/>
                  <a:gd name="connsiteX8-1203" fmla="*/ 4419606 w 4785446"/>
                  <a:gd name="connsiteY8-1204" fmla="*/ 1181528 h 1181528"/>
                  <a:gd name="connsiteX9-1205" fmla="*/ 3894463 w 4785446"/>
                  <a:gd name="connsiteY9-1206" fmla="*/ 1094507 h 1181528"/>
                  <a:gd name="connsiteX10-1207" fmla="*/ 3367989 w 4785446"/>
                  <a:gd name="connsiteY10-1208" fmla="*/ 1136070 h 1181528"/>
                  <a:gd name="connsiteX11-1209" fmla="*/ 2841517 w 4785446"/>
                  <a:gd name="connsiteY11-1210" fmla="*/ 1149925 h 1181528"/>
                  <a:gd name="connsiteX12-1211" fmla="*/ 2550571 w 4785446"/>
                  <a:gd name="connsiteY12-1212" fmla="*/ 1080652 h 1181528"/>
                  <a:gd name="connsiteX13-1213" fmla="*/ 2231916 w 4785446"/>
                  <a:gd name="connsiteY13-1214" fmla="*/ 1149924 h 1181528"/>
                  <a:gd name="connsiteX14-1215" fmla="*/ 1469917 w 4785446"/>
                  <a:gd name="connsiteY14-1216" fmla="*/ 1177633 h 1181528"/>
                  <a:gd name="connsiteX15-1217" fmla="*/ 208471 w 4785446"/>
                  <a:gd name="connsiteY15-1218" fmla="*/ 1181528 h 1181528"/>
                  <a:gd name="connsiteX16-1219" fmla="*/ 0 w 4785446"/>
                  <a:gd name="connsiteY16-1220" fmla="*/ 973057 h 1181528"/>
                  <a:gd name="connsiteX17-1221" fmla="*/ 13855 w 4785446"/>
                  <a:gd name="connsiteY17-1222" fmla="*/ 554834 h 1181528"/>
                  <a:gd name="connsiteX0-1223" fmla="*/ 13855 w 4785446"/>
                  <a:gd name="connsiteY0-1224" fmla="*/ 554834 h 1181528"/>
                  <a:gd name="connsiteX1-1225" fmla="*/ 194616 w 4785446"/>
                  <a:gd name="connsiteY1-1226" fmla="*/ 110836 h 1181528"/>
                  <a:gd name="connsiteX2-1227" fmla="*/ 1512800 w 4785446"/>
                  <a:gd name="connsiteY2-1228" fmla="*/ 60944 h 1181528"/>
                  <a:gd name="connsiteX3-1229" fmla="*/ 2743656 w 4785446"/>
                  <a:gd name="connsiteY3-1230" fmla="*/ 82931 h 1181528"/>
                  <a:gd name="connsiteX4-1231" fmla="*/ 3517606 w 4785446"/>
                  <a:gd name="connsiteY4-1232" fmla="*/ 59234 h 1181528"/>
                  <a:gd name="connsiteX5-1233" fmla="*/ 4405751 w 4785446"/>
                  <a:gd name="connsiteY5-1234" fmla="*/ 0 h 1181528"/>
                  <a:gd name="connsiteX6-1235" fmla="*/ 4780478 w 4785446"/>
                  <a:gd name="connsiteY6-1236" fmla="*/ 277743 h 1181528"/>
                  <a:gd name="connsiteX7-1237" fmla="*/ 4738913 w 4785446"/>
                  <a:gd name="connsiteY7-1238" fmla="*/ 986912 h 1181528"/>
                  <a:gd name="connsiteX8-1239" fmla="*/ 4419606 w 4785446"/>
                  <a:gd name="connsiteY8-1240" fmla="*/ 1181528 h 1181528"/>
                  <a:gd name="connsiteX9-1241" fmla="*/ 3894463 w 4785446"/>
                  <a:gd name="connsiteY9-1242" fmla="*/ 1094507 h 1181528"/>
                  <a:gd name="connsiteX10-1243" fmla="*/ 3367989 w 4785446"/>
                  <a:gd name="connsiteY10-1244" fmla="*/ 1136070 h 1181528"/>
                  <a:gd name="connsiteX11-1245" fmla="*/ 2841517 w 4785446"/>
                  <a:gd name="connsiteY11-1246" fmla="*/ 1149925 h 1181528"/>
                  <a:gd name="connsiteX12-1247" fmla="*/ 2550571 w 4785446"/>
                  <a:gd name="connsiteY12-1248" fmla="*/ 1080652 h 1181528"/>
                  <a:gd name="connsiteX13-1249" fmla="*/ 2231916 w 4785446"/>
                  <a:gd name="connsiteY13-1250" fmla="*/ 1149924 h 1181528"/>
                  <a:gd name="connsiteX14-1251" fmla="*/ 1469917 w 4785446"/>
                  <a:gd name="connsiteY14-1252" fmla="*/ 1177633 h 1181528"/>
                  <a:gd name="connsiteX15-1253" fmla="*/ 208471 w 4785446"/>
                  <a:gd name="connsiteY15-1254" fmla="*/ 1181528 h 1181528"/>
                  <a:gd name="connsiteX16-1255" fmla="*/ 0 w 4785446"/>
                  <a:gd name="connsiteY16-1256" fmla="*/ 973057 h 1181528"/>
                  <a:gd name="connsiteX17-1257" fmla="*/ 13855 w 4785446"/>
                  <a:gd name="connsiteY17-1258" fmla="*/ 554834 h 1181528"/>
                  <a:gd name="connsiteX0-1259" fmla="*/ 13855 w 4785446"/>
                  <a:gd name="connsiteY0-1260" fmla="*/ 554834 h 1181528"/>
                  <a:gd name="connsiteX1-1261" fmla="*/ 194616 w 4785446"/>
                  <a:gd name="connsiteY1-1262" fmla="*/ 110836 h 1181528"/>
                  <a:gd name="connsiteX2-1263" fmla="*/ 1512800 w 4785446"/>
                  <a:gd name="connsiteY2-1264" fmla="*/ 60944 h 1181528"/>
                  <a:gd name="connsiteX3-1265" fmla="*/ 2743656 w 4785446"/>
                  <a:gd name="connsiteY3-1266" fmla="*/ 82931 h 1181528"/>
                  <a:gd name="connsiteX4-1267" fmla="*/ 3517606 w 4785446"/>
                  <a:gd name="connsiteY4-1268" fmla="*/ 59234 h 1181528"/>
                  <a:gd name="connsiteX5-1269" fmla="*/ 4405751 w 4785446"/>
                  <a:gd name="connsiteY5-1270" fmla="*/ 0 h 1181528"/>
                  <a:gd name="connsiteX6-1271" fmla="*/ 4780478 w 4785446"/>
                  <a:gd name="connsiteY6-1272" fmla="*/ 277743 h 1181528"/>
                  <a:gd name="connsiteX7-1273" fmla="*/ 4738913 w 4785446"/>
                  <a:gd name="connsiteY7-1274" fmla="*/ 986912 h 1181528"/>
                  <a:gd name="connsiteX8-1275" fmla="*/ 4419606 w 4785446"/>
                  <a:gd name="connsiteY8-1276" fmla="*/ 1181528 h 1181528"/>
                  <a:gd name="connsiteX9-1277" fmla="*/ 3894463 w 4785446"/>
                  <a:gd name="connsiteY9-1278" fmla="*/ 1094507 h 1181528"/>
                  <a:gd name="connsiteX10-1279" fmla="*/ 3367989 w 4785446"/>
                  <a:gd name="connsiteY10-1280" fmla="*/ 1136070 h 1181528"/>
                  <a:gd name="connsiteX11-1281" fmla="*/ 2841517 w 4785446"/>
                  <a:gd name="connsiteY11-1282" fmla="*/ 1149925 h 1181528"/>
                  <a:gd name="connsiteX12-1283" fmla="*/ 2550571 w 4785446"/>
                  <a:gd name="connsiteY12-1284" fmla="*/ 1080652 h 1181528"/>
                  <a:gd name="connsiteX13-1285" fmla="*/ 1974249 w 4785446"/>
                  <a:gd name="connsiteY13-1286" fmla="*/ 1134363 h 1181528"/>
                  <a:gd name="connsiteX14-1287" fmla="*/ 1469917 w 4785446"/>
                  <a:gd name="connsiteY14-1288" fmla="*/ 1177633 h 1181528"/>
                  <a:gd name="connsiteX15-1289" fmla="*/ 208471 w 4785446"/>
                  <a:gd name="connsiteY15-1290" fmla="*/ 1181528 h 1181528"/>
                  <a:gd name="connsiteX16-1291" fmla="*/ 0 w 4785446"/>
                  <a:gd name="connsiteY16-1292" fmla="*/ 973057 h 1181528"/>
                  <a:gd name="connsiteX17-1293" fmla="*/ 13855 w 4785446"/>
                  <a:gd name="connsiteY17-1294" fmla="*/ 554834 h 1181528"/>
                  <a:gd name="connsiteX0-1295" fmla="*/ 13855 w 4785446"/>
                  <a:gd name="connsiteY0-1296" fmla="*/ 554834 h 1181528"/>
                  <a:gd name="connsiteX1-1297" fmla="*/ 194616 w 4785446"/>
                  <a:gd name="connsiteY1-1298" fmla="*/ 110836 h 1181528"/>
                  <a:gd name="connsiteX2-1299" fmla="*/ 1512800 w 4785446"/>
                  <a:gd name="connsiteY2-1300" fmla="*/ 60944 h 1181528"/>
                  <a:gd name="connsiteX3-1301" fmla="*/ 2743656 w 4785446"/>
                  <a:gd name="connsiteY3-1302" fmla="*/ 82931 h 1181528"/>
                  <a:gd name="connsiteX4-1303" fmla="*/ 3517606 w 4785446"/>
                  <a:gd name="connsiteY4-1304" fmla="*/ 59234 h 1181528"/>
                  <a:gd name="connsiteX5-1305" fmla="*/ 4405751 w 4785446"/>
                  <a:gd name="connsiteY5-1306" fmla="*/ 0 h 1181528"/>
                  <a:gd name="connsiteX6-1307" fmla="*/ 4780478 w 4785446"/>
                  <a:gd name="connsiteY6-1308" fmla="*/ 277743 h 1181528"/>
                  <a:gd name="connsiteX7-1309" fmla="*/ 4738913 w 4785446"/>
                  <a:gd name="connsiteY7-1310" fmla="*/ 986912 h 1181528"/>
                  <a:gd name="connsiteX8-1311" fmla="*/ 4419606 w 4785446"/>
                  <a:gd name="connsiteY8-1312" fmla="*/ 1181528 h 1181528"/>
                  <a:gd name="connsiteX9-1313" fmla="*/ 3894463 w 4785446"/>
                  <a:gd name="connsiteY9-1314" fmla="*/ 1094507 h 1181528"/>
                  <a:gd name="connsiteX10-1315" fmla="*/ 3367989 w 4785446"/>
                  <a:gd name="connsiteY10-1316" fmla="*/ 1136070 h 1181528"/>
                  <a:gd name="connsiteX11-1317" fmla="*/ 2841517 w 4785446"/>
                  <a:gd name="connsiteY11-1318" fmla="*/ 1149925 h 1181528"/>
                  <a:gd name="connsiteX12-1319" fmla="*/ 2509887 w 4785446"/>
                  <a:gd name="connsiteY12-1320" fmla="*/ 1142900 h 1181528"/>
                  <a:gd name="connsiteX13-1321" fmla="*/ 1974249 w 4785446"/>
                  <a:gd name="connsiteY13-1322" fmla="*/ 1134363 h 1181528"/>
                  <a:gd name="connsiteX14-1323" fmla="*/ 1469917 w 4785446"/>
                  <a:gd name="connsiteY14-1324" fmla="*/ 1177633 h 1181528"/>
                  <a:gd name="connsiteX15-1325" fmla="*/ 208471 w 4785446"/>
                  <a:gd name="connsiteY15-1326" fmla="*/ 1181528 h 1181528"/>
                  <a:gd name="connsiteX16-1327" fmla="*/ 0 w 4785446"/>
                  <a:gd name="connsiteY16-1328" fmla="*/ 973057 h 1181528"/>
                  <a:gd name="connsiteX17-1329" fmla="*/ 13855 w 4785446"/>
                  <a:gd name="connsiteY17-1330" fmla="*/ 554834 h 1181528"/>
                  <a:gd name="connsiteX0-1331" fmla="*/ 13855 w 4785446"/>
                  <a:gd name="connsiteY0-1332" fmla="*/ 554834 h 1181528"/>
                  <a:gd name="connsiteX1-1333" fmla="*/ 194616 w 4785446"/>
                  <a:gd name="connsiteY1-1334" fmla="*/ 110836 h 1181528"/>
                  <a:gd name="connsiteX2-1335" fmla="*/ 1512800 w 4785446"/>
                  <a:gd name="connsiteY2-1336" fmla="*/ 60944 h 1181528"/>
                  <a:gd name="connsiteX3-1337" fmla="*/ 2743656 w 4785446"/>
                  <a:gd name="connsiteY3-1338" fmla="*/ 82931 h 1181528"/>
                  <a:gd name="connsiteX4-1339" fmla="*/ 3517606 w 4785446"/>
                  <a:gd name="connsiteY4-1340" fmla="*/ 59234 h 1181528"/>
                  <a:gd name="connsiteX5-1341" fmla="*/ 4405751 w 4785446"/>
                  <a:gd name="connsiteY5-1342" fmla="*/ 0 h 1181528"/>
                  <a:gd name="connsiteX6-1343" fmla="*/ 4780478 w 4785446"/>
                  <a:gd name="connsiteY6-1344" fmla="*/ 277743 h 1181528"/>
                  <a:gd name="connsiteX7-1345" fmla="*/ 4738913 w 4785446"/>
                  <a:gd name="connsiteY7-1346" fmla="*/ 986912 h 1181528"/>
                  <a:gd name="connsiteX8-1347" fmla="*/ 4419606 w 4785446"/>
                  <a:gd name="connsiteY8-1348" fmla="*/ 1181528 h 1181528"/>
                  <a:gd name="connsiteX9-1349" fmla="*/ 3894463 w 4785446"/>
                  <a:gd name="connsiteY9-1350" fmla="*/ 1172317 h 1181528"/>
                  <a:gd name="connsiteX10-1351" fmla="*/ 3367989 w 4785446"/>
                  <a:gd name="connsiteY10-1352" fmla="*/ 1136070 h 1181528"/>
                  <a:gd name="connsiteX11-1353" fmla="*/ 2841517 w 4785446"/>
                  <a:gd name="connsiteY11-1354" fmla="*/ 1149925 h 1181528"/>
                  <a:gd name="connsiteX12-1355" fmla="*/ 2509887 w 4785446"/>
                  <a:gd name="connsiteY12-1356" fmla="*/ 1142900 h 1181528"/>
                  <a:gd name="connsiteX13-1357" fmla="*/ 1974249 w 4785446"/>
                  <a:gd name="connsiteY13-1358" fmla="*/ 1134363 h 1181528"/>
                  <a:gd name="connsiteX14-1359" fmla="*/ 1469917 w 4785446"/>
                  <a:gd name="connsiteY14-1360" fmla="*/ 1177633 h 1181528"/>
                  <a:gd name="connsiteX15-1361" fmla="*/ 208471 w 4785446"/>
                  <a:gd name="connsiteY15-1362" fmla="*/ 1181528 h 1181528"/>
                  <a:gd name="connsiteX16-1363" fmla="*/ 0 w 4785446"/>
                  <a:gd name="connsiteY16-1364" fmla="*/ 973057 h 1181528"/>
                  <a:gd name="connsiteX17-1365" fmla="*/ 13855 w 4785446"/>
                  <a:gd name="connsiteY17-1366" fmla="*/ 554834 h 1181528"/>
                  <a:gd name="connsiteX0-1367" fmla="*/ 13855 w 4785446"/>
                  <a:gd name="connsiteY0-1368" fmla="*/ 554834 h 1181528"/>
                  <a:gd name="connsiteX1-1369" fmla="*/ 99686 w 4785446"/>
                  <a:gd name="connsiteY1-1370" fmla="*/ 141960 h 1181528"/>
                  <a:gd name="connsiteX2-1371" fmla="*/ 1512800 w 4785446"/>
                  <a:gd name="connsiteY2-1372" fmla="*/ 60944 h 1181528"/>
                  <a:gd name="connsiteX3-1373" fmla="*/ 2743656 w 4785446"/>
                  <a:gd name="connsiteY3-1374" fmla="*/ 82931 h 1181528"/>
                  <a:gd name="connsiteX4-1375" fmla="*/ 3517606 w 4785446"/>
                  <a:gd name="connsiteY4-1376" fmla="*/ 59234 h 1181528"/>
                  <a:gd name="connsiteX5-1377" fmla="*/ 4405751 w 4785446"/>
                  <a:gd name="connsiteY5-1378" fmla="*/ 0 h 1181528"/>
                  <a:gd name="connsiteX6-1379" fmla="*/ 4780478 w 4785446"/>
                  <a:gd name="connsiteY6-1380" fmla="*/ 277743 h 1181528"/>
                  <a:gd name="connsiteX7-1381" fmla="*/ 4738913 w 4785446"/>
                  <a:gd name="connsiteY7-1382" fmla="*/ 986912 h 1181528"/>
                  <a:gd name="connsiteX8-1383" fmla="*/ 4419606 w 4785446"/>
                  <a:gd name="connsiteY8-1384" fmla="*/ 1181528 h 1181528"/>
                  <a:gd name="connsiteX9-1385" fmla="*/ 3894463 w 4785446"/>
                  <a:gd name="connsiteY9-1386" fmla="*/ 1172317 h 1181528"/>
                  <a:gd name="connsiteX10-1387" fmla="*/ 3367989 w 4785446"/>
                  <a:gd name="connsiteY10-1388" fmla="*/ 1136070 h 1181528"/>
                  <a:gd name="connsiteX11-1389" fmla="*/ 2841517 w 4785446"/>
                  <a:gd name="connsiteY11-1390" fmla="*/ 1149925 h 1181528"/>
                  <a:gd name="connsiteX12-1391" fmla="*/ 2509887 w 4785446"/>
                  <a:gd name="connsiteY12-1392" fmla="*/ 1142900 h 1181528"/>
                  <a:gd name="connsiteX13-1393" fmla="*/ 1974249 w 4785446"/>
                  <a:gd name="connsiteY13-1394" fmla="*/ 1134363 h 1181528"/>
                  <a:gd name="connsiteX14-1395" fmla="*/ 1469917 w 4785446"/>
                  <a:gd name="connsiteY14-1396" fmla="*/ 1177633 h 1181528"/>
                  <a:gd name="connsiteX15-1397" fmla="*/ 208471 w 4785446"/>
                  <a:gd name="connsiteY15-1398" fmla="*/ 1181528 h 1181528"/>
                  <a:gd name="connsiteX16-1399" fmla="*/ 0 w 4785446"/>
                  <a:gd name="connsiteY16-1400" fmla="*/ 973057 h 1181528"/>
                  <a:gd name="connsiteX17-1401" fmla="*/ 13855 w 4785446"/>
                  <a:gd name="connsiteY17-1402" fmla="*/ 554834 h 1181528"/>
                  <a:gd name="connsiteX0-1403" fmla="*/ 13855 w 4785446"/>
                  <a:gd name="connsiteY0-1404" fmla="*/ 554834 h 1181528"/>
                  <a:gd name="connsiteX1-1405" fmla="*/ 99686 w 4785446"/>
                  <a:gd name="connsiteY1-1406" fmla="*/ 141960 h 1181528"/>
                  <a:gd name="connsiteX2-1407" fmla="*/ 1146641 w 4785446"/>
                  <a:gd name="connsiteY2-1408" fmla="*/ 45381 h 1181528"/>
                  <a:gd name="connsiteX3-1409" fmla="*/ 2743656 w 4785446"/>
                  <a:gd name="connsiteY3-1410" fmla="*/ 82931 h 1181528"/>
                  <a:gd name="connsiteX4-1411" fmla="*/ 3517606 w 4785446"/>
                  <a:gd name="connsiteY4-1412" fmla="*/ 59234 h 1181528"/>
                  <a:gd name="connsiteX5-1413" fmla="*/ 4405751 w 4785446"/>
                  <a:gd name="connsiteY5-1414" fmla="*/ 0 h 1181528"/>
                  <a:gd name="connsiteX6-1415" fmla="*/ 4780478 w 4785446"/>
                  <a:gd name="connsiteY6-1416" fmla="*/ 277743 h 1181528"/>
                  <a:gd name="connsiteX7-1417" fmla="*/ 4738913 w 4785446"/>
                  <a:gd name="connsiteY7-1418" fmla="*/ 986912 h 1181528"/>
                  <a:gd name="connsiteX8-1419" fmla="*/ 4419606 w 4785446"/>
                  <a:gd name="connsiteY8-1420" fmla="*/ 1181528 h 1181528"/>
                  <a:gd name="connsiteX9-1421" fmla="*/ 3894463 w 4785446"/>
                  <a:gd name="connsiteY9-1422" fmla="*/ 1172317 h 1181528"/>
                  <a:gd name="connsiteX10-1423" fmla="*/ 3367989 w 4785446"/>
                  <a:gd name="connsiteY10-1424" fmla="*/ 1136070 h 1181528"/>
                  <a:gd name="connsiteX11-1425" fmla="*/ 2841517 w 4785446"/>
                  <a:gd name="connsiteY11-1426" fmla="*/ 1149925 h 1181528"/>
                  <a:gd name="connsiteX12-1427" fmla="*/ 2509887 w 4785446"/>
                  <a:gd name="connsiteY12-1428" fmla="*/ 1142900 h 1181528"/>
                  <a:gd name="connsiteX13-1429" fmla="*/ 1974249 w 4785446"/>
                  <a:gd name="connsiteY13-1430" fmla="*/ 1134363 h 1181528"/>
                  <a:gd name="connsiteX14-1431" fmla="*/ 1469917 w 4785446"/>
                  <a:gd name="connsiteY14-1432" fmla="*/ 1177633 h 1181528"/>
                  <a:gd name="connsiteX15-1433" fmla="*/ 208471 w 4785446"/>
                  <a:gd name="connsiteY15-1434" fmla="*/ 1181528 h 1181528"/>
                  <a:gd name="connsiteX16-1435" fmla="*/ 0 w 4785446"/>
                  <a:gd name="connsiteY16-1436" fmla="*/ 973057 h 1181528"/>
                  <a:gd name="connsiteX17-1437" fmla="*/ 13855 w 4785446"/>
                  <a:gd name="connsiteY17-1438" fmla="*/ 554834 h 1181528"/>
                  <a:gd name="connsiteX0-1439" fmla="*/ 13855 w 4738913"/>
                  <a:gd name="connsiteY0-1440" fmla="*/ 554834 h 1181528"/>
                  <a:gd name="connsiteX1-1441" fmla="*/ 99686 w 4738913"/>
                  <a:gd name="connsiteY1-1442" fmla="*/ 141960 h 1181528"/>
                  <a:gd name="connsiteX2-1443" fmla="*/ 1146641 w 4738913"/>
                  <a:gd name="connsiteY2-1444" fmla="*/ 45381 h 1181528"/>
                  <a:gd name="connsiteX3-1445" fmla="*/ 2743656 w 4738913"/>
                  <a:gd name="connsiteY3-1446" fmla="*/ 82931 h 1181528"/>
                  <a:gd name="connsiteX4-1447" fmla="*/ 3517606 w 4738913"/>
                  <a:gd name="connsiteY4-1448" fmla="*/ 59234 h 1181528"/>
                  <a:gd name="connsiteX5-1449" fmla="*/ 4405751 w 4738913"/>
                  <a:gd name="connsiteY5-1450" fmla="*/ 0 h 1181528"/>
                  <a:gd name="connsiteX6-1451" fmla="*/ 4726233 w 4738913"/>
                  <a:gd name="connsiteY6-1452" fmla="*/ 262180 h 1181528"/>
                  <a:gd name="connsiteX7-1453" fmla="*/ 4738913 w 4738913"/>
                  <a:gd name="connsiteY7-1454" fmla="*/ 986912 h 1181528"/>
                  <a:gd name="connsiteX8-1455" fmla="*/ 4419606 w 4738913"/>
                  <a:gd name="connsiteY8-1456" fmla="*/ 1181528 h 1181528"/>
                  <a:gd name="connsiteX9-1457" fmla="*/ 3894463 w 4738913"/>
                  <a:gd name="connsiteY9-1458" fmla="*/ 1172317 h 1181528"/>
                  <a:gd name="connsiteX10-1459" fmla="*/ 3367989 w 4738913"/>
                  <a:gd name="connsiteY10-1460" fmla="*/ 1136070 h 1181528"/>
                  <a:gd name="connsiteX11-1461" fmla="*/ 2841517 w 4738913"/>
                  <a:gd name="connsiteY11-1462" fmla="*/ 1149925 h 1181528"/>
                  <a:gd name="connsiteX12-1463" fmla="*/ 2509887 w 4738913"/>
                  <a:gd name="connsiteY12-1464" fmla="*/ 1142900 h 1181528"/>
                  <a:gd name="connsiteX13-1465" fmla="*/ 1974249 w 4738913"/>
                  <a:gd name="connsiteY13-1466" fmla="*/ 1134363 h 1181528"/>
                  <a:gd name="connsiteX14-1467" fmla="*/ 1469917 w 4738913"/>
                  <a:gd name="connsiteY14-1468" fmla="*/ 1177633 h 1181528"/>
                  <a:gd name="connsiteX15-1469" fmla="*/ 208471 w 4738913"/>
                  <a:gd name="connsiteY15-1470" fmla="*/ 1181528 h 1181528"/>
                  <a:gd name="connsiteX16-1471" fmla="*/ 0 w 4738913"/>
                  <a:gd name="connsiteY16-1472" fmla="*/ 973057 h 1181528"/>
                  <a:gd name="connsiteX17-1473" fmla="*/ 13855 w 4738913"/>
                  <a:gd name="connsiteY17-1474" fmla="*/ 554834 h 1181528"/>
                  <a:gd name="connsiteX0-1475" fmla="*/ 13855 w 4730615"/>
                  <a:gd name="connsiteY0-1476" fmla="*/ 554834 h 1181528"/>
                  <a:gd name="connsiteX1-1477" fmla="*/ 99686 w 4730615"/>
                  <a:gd name="connsiteY1-1478" fmla="*/ 141960 h 1181528"/>
                  <a:gd name="connsiteX2-1479" fmla="*/ 1146641 w 4730615"/>
                  <a:gd name="connsiteY2-1480" fmla="*/ 45381 h 1181528"/>
                  <a:gd name="connsiteX3-1481" fmla="*/ 2743656 w 4730615"/>
                  <a:gd name="connsiteY3-1482" fmla="*/ 82931 h 1181528"/>
                  <a:gd name="connsiteX4-1483" fmla="*/ 3517606 w 4730615"/>
                  <a:gd name="connsiteY4-1484" fmla="*/ 59234 h 1181528"/>
                  <a:gd name="connsiteX5-1485" fmla="*/ 4405751 w 4730615"/>
                  <a:gd name="connsiteY5-1486" fmla="*/ 0 h 1181528"/>
                  <a:gd name="connsiteX6-1487" fmla="*/ 4726233 w 4730615"/>
                  <a:gd name="connsiteY6-1488" fmla="*/ 262180 h 1181528"/>
                  <a:gd name="connsiteX7-1489" fmla="*/ 4657544 w 4730615"/>
                  <a:gd name="connsiteY7-1490" fmla="*/ 986912 h 1181528"/>
                  <a:gd name="connsiteX8-1491" fmla="*/ 4419606 w 4730615"/>
                  <a:gd name="connsiteY8-1492" fmla="*/ 1181528 h 1181528"/>
                  <a:gd name="connsiteX9-1493" fmla="*/ 3894463 w 4730615"/>
                  <a:gd name="connsiteY9-1494" fmla="*/ 1172317 h 1181528"/>
                  <a:gd name="connsiteX10-1495" fmla="*/ 3367989 w 4730615"/>
                  <a:gd name="connsiteY10-1496" fmla="*/ 1136070 h 1181528"/>
                  <a:gd name="connsiteX11-1497" fmla="*/ 2841517 w 4730615"/>
                  <a:gd name="connsiteY11-1498" fmla="*/ 1149925 h 1181528"/>
                  <a:gd name="connsiteX12-1499" fmla="*/ 2509887 w 4730615"/>
                  <a:gd name="connsiteY12-1500" fmla="*/ 1142900 h 1181528"/>
                  <a:gd name="connsiteX13-1501" fmla="*/ 1974249 w 4730615"/>
                  <a:gd name="connsiteY13-1502" fmla="*/ 1134363 h 1181528"/>
                  <a:gd name="connsiteX14-1503" fmla="*/ 1469917 w 4730615"/>
                  <a:gd name="connsiteY14-1504" fmla="*/ 1177633 h 1181528"/>
                  <a:gd name="connsiteX15-1505" fmla="*/ 208471 w 4730615"/>
                  <a:gd name="connsiteY15-1506" fmla="*/ 1181528 h 1181528"/>
                  <a:gd name="connsiteX16-1507" fmla="*/ 0 w 4730615"/>
                  <a:gd name="connsiteY16-1508" fmla="*/ 973057 h 1181528"/>
                  <a:gd name="connsiteX17-1509" fmla="*/ 13855 w 4730615"/>
                  <a:gd name="connsiteY17-1510" fmla="*/ 554834 h 1181528"/>
                  <a:gd name="connsiteX0-1511" fmla="*/ 13855 w 4737435"/>
                  <a:gd name="connsiteY0-1512" fmla="*/ 554834 h 1181528"/>
                  <a:gd name="connsiteX1-1513" fmla="*/ 99686 w 4737435"/>
                  <a:gd name="connsiteY1-1514" fmla="*/ 141960 h 1181528"/>
                  <a:gd name="connsiteX2-1515" fmla="*/ 1146641 w 4737435"/>
                  <a:gd name="connsiteY2-1516" fmla="*/ 45381 h 1181528"/>
                  <a:gd name="connsiteX3-1517" fmla="*/ 2743656 w 4737435"/>
                  <a:gd name="connsiteY3-1518" fmla="*/ 82931 h 1181528"/>
                  <a:gd name="connsiteX4-1519" fmla="*/ 3517606 w 4737435"/>
                  <a:gd name="connsiteY4-1520" fmla="*/ 59234 h 1181528"/>
                  <a:gd name="connsiteX5-1521" fmla="*/ 4405751 w 4737435"/>
                  <a:gd name="connsiteY5-1522" fmla="*/ 0 h 1181528"/>
                  <a:gd name="connsiteX6-1523" fmla="*/ 4726233 w 4737435"/>
                  <a:gd name="connsiteY6-1524" fmla="*/ 262180 h 1181528"/>
                  <a:gd name="connsiteX7-1525" fmla="*/ 4657544 w 4737435"/>
                  <a:gd name="connsiteY7-1526" fmla="*/ 986912 h 1181528"/>
                  <a:gd name="connsiteX8-1527" fmla="*/ 4419606 w 4737435"/>
                  <a:gd name="connsiteY8-1528" fmla="*/ 1181528 h 1181528"/>
                  <a:gd name="connsiteX9-1529" fmla="*/ 3894463 w 4737435"/>
                  <a:gd name="connsiteY9-1530" fmla="*/ 1172317 h 1181528"/>
                  <a:gd name="connsiteX10-1531" fmla="*/ 3367989 w 4737435"/>
                  <a:gd name="connsiteY10-1532" fmla="*/ 1136070 h 1181528"/>
                  <a:gd name="connsiteX11-1533" fmla="*/ 2841517 w 4737435"/>
                  <a:gd name="connsiteY11-1534" fmla="*/ 1149925 h 1181528"/>
                  <a:gd name="connsiteX12-1535" fmla="*/ 2509887 w 4737435"/>
                  <a:gd name="connsiteY12-1536" fmla="*/ 1142900 h 1181528"/>
                  <a:gd name="connsiteX13-1537" fmla="*/ 1974249 w 4737435"/>
                  <a:gd name="connsiteY13-1538" fmla="*/ 1134363 h 1181528"/>
                  <a:gd name="connsiteX14-1539" fmla="*/ 1469917 w 4737435"/>
                  <a:gd name="connsiteY14-1540" fmla="*/ 1177633 h 1181528"/>
                  <a:gd name="connsiteX15-1541" fmla="*/ 208471 w 4737435"/>
                  <a:gd name="connsiteY15-1542" fmla="*/ 1181528 h 1181528"/>
                  <a:gd name="connsiteX16-1543" fmla="*/ 0 w 4737435"/>
                  <a:gd name="connsiteY16-1544" fmla="*/ 973057 h 1181528"/>
                  <a:gd name="connsiteX17-1545" fmla="*/ 13855 w 4737435"/>
                  <a:gd name="connsiteY17-1546" fmla="*/ 554834 h 11815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55" y="connsiteY9-56"/>
                  </a:cxn>
                  <a:cxn ang="0">
                    <a:pos x="connsiteX10-157" y="connsiteY10-158"/>
                  </a:cxn>
                  <a:cxn ang="0">
                    <a:pos x="connsiteX11-203" y="connsiteY11-204"/>
                  </a:cxn>
                  <a:cxn ang="0">
                    <a:pos x="connsiteX12-229" y="connsiteY12-230"/>
                  </a:cxn>
                  <a:cxn ang="0">
                    <a:pos x="connsiteX13-257" y="connsiteY13-258"/>
                  </a:cxn>
                  <a:cxn ang="0">
                    <a:pos x="connsiteX14-315" y="connsiteY14-316"/>
                  </a:cxn>
                  <a:cxn ang="0">
                    <a:pos x="connsiteX15-497" y="connsiteY15-498"/>
                  </a:cxn>
                  <a:cxn ang="0">
                    <a:pos x="connsiteX16-755" y="connsiteY16-756"/>
                  </a:cxn>
                  <a:cxn ang="0">
                    <a:pos x="connsiteX17-825" y="connsiteY17-826"/>
                  </a:cxn>
                </a:cxnLst>
                <a:rect l="l" t="t" r="r" b="b"/>
                <a:pathLst>
                  <a:path w="4737435" h="1181528">
                    <a:moveTo>
                      <a:pt x="13855" y="554834"/>
                    </a:moveTo>
                    <a:cubicBezTo>
                      <a:pt x="13855" y="439699"/>
                      <a:pt x="-15449" y="141960"/>
                      <a:pt x="99686" y="141960"/>
                    </a:cubicBezTo>
                    <a:cubicBezTo>
                      <a:pt x="326419" y="93143"/>
                      <a:pt x="717036" y="45381"/>
                      <a:pt x="1146641" y="45381"/>
                    </a:cubicBezTo>
                    <a:cubicBezTo>
                      <a:pt x="1576246" y="45381"/>
                      <a:pt x="2459638" y="89858"/>
                      <a:pt x="2743656" y="82931"/>
                    </a:cubicBezTo>
                    <a:lnTo>
                      <a:pt x="3517606" y="59234"/>
                    </a:lnTo>
                    <a:lnTo>
                      <a:pt x="4405751" y="0"/>
                    </a:lnTo>
                    <a:cubicBezTo>
                      <a:pt x="4520886" y="0"/>
                      <a:pt x="4726233" y="147045"/>
                      <a:pt x="4726233" y="262180"/>
                    </a:cubicBezTo>
                    <a:cubicBezTo>
                      <a:pt x="4763178" y="544751"/>
                      <a:pt x="4700503" y="709464"/>
                      <a:pt x="4657544" y="986912"/>
                    </a:cubicBezTo>
                    <a:cubicBezTo>
                      <a:pt x="4657544" y="1102047"/>
                      <a:pt x="4534741" y="1181528"/>
                      <a:pt x="4419606" y="1181528"/>
                    </a:cubicBezTo>
                    <a:lnTo>
                      <a:pt x="3894463" y="1172317"/>
                    </a:lnTo>
                    <a:lnTo>
                      <a:pt x="3367989" y="1136070"/>
                    </a:lnTo>
                    <a:lnTo>
                      <a:pt x="2841517" y="1149925"/>
                    </a:lnTo>
                    <a:lnTo>
                      <a:pt x="2509887" y="1142900"/>
                    </a:lnTo>
                    <a:lnTo>
                      <a:pt x="1974249" y="1134363"/>
                    </a:lnTo>
                    <a:lnTo>
                      <a:pt x="1469917" y="1177633"/>
                    </a:lnTo>
                    <a:lnTo>
                      <a:pt x="208471" y="1181528"/>
                    </a:lnTo>
                    <a:cubicBezTo>
                      <a:pt x="93336" y="1181528"/>
                      <a:pt x="0" y="1088192"/>
                      <a:pt x="0" y="973057"/>
                    </a:cubicBezTo>
                    <a:cubicBezTo>
                      <a:pt x="0" y="695104"/>
                      <a:pt x="13855" y="832787"/>
                      <a:pt x="13855" y="554834"/>
                    </a:cubicBezTo>
                    <a:close/>
                  </a:path>
                </a:pathLst>
              </a:custGeom>
              <a:solidFill>
                <a:srgbClr val="63B446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</p:grpSp>
      </p:grpSp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67106" y="47242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38630" y="473725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8175503" y="467077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8030601" y="438069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0" y="4852357"/>
            <a:ext cx="9143999" cy="3143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0" y="479515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57594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28587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506812" y="4575947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361910" y="4285874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166257" y="472365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680612" y="473354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157308" y="4598387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048565" y="4380698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73354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58716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29709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1976755"/>
            <a:ext cx="73774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+mn-ea"/>
              </a:rPr>
              <a:t>第二节 教师观</a:t>
            </a:r>
            <a:endParaRPr lang="zh-CN" altLang="en-US" sz="4400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62852" y="398007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5" name="棱台 4"/>
          <p:cNvSpPr/>
          <p:nvPr/>
        </p:nvSpPr>
        <p:spPr>
          <a:xfrm>
            <a:off x="3333750" y="1120775"/>
            <a:ext cx="1800225" cy="935990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/>
              <a:t>教师观</a:t>
            </a:r>
            <a:endParaRPr lang="zh-CN" altLang="en-US" sz="2800"/>
          </a:p>
        </p:txBody>
      </p:sp>
      <p:sp>
        <p:nvSpPr>
          <p:cNvPr id="8" name="矩形 7"/>
          <p:cNvSpPr/>
          <p:nvPr/>
        </p:nvSpPr>
        <p:spPr>
          <a:xfrm>
            <a:off x="304800" y="2561590"/>
            <a:ext cx="1224280" cy="1008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含义</a:t>
            </a:r>
            <a:endParaRPr lang="zh-CN" altLang="en-US" sz="3600"/>
          </a:p>
        </p:txBody>
      </p:sp>
      <p:sp>
        <p:nvSpPr>
          <p:cNvPr id="9" name="矩形 8"/>
          <p:cNvSpPr/>
          <p:nvPr/>
        </p:nvSpPr>
        <p:spPr>
          <a:xfrm>
            <a:off x="4143375" y="2571750"/>
            <a:ext cx="2515870" cy="14370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幼儿园教师专业素养</a:t>
            </a:r>
            <a:endParaRPr lang="zh-CN" altLang="en-US" sz="3600"/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971550" y="2046605"/>
            <a:ext cx="2343150" cy="452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689475" y="2092960"/>
            <a:ext cx="868045" cy="4425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422525" y="2571750"/>
            <a:ext cx="1224280" cy="1008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特征</a:t>
            </a:r>
            <a:endParaRPr lang="zh-CN" altLang="en-US" sz="3600"/>
          </a:p>
        </p:txBody>
      </p:sp>
      <p:cxnSp>
        <p:nvCxnSpPr>
          <p:cNvPr id="10" name="直接连接符 9"/>
          <p:cNvCxnSpPr>
            <a:endCxn id="4" idx="0"/>
          </p:cNvCxnSpPr>
          <p:nvPr/>
        </p:nvCxnSpPr>
        <p:spPr>
          <a:xfrm flipH="1">
            <a:off x="3034665" y="2056765"/>
            <a:ext cx="1249045" cy="514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208905" y="2056765"/>
            <a:ext cx="2891790" cy="4425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943090" y="2561590"/>
            <a:ext cx="1924685" cy="14370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专业成长</a:t>
            </a:r>
            <a:endParaRPr lang="zh-CN" altLang="en-US" sz="36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95045" y="1877060"/>
            <a:ext cx="4441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职业？专业？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10185" y="302260"/>
            <a:ext cx="2082165" cy="655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rgbClr val="FF0000"/>
                </a:solidFill>
              </a:rPr>
              <a:t>一、含义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0185" y="1098550"/>
            <a:ext cx="8872855" cy="32099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4400" b="1">
                <a:sym typeface="+mn-ea"/>
              </a:rPr>
              <a:t>      </a:t>
            </a:r>
            <a:r>
              <a:rPr lang="zh-CN" altLang="en-US" sz="2800">
                <a:sym typeface="+mn-ea"/>
              </a:rPr>
              <a:t>幼儿教师是指在特定的学前教育机构中，利用专门的设施，按照特定的章程，对学前儿童实施教育行为的</a:t>
            </a:r>
            <a:r>
              <a:rPr lang="zh-CN" altLang="en-US" sz="2800" b="1">
                <a:solidFill>
                  <a:srgbClr val="353AF5"/>
                </a:solidFill>
                <a:sym typeface="+mn-ea"/>
              </a:rPr>
              <a:t>专业</a:t>
            </a:r>
            <a:r>
              <a:rPr lang="zh-CN" altLang="en-US" sz="2800">
                <a:sym typeface="+mn-ea"/>
              </a:rPr>
              <a:t>人员。</a:t>
            </a:r>
            <a:endParaRPr lang="zh-CN" altLang="en-US" sz="2800"/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800">
                <a:sym typeface="+mn-ea"/>
              </a:rPr>
              <a:t>幼儿教师观是指关于教师职业的基本观念，是人们对幼儿教师职业的认知、看法和期望的反映。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4800" y="311785"/>
            <a:ext cx="839343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/>
              <a:t>       </a:t>
            </a:r>
            <a:endParaRPr lang="en-US" altLang="zh-CN" sz="2400"/>
          </a:p>
          <a:p>
            <a:pPr>
              <a:lnSpc>
                <a:spcPct val="150000"/>
              </a:lnSpc>
            </a:pPr>
            <a:endParaRPr lang="en-US" altLang="zh-CN" sz="2400"/>
          </a:p>
          <a:p>
            <a:pPr>
              <a:lnSpc>
                <a:spcPct val="150000"/>
              </a:lnSpc>
            </a:pPr>
            <a:endParaRPr lang="en-US" altLang="zh-CN" sz="2400"/>
          </a:p>
          <a:p>
            <a:pPr>
              <a:lnSpc>
                <a:spcPct val="150000"/>
              </a:lnSpc>
            </a:pPr>
            <a:r>
              <a:rPr lang="en-US" altLang="zh-CN" sz="2400"/>
              <a:t>         </a:t>
            </a:r>
            <a:r>
              <a:rPr lang="zh-CN" altLang="en-US" sz="2400"/>
              <a:t>职业不等于专业。职业，是社会分工而出现的。专业为专门的职业，指</a:t>
            </a:r>
            <a:r>
              <a:rPr lang="zh-CN" altLang="en-US" sz="2400" b="1">
                <a:solidFill>
                  <a:srgbClr val="FF0000"/>
                </a:solidFill>
              </a:rPr>
              <a:t>需要专门技术</a:t>
            </a:r>
            <a:r>
              <a:rPr lang="zh-CN" altLang="en-US" sz="2400"/>
              <a:t>的职业</a:t>
            </a:r>
            <a:r>
              <a:rPr lang="zh-CN" altLang="en-US"/>
              <a:t>。</a:t>
            </a:r>
            <a:endParaRPr lang="zh-CN" altLang="en-US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5285" y="142240"/>
            <a:ext cx="8393430" cy="4384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endParaRPr lang="zh-CN" altLang="en-US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从事专门的职业需要以掌握系统的专业知识和技能为前提，在专门问题范围内，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隔行如隔山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从事专业的人员需要接受长期的基础的专业训练，职业主要通过个人经验和个人经验总结；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专门职业为社会提供一种特有的范围明确、不可或缺的服务，如医生、律师、教师等，从业人员将其视为一种事业、生活方式，而非仅作为谋生手段。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67995" y="195580"/>
            <a:ext cx="6256020" cy="7918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二、幼儿教师职业的基本特征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04495" y="2132330"/>
            <a:ext cx="2143760" cy="14401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职业性质</a:t>
            </a:r>
            <a:endParaRPr lang="zh-CN" altLang="en-US" sz="4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2938145" y="2355850"/>
            <a:ext cx="266700" cy="287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2938145" y="3238500"/>
            <a:ext cx="266700" cy="287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538855" y="2058670"/>
            <a:ext cx="4968240" cy="72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是一种</a:t>
            </a:r>
            <a:r>
              <a:rPr lang="zh-CN" altLang="en-US" sz="2800" b="1"/>
              <a:t>专门</a:t>
            </a:r>
            <a:r>
              <a:rPr lang="zh-CN" altLang="en-US"/>
              <a:t>职业，幼儿教师是</a:t>
            </a:r>
            <a:r>
              <a:rPr lang="zh-CN" altLang="en-US" sz="2800" b="1"/>
              <a:t>专业人员</a:t>
            </a:r>
            <a:endParaRPr lang="zh-CN" altLang="en-US" sz="2800" b="1"/>
          </a:p>
        </p:txBody>
      </p:sp>
      <p:sp>
        <p:nvSpPr>
          <p:cNvPr id="8" name="圆角矩形 7"/>
          <p:cNvSpPr/>
          <p:nvPr/>
        </p:nvSpPr>
        <p:spPr>
          <a:xfrm>
            <a:off x="3538855" y="3018790"/>
            <a:ext cx="4968240" cy="72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是教育者，是促进</a:t>
            </a:r>
            <a:r>
              <a:rPr lang="zh-CN" altLang="en-US" sz="2800"/>
              <a:t>个体社会化</a:t>
            </a:r>
            <a:r>
              <a:rPr lang="zh-CN" altLang="en-US"/>
              <a:t>的职业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506460" y="2222500"/>
            <a:ext cx="755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p93</a:t>
            </a:r>
            <a:endParaRPr lang="en-US" altLang="zh-CN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539750" y="685165"/>
            <a:ext cx="720090" cy="371348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从保姆到专业人员</a:t>
            </a:r>
            <a:endParaRPr lang="zh-CN" altLang="en-US" sz="2800" b="1"/>
          </a:p>
        </p:txBody>
      </p:sp>
      <p:cxnSp>
        <p:nvCxnSpPr>
          <p:cNvPr id="3" name="直接连接符 2"/>
          <p:cNvCxnSpPr/>
          <p:nvPr/>
        </p:nvCxnSpPr>
        <p:spPr>
          <a:xfrm>
            <a:off x="1259840" y="2399030"/>
            <a:ext cx="346710" cy="133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606550" y="128270"/>
            <a:ext cx="7620" cy="482663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1826895" y="339725"/>
            <a:ext cx="1025525" cy="555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1904</a:t>
            </a:r>
            <a:r>
              <a:rPr lang="zh-CN" altLang="en-US"/>
              <a:t>年</a:t>
            </a: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988945" y="218440"/>
            <a:ext cx="5697220" cy="928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/>
              <a:t>“</a:t>
            </a:r>
            <a:r>
              <a:rPr lang="zh-CN" altLang="en-US" sz="2400"/>
              <a:t>乳媪</a:t>
            </a:r>
            <a:r>
              <a:rPr lang="en-US" altLang="zh-CN" sz="2400"/>
              <a:t>”</a:t>
            </a:r>
            <a:r>
              <a:rPr lang="zh-CN" altLang="en-US" sz="2400"/>
              <a:t>、</a:t>
            </a:r>
            <a:r>
              <a:rPr lang="en-US" altLang="zh-CN" sz="2400"/>
              <a:t>“</a:t>
            </a:r>
            <a:r>
              <a:rPr lang="zh-CN" altLang="en-US" sz="2400"/>
              <a:t>节妇</a:t>
            </a:r>
            <a:r>
              <a:rPr lang="en-US" altLang="zh-CN" sz="2400"/>
              <a:t>”</a:t>
            </a:r>
            <a:r>
              <a:rPr lang="zh-CN" altLang="en-US" sz="2400"/>
              <a:t>担任，是我国最早幼儿园教师，称之为</a:t>
            </a:r>
            <a:r>
              <a:rPr lang="en-US" altLang="zh-CN" sz="2400"/>
              <a:t>“</a:t>
            </a:r>
            <a:r>
              <a:rPr lang="zh-CN" altLang="en-US" sz="2400" b="1">
                <a:solidFill>
                  <a:srgbClr val="FF0000"/>
                </a:solidFill>
              </a:rPr>
              <a:t>保姆</a:t>
            </a:r>
            <a:r>
              <a:rPr lang="en-US" altLang="zh-CN" sz="2400"/>
              <a:t>”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7" name="圆角矩形 6"/>
          <p:cNvSpPr/>
          <p:nvPr/>
        </p:nvSpPr>
        <p:spPr>
          <a:xfrm>
            <a:off x="1844675" y="1404620"/>
            <a:ext cx="1007745" cy="541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1912</a:t>
            </a:r>
            <a:r>
              <a:rPr lang="zh-CN" altLang="en-US"/>
              <a:t>年</a:t>
            </a: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997200" y="1290955"/>
            <a:ext cx="5365115" cy="6546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/>
              <a:t>“</a:t>
            </a:r>
            <a:r>
              <a:rPr lang="zh-CN" altLang="en-US" sz="2400"/>
              <a:t>保姆</a:t>
            </a:r>
            <a:r>
              <a:rPr lang="en-US" altLang="zh-CN" sz="2400"/>
              <a:t>”</a:t>
            </a:r>
            <a:r>
              <a:rPr lang="zh-CN" altLang="en-US" sz="2400"/>
              <a:t>列为女子师范学堂的培养目标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997200" y="2226945"/>
            <a:ext cx="4411345" cy="629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/>
              <a:t>先保后教，定位于</a:t>
            </a:r>
            <a:r>
              <a:rPr lang="en-US" altLang="zh-CN" sz="2400"/>
              <a:t>“</a:t>
            </a:r>
            <a:r>
              <a:rPr lang="zh-CN" altLang="en-US" sz="2400" b="1">
                <a:solidFill>
                  <a:srgbClr val="FF0000"/>
                </a:solidFill>
              </a:rPr>
              <a:t>阿姨</a:t>
            </a:r>
            <a:r>
              <a:rPr lang="en-US" altLang="zh-CN" sz="2400"/>
              <a:t>”</a:t>
            </a:r>
            <a:r>
              <a:rPr lang="zh-CN" altLang="en-US" sz="2400"/>
              <a:t>层次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844675" y="2133600"/>
            <a:ext cx="1025525" cy="815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20</a:t>
            </a:r>
            <a:r>
              <a:rPr lang="zh-CN" altLang="en-US"/>
              <a:t>世纪</a:t>
            </a:r>
            <a:r>
              <a:rPr lang="en-US" altLang="zh-CN"/>
              <a:t>50</a:t>
            </a:r>
            <a:r>
              <a:rPr lang="zh-CN" altLang="en-US"/>
              <a:t>年代</a:t>
            </a:r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826895" y="3199765"/>
            <a:ext cx="1024890" cy="713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1952</a:t>
            </a:r>
            <a:r>
              <a:rPr lang="zh-CN" altLang="en-US"/>
              <a:t>年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997200" y="3199765"/>
            <a:ext cx="1213485" cy="667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教养员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844675" y="4159250"/>
            <a:ext cx="1025525" cy="657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1981</a:t>
            </a:r>
            <a:r>
              <a:rPr lang="zh-CN" altLang="en-US"/>
              <a:t>年</a:t>
            </a:r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988945" y="4210050"/>
            <a:ext cx="3956050" cy="6743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2400"/>
              <a:t>教养员改为</a:t>
            </a:r>
            <a:r>
              <a:rPr lang="en-US" altLang="zh-CN" sz="2400"/>
              <a:t>“</a:t>
            </a:r>
            <a:r>
              <a:rPr lang="zh-CN" altLang="en-US" sz="2400" b="1">
                <a:solidFill>
                  <a:srgbClr val="FF0000"/>
                </a:solidFill>
              </a:rPr>
              <a:t>教师</a:t>
            </a:r>
            <a:r>
              <a:rPr lang="en-US" altLang="zh-CN" sz="2400"/>
              <a:t>”</a:t>
            </a:r>
            <a:endParaRPr lang="en-US" altLang="zh-CN"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4313730" y="4355410"/>
            <a:ext cx="486871" cy="445948"/>
            <a:chOff x="4053765" y="5472588"/>
            <a:chExt cx="1011579" cy="925696"/>
          </a:xfrm>
        </p:grpSpPr>
        <p:sp>
          <p:nvSpPr>
            <p:cNvPr id="215" name="Rounded Rectangle 214"/>
            <p:cNvSpPr/>
            <p:nvPr/>
          </p:nvSpPr>
          <p:spPr>
            <a:xfrm>
              <a:off x="4705971" y="5495778"/>
              <a:ext cx="94153" cy="89798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ounded Rectangle 38"/>
            <p:cNvSpPr/>
            <p:nvPr/>
          </p:nvSpPr>
          <p:spPr>
            <a:xfrm>
              <a:off x="4724400" y="5496098"/>
              <a:ext cx="47236" cy="886231"/>
            </a:xfrm>
            <a:custGeom>
              <a:avLst/>
              <a:gdLst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7314 w 47314"/>
                <a:gd name="connsiteY3" fmla="*/ 7886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-1" fmla="*/ 0 w 47314"/>
                <a:gd name="connsiteY0-2" fmla="*/ 7886 h 1058358"/>
                <a:gd name="connsiteX1-3" fmla="*/ 7886 w 47314"/>
                <a:gd name="connsiteY1-4" fmla="*/ 0 h 1058358"/>
                <a:gd name="connsiteX2-5" fmla="*/ 39428 w 47314"/>
                <a:gd name="connsiteY2-6" fmla="*/ 0 h 1058358"/>
                <a:gd name="connsiteX3-7" fmla="*/ 40170 w 47314"/>
                <a:gd name="connsiteY3-8" fmla="*/ 38843 h 1058358"/>
                <a:gd name="connsiteX4-9" fmla="*/ 47314 w 47314"/>
                <a:gd name="connsiteY4-10" fmla="*/ 1050472 h 1058358"/>
                <a:gd name="connsiteX5-11" fmla="*/ 39428 w 47314"/>
                <a:gd name="connsiteY5-12" fmla="*/ 1058358 h 1058358"/>
                <a:gd name="connsiteX6-13" fmla="*/ 7886 w 47314"/>
                <a:gd name="connsiteY6-14" fmla="*/ 1058358 h 1058358"/>
                <a:gd name="connsiteX7-15" fmla="*/ 0 w 47314"/>
                <a:gd name="connsiteY7-16" fmla="*/ 1050472 h 1058358"/>
                <a:gd name="connsiteX8-17" fmla="*/ 0 w 47314"/>
                <a:gd name="connsiteY8-18" fmla="*/ 7886 h 1058358"/>
                <a:gd name="connsiteX0-19" fmla="*/ 4763 w 47314"/>
                <a:gd name="connsiteY0-20" fmla="*/ 43604 h 1058358"/>
                <a:gd name="connsiteX1-21" fmla="*/ 7886 w 47314"/>
                <a:gd name="connsiteY1-22" fmla="*/ 0 h 1058358"/>
                <a:gd name="connsiteX2-23" fmla="*/ 39428 w 47314"/>
                <a:gd name="connsiteY2-24" fmla="*/ 0 h 1058358"/>
                <a:gd name="connsiteX3-25" fmla="*/ 40170 w 47314"/>
                <a:gd name="connsiteY3-26" fmla="*/ 38843 h 1058358"/>
                <a:gd name="connsiteX4-27" fmla="*/ 47314 w 47314"/>
                <a:gd name="connsiteY4-28" fmla="*/ 1050472 h 1058358"/>
                <a:gd name="connsiteX5-29" fmla="*/ 39428 w 47314"/>
                <a:gd name="connsiteY5-30" fmla="*/ 1058358 h 1058358"/>
                <a:gd name="connsiteX6-31" fmla="*/ 7886 w 47314"/>
                <a:gd name="connsiteY6-32" fmla="*/ 1058358 h 1058358"/>
                <a:gd name="connsiteX7-33" fmla="*/ 0 w 47314"/>
                <a:gd name="connsiteY7-34" fmla="*/ 1050472 h 1058358"/>
                <a:gd name="connsiteX8-35" fmla="*/ 4763 w 47314"/>
                <a:gd name="connsiteY8-36" fmla="*/ 43604 h 1058358"/>
                <a:gd name="connsiteX0-37" fmla="*/ 4763 w 47314"/>
                <a:gd name="connsiteY0-38" fmla="*/ 43604 h 1082171"/>
                <a:gd name="connsiteX1-39" fmla="*/ 7886 w 47314"/>
                <a:gd name="connsiteY1-40" fmla="*/ 0 h 1082171"/>
                <a:gd name="connsiteX2-41" fmla="*/ 39428 w 47314"/>
                <a:gd name="connsiteY2-42" fmla="*/ 0 h 1082171"/>
                <a:gd name="connsiteX3-43" fmla="*/ 40170 w 47314"/>
                <a:gd name="connsiteY3-44" fmla="*/ 38843 h 1082171"/>
                <a:gd name="connsiteX4-45" fmla="*/ 47314 w 47314"/>
                <a:gd name="connsiteY4-46" fmla="*/ 1050472 h 1082171"/>
                <a:gd name="connsiteX5-47" fmla="*/ 39428 w 47314"/>
                <a:gd name="connsiteY5-48" fmla="*/ 1058358 h 1082171"/>
                <a:gd name="connsiteX6-49" fmla="*/ 7886 w 47314"/>
                <a:gd name="connsiteY6-50" fmla="*/ 1082171 h 1082171"/>
                <a:gd name="connsiteX7-51" fmla="*/ 0 w 47314"/>
                <a:gd name="connsiteY7-52" fmla="*/ 1050472 h 1082171"/>
                <a:gd name="connsiteX8-53" fmla="*/ 4763 w 47314"/>
                <a:gd name="connsiteY8-54" fmla="*/ 43604 h 1082171"/>
                <a:gd name="connsiteX0-55" fmla="*/ 4763 w 47474"/>
                <a:gd name="connsiteY0-56" fmla="*/ 43604 h 1082171"/>
                <a:gd name="connsiteX1-57" fmla="*/ 7886 w 47474"/>
                <a:gd name="connsiteY1-58" fmla="*/ 0 h 1082171"/>
                <a:gd name="connsiteX2-59" fmla="*/ 39428 w 47474"/>
                <a:gd name="connsiteY2-60" fmla="*/ 0 h 1082171"/>
                <a:gd name="connsiteX3-61" fmla="*/ 40170 w 47474"/>
                <a:gd name="connsiteY3-62" fmla="*/ 38843 h 1082171"/>
                <a:gd name="connsiteX4-63" fmla="*/ 47314 w 47474"/>
                <a:gd name="connsiteY4-64" fmla="*/ 1050472 h 1082171"/>
                <a:gd name="connsiteX5-65" fmla="*/ 44190 w 47474"/>
                <a:gd name="connsiteY5-66" fmla="*/ 1070264 h 1082171"/>
                <a:gd name="connsiteX6-67" fmla="*/ 7886 w 47474"/>
                <a:gd name="connsiteY6-68" fmla="*/ 1082171 h 1082171"/>
                <a:gd name="connsiteX7-69" fmla="*/ 0 w 47474"/>
                <a:gd name="connsiteY7-70" fmla="*/ 1050472 h 1082171"/>
                <a:gd name="connsiteX8-71" fmla="*/ 4763 w 47474"/>
                <a:gd name="connsiteY8-72" fmla="*/ 43604 h 1082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7474" h="1082171">
                  <a:moveTo>
                    <a:pt x="4763" y="43604"/>
                  </a:moveTo>
                  <a:cubicBezTo>
                    <a:pt x="4763" y="39249"/>
                    <a:pt x="3531" y="0"/>
                    <a:pt x="7886" y="0"/>
                  </a:cubicBezTo>
                  <a:lnTo>
                    <a:pt x="39428" y="0"/>
                  </a:lnTo>
                  <a:cubicBezTo>
                    <a:pt x="43783" y="0"/>
                    <a:pt x="40170" y="34488"/>
                    <a:pt x="40170" y="38843"/>
                  </a:cubicBezTo>
                  <a:cubicBezTo>
                    <a:pt x="40170" y="386372"/>
                    <a:pt x="47314" y="702943"/>
                    <a:pt x="47314" y="1050472"/>
                  </a:cubicBezTo>
                  <a:cubicBezTo>
                    <a:pt x="47314" y="1054827"/>
                    <a:pt x="48545" y="1070264"/>
                    <a:pt x="44190" y="1070264"/>
                  </a:cubicBezTo>
                  <a:lnTo>
                    <a:pt x="7886" y="1082171"/>
                  </a:lnTo>
                  <a:cubicBezTo>
                    <a:pt x="3531" y="1082171"/>
                    <a:pt x="0" y="1054827"/>
                    <a:pt x="0" y="1050472"/>
                  </a:cubicBezTo>
                  <a:cubicBezTo>
                    <a:pt x="1588" y="714849"/>
                    <a:pt x="3175" y="379227"/>
                    <a:pt x="4763" y="436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4304056" y="5500302"/>
              <a:ext cx="94153" cy="89798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ounded Rectangle 38"/>
            <p:cNvSpPr/>
            <p:nvPr/>
          </p:nvSpPr>
          <p:spPr>
            <a:xfrm>
              <a:off x="4322484" y="5500620"/>
              <a:ext cx="47236" cy="886231"/>
            </a:xfrm>
            <a:custGeom>
              <a:avLst/>
              <a:gdLst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7314 w 47314"/>
                <a:gd name="connsiteY3" fmla="*/ 7886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-1" fmla="*/ 0 w 47314"/>
                <a:gd name="connsiteY0-2" fmla="*/ 7886 h 1058358"/>
                <a:gd name="connsiteX1-3" fmla="*/ 7886 w 47314"/>
                <a:gd name="connsiteY1-4" fmla="*/ 0 h 1058358"/>
                <a:gd name="connsiteX2-5" fmla="*/ 39428 w 47314"/>
                <a:gd name="connsiteY2-6" fmla="*/ 0 h 1058358"/>
                <a:gd name="connsiteX3-7" fmla="*/ 40170 w 47314"/>
                <a:gd name="connsiteY3-8" fmla="*/ 38843 h 1058358"/>
                <a:gd name="connsiteX4-9" fmla="*/ 47314 w 47314"/>
                <a:gd name="connsiteY4-10" fmla="*/ 1050472 h 1058358"/>
                <a:gd name="connsiteX5-11" fmla="*/ 39428 w 47314"/>
                <a:gd name="connsiteY5-12" fmla="*/ 1058358 h 1058358"/>
                <a:gd name="connsiteX6-13" fmla="*/ 7886 w 47314"/>
                <a:gd name="connsiteY6-14" fmla="*/ 1058358 h 1058358"/>
                <a:gd name="connsiteX7-15" fmla="*/ 0 w 47314"/>
                <a:gd name="connsiteY7-16" fmla="*/ 1050472 h 1058358"/>
                <a:gd name="connsiteX8-17" fmla="*/ 0 w 47314"/>
                <a:gd name="connsiteY8-18" fmla="*/ 7886 h 1058358"/>
                <a:gd name="connsiteX0-19" fmla="*/ 4763 w 47314"/>
                <a:gd name="connsiteY0-20" fmla="*/ 43604 h 1058358"/>
                <a:gd name="connsiteX1-21" fmla="*/ 7886 w 47314"/>
                <a:gd name="connsiteY1-22" fmla="*/ 0 h 1058358"/>
                <a:gd name="connsiteX2-23" fmla="*/ 39428 w 47314"/>
                <a:gd name="connsiteY2-24" fmla="*/ 0 h 1058358"/>
                <a:gd name="connsiteX3-25" fmla="*/ 40170 w 47314"/>
                <a:gd name="connsiteY3-26" fmla="*/ 38843 h 1058358"/>
                <a:gd name="connsiteX4-27" fmla="*/ 47314 w 47314"/>
                <a:gd name="connsiteY4-28" fmla="*/ 1050472 h 1058358"/>
                <a:gd name="connsiteX5-29" fmla="*/ 39428 w 47314"/>
                <a:gd name="connsiteY5-30" fmla="*/ 1058358 h 1058358"/>
                <a:gd name="connsiteX6-31" fmla="*/ 7886 w 47314"/>
                <a:gd name="connsiteY6-32" fmla="*/ 1058358 h 1058358"/>
                <a:gd name="connsiteX7-33" fmla="*/ 0 w 47314"/>
                <a:gd name="connsiteY7-34" fmla="*/ 1050472 h 1058358"/>
                <a:gd name="connsiteX8-35" fmla="*/ 4763 w 47314"/>
                <a:gd name="connsiteY8-36" fmla="*/ 43604 h 1058358"/>
                <a:gd name="connsiteX0-37" fmla="*/ 4763 w 47314"/>
                <a:gd name="connsiteY0-38" fmla="*/ 43604 h 1082171"/>
                <a:gd name="connsiteX1-39" fmla="*/ 7886 w 47314"/>
                <a:gd name="connsiteY1-40" fmla="*/ 0 h 1082171"/>
                <a:gd name="connsiteX2-41" fmla="*/ 39428 w 47314"/>
                <a:gd name="connsiteY2-42" fmla="*/ 0 h 1082171"/>
                <a:gd name="connsiteX3-43" fmla="*/ 40170 w 47314"/>
                <a:gd name="connsiteY3-44" fmla="*/ 38843 h 1082171"/>
                <a:gd name="connsiteX4-45" fmla="*/ 47314 w 47314"/>
                <a:gd name="connsiteY4-46" fmla="*/ 1050472 h 1082171"/>
                <a:gd name="connsiteX5-47" fmla="*/ 39428 w 47314"/>
                <a:gd name="connsiteY5-48" fmla="*/ 1058358 h 1082171"/>
                <a:gd name="connsiteX6-49" fmla="*/ 7886 w 47314"/>
                <a:gd name="connsiteY6-50" fmla="*/ 1082171 h 1082171"/>
                <a:gd name="connsiteX7-51" fmla="*/ 0 w 47314"/>
                <a:gd name="connsiteY7-52" fmla="*/ 1050472 h 1082171"/>
                <a:gd name="connsiteX8-53" fmla="*/ 4763 w 47314"/>
                <a:gd name="connsiteY8-54" fmla="*/ 43604 h 1082171"/>
                <a:gd name="connsiteX0-55" fmla="*/ 4763 w 47474"/>
                <a:gd name="connsiteY0-56" fmla="*/ 43604 h 1082171"/>
                <a:gd name="connsiteX1-57" fmla="*/ 7886 w 47474"/>
                <a:gd name="connsiteY1-58" fmla="*/ 0 h 1082171"/>
                <a:gd name="connsiteX2-59" fmla="*/ 39428 w 47474"/>
                <a:gd name="connsiteY2-60" fmla="*/ 0 h 1082171"/>
                <a:gd name="connsiteX3-61" fmla="*/ 40170 w 47474"/>
                <a:gd name="connsiteY3-62" fmla="*/ 38843 h 1082171"/>
                <a:gd name="connsiteX4-63" fmla="*/ 47314 w 47474"/>
                <a:gd name="connsiteY4-64" fmla="*/ 1050472 h 1082171"/>
                <a:gd name="connsiteX5-65" fmla="*/ 44190 w 47474"/>
                <a:gd name="connsiteY5-66" fmla="*/ 1070264 h 1082171"/>
                <a:gd name="connsiteX6-67" fmla="*/ 7886 w 47474"/>
                <a:gd name="connsiteY6-68" fmla="*/ 1082171 h 1082171"/>
                <a:gd name="connsiteX7-69" fmla="*/ 0 w 47474"/>
                <a:gd name="connsiteY7-70" fmla="*/ 1050472 h 1082171"/>
                <a:gd name="connsiteX8-71" fmla="*/ 4763 w 47474"/>
                <a:gd name="connsiteY8-72" fmla="*/ 43604 h 1082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7474" h="1082171">
                  <a:moveTo>
                    <a:pt x="4763" y="43604"/>
                  </a:moveTo>
                  <a:cubicBezTo>
                    <a:pt x="4763" y="39249"/>
                    <a:pt x="3531" y="0"/>
                    <a:pt x="7886" y="0"/>
                  </a:cubicBezTo>
                  <a:lnTo>
                    <a:pt x="39428" y="0"/>
                  </a:lnTo>
                  <a:cubicBezTo>
                    <a:pt x="43783" y="0"/>
                    <a:pt x="40170" y="34488"/>
                    <a:pt x="40170" y="38843"/>
                  </a:cubicBezTo>
                  <a:cubicBezTo>
                    <a:pt x="40170" y="386372"/>
                    <a:pt x="47314" y="702943"/>
                    <a:pt x="47314" y="1050472"/>
                  </a:cubicBezTo>
                  <a:cubicBezTo>
                    <a:pt x="47314" y="1054827"/>
                    <a:pt x="48545" y="1070264"/>
                    <a:pt x="44190" y="1070264"/>
                  </a:cubicBezTo>
                  <a:lnTo>
                    <a:pt x="7886" y="1082171"/>
                  </a:lnTo>
                  <a:cubicBezTo>
                    <a:pt x="3531" y="1082171"/>
                    <a:pt x="0" y="1054827"/>
                    <a:pt x="0" y="1050472"/>
                  </a:cubicBezTo>
                  <a:cubicBezTo>
                    <a:pt x="1588" y="714849"/>
                    <a:pt x="3175" y="379227"/>
                    <a:pt x="4763" y="436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9" name="Group 218"/>
            <p:cNvGrpSpPr/>
            <p:nvPr/>
          </p:nvGrpSpPr>
          <p:grpSpPr>
            <a:xfrm>
              <a:off x="4053765" y="5472588"/>
              <a:ext cx="1011579" cy="534950"/>
              <a:chOff x="4691943" y="3699362"/>
              <a:chExt cx="5514864" cy="2916407"/>
            </a:xfrm>
          </p:grpSpPr>
          <p:sp>
            <p:nvSpPr>
              <p:cNvPr id="220" name="Rectangle 15"/>
              <p:cNvSpPr/>
              <p:nvPr/>
            </p:nvSpPr>
            <p:spPr>
              <a:xfrm>
                <a:off x="4691943" y="3699362"/>
                <a:ext cx="5514864" cy="1482462"/>
              </a:xfrm>
              <a:custGeom>
                <a:avLst/>
                <a:gdLst>
                  <a:gd name="connsiteX0" fmla="*/ 0 w 5473301"/>
                  <a:gd name="connsiteY0" fmla="*/ 246572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0 w 5473301"/>
                  <a:gd name="connsiteY8" fmla="*/ 246572 h 1479403"/>
                  <a:gd name="connsiteX0-1" fmla="*/ 13855 w 5473301"/>
                  <a:gd name="connsiteY0-2" fmla="*/ 329700 h 1479403"/>
                  <a:gd name="connsiteX1-3" fmla="*/ 246572 w 5473301"/>
                  <a:gd name="connsiteY1-4" fmla="*/ 0 h 1479403"/>
                  <a:gd name="connsiteX2-5" fmla="*/ 5226729 w 5473301"/>
                  <a:gd name="connsiteY2-6" fmla="*/ 0 h 1479403"/>
                  <a:gd name="connsiteX3-7" fmla="*/ 5473301 w 5473301"/>
                  <a:gd name="connsiteY3-8" fmla="*/ 246572 h 1479403"/>
                  <a:gd name="connsiteX4-9" fmla="*/ 5473301 w 5473301"/>
                  <a:gd name="connsiteY4-10" fmla="*/ 1232831 h 1479403"/>
                  <a:gd name="connsiteX5-11" fmla="*/ 5226729 w 5473301"/>
                  <a:gd name="connsiteY5-12" fmla="*/ 1479403 h 1479403"/>
                  <a:gd name="connsiteX6-13" fmla="*/ 246572 w 5473301"/>
                  <a:gd name="connsiteY6-14" fmla="*/ 1479403 h 1479403"/>
                  <a:gd name="connsiteX7-15" fmla="*/ 0 w 5473301"/>
                  <a:gd name="connsiteY7-16" fmla="*/ 1232831 h 1479403"/>
                  <a:gd name="connsiteX8-17" fmla="*/ 13855 w 5473301"/>
                  <a:gd name="connsiteY8-18" fmla="*/ 329700 h 1479403"/>
                  <a:gd name="connsiteX0-19" fmla="*/ 13855 w 5473301"/>
                  <a:gd name="connsiteY0-20" fmla="*/ 329700 h 1479403"/>
                  <a:gd name="connsiteX1-21" fmla="*/ 246572 w 5473301"/>
                  <a:gd name="connsiteY1-22" fmla="*/ 0 h 1479403"/>
                  <a:gd name="connsiteX2-23" fmla="*/ 5226729 w 5473301"/>
                  <a:gd name="connsiteY2-24" fmla="*/ 0 h 1479403"/>
                  <a:gd name="connsiteX3-25" fmla="*/ 5473301 w 5473301"/>
                  <a:gd name="connsiteY3-26" fmla="*/ 246572 h 1479403"/>
                  <a:gd name="connsiteX4-27" fmla="*/ 5473301 w 5473301"/>
                  <a:gd name="connsiteY4-28" fmla="*/ 1232831 h 1479403"/>
                  <a:gd name="connsiteX5-29" fmla="*/ 5226729 w 5473301"/>
                  <a:gd name="connsiteY5-30" fmla="*/ 1479403 h 1479403"/>
                  <a:gd name="connsiteX6-31" fmla="*/ 246572 w 5473301"/>
                  <a:gd name="connsiteY6-32" fmla="*/ 1479403 h 1479403"/>
                  <a:gd name="connsiteX7-33" fmla="*/ 0 w 5473301"/>
                  <a:gd name="connsiteY7-34" fmla="*/ 1232831 h 1479403"/>
                  <a:gd name="connsiteX8-35" fmla="*/ 13855 w 5473301"/>
                  <a:gd name="connsiteY8-36" fmla="*/ 329700 h 1479403"/>
                  <a:gd name="connsiteX0-37" fmla="*/ 13855 w 5473301"/>
                  <a:gd name="connsiteY0-38" fmla="*/ 329700 h 1479403"/>
                  <a:gd name="connsiteX1-39" fmla="*/ 246572 w 5473301"/>
                  <a:gd name="connsiteY1-40" fmla="*/ 0 h 1479403"/>
                  <a:gd name="connsiteX2-41" fmla="*/ 5226729 w 5473301"/>
                  <a:gd name="connsiteY2-42" fmla="*/ 0 h 1479403"/>
                  <a:gd name="connsiteX3-43" fmla="*/ 5473301 w 5473301"/>
                  <a:gd name="connsiteY3-44" fmla="*/ 246572 h 1479403"/>
                  <a:gd name="connsiteX4-45" fmla="*/ 5473301 w 5473301"/>
                  <a:gd name="connsiteY4-46" fmla="*/ 1232831 h 1479403"/>
                  <a:gd name="connsiteX5-47" fmla="*/ 5226729 w 5473301"/>
                  <a:gd name="connsiteY5-48" fmla="*/ 1479403 h 1479403"/>
                  <a:gd name="connsiteX6-49" fmla="*/ 260427 w 5473301"/>
                  <a:gd name="connsiteY6-50" fmla="*/ 1451694 h 1479403"/>
                  <a:gd name="connsiteX7-51" fmla="*/ 0 w 5473301"/>
                  <a:gd name="connsiteY7-52" fmla="*/ 1232831 h 1479403"/>
                  <a:gd name="connsiteX8-53" fmla="*/ 13855 w 5473301"/>
                  <a:gd name="connsiteY8-54" fmla="*/ 329700 h 1479403"/>
                  <a:gd name="connsiteX0-55" fmla="*/ 13855 w 5473301"/>
                  <a:gd name="connsiteY0-56" fmla="*/ 329700 h 1485900"/>
                  <a:gd name="connsiteX1-57" fmla="*/ 246572 w 5473301"/>
                  <a:gd name="connsiteY1-58" fmla="*/ 0 h 1485900"/>
                  <a:gd name="connsiteX2-59" fmla="*/ 5226729 w 5473301"/>
                  <a:gd name="connsiteY2-60" fmla="*/ 0 h 1485900"/>
                  <a:gd name="connsiteX3-61" fmla="*/ 5473301 w 5473301"/>
                  <a:gd name="connsiteY3-62" fmla="*/ 246572 h 1485900"/>
                  <a:gd name="connsiteX4-63" fmla="*/ 5473301 w 5473301"/>
                  <a:gd name="connsiteY4-64" fmla="*/ 1232831 h 1485900"/>
                  <a:gd name="connsiteX5-65" fmla="*/ 5226729 w 5473301"/>
                  <a:gd name="connsiteY5-66" fmla="*/ 1479403 h 1485900"/>
                  <a:gd name="connsiteX6-67" fmla="*/ 2932122 w 5473301"/>
                  <a:gd name="connsiteY6-68" fmla="*/ 1485900 h 1485900"/>
                  <a:gd name="connsiteX7-69" fmla="*/ 260427 w 5473301"/>
                  <a:gd name="connsiteY7-70" fmla="*/ 1451694 h 1485900"/>
                  <a:gd name="connsiteX8-71" fmla="*/ 0 w 5473301"/>
                  <a:gd name="connsiteY8-72" fmla="*/ 1232831 h 1485900"/>
                  <a:gd name="connsiteX9" fmla="*/ 13855 w 5473301"/>
                  <a:gd name="connsiteY9" fmla="*/ 329700 h 1485900"/>
                  <a:gd name="connsiteX0-73" fmla="*/ 13855 w 5473301"/>
                  <a:gd name="connsiteY0-74" fmla="*/ 329700 h 1485900"/>
                  <a:gd name="connsiteX1-75" fmla="*/ 246572 w 5473301"/>
                  <a:gd name="connsiteY1-76" fmla="*/ 0 h 1485900"/>
                  <a:gd name="connsiteX2-77" fmla="*/ 5226729 w 5473301"/>
                  <a:gd name="connsiteY2-78" fmla="*/ 0 h 1485900"/>
                  <a:gd name="connsiteX3-79" fmla="*/ 5473301 w 5473301"/>
                  <a:gd name="connsiteY3-80" fmla="*/ 246572 h 1485900"/>
                  <a:gd name="connsiteX4-81" fmla="*/ 5473301 w 5473301"/>
                  <a:gd name="connsiteY4-82" fmla="*/ 1232831 h 1485900"/>
                  <a:gd name="connsiteX5-83" fmla="*/ 5226729 w 5473301"/>
                  <a:gd name="connsiteY5-84" fmla="*/ 1479403 h 1485900"/>
                  <a:gd name="connsiteX6-85" fmla="*/ 3181503 w 5473301"/>
                  <a:gd name="connsiteY6-86" fmla="*/ 1485899 h 1485900"/>
                  <a:gd name="connsiteX7-87" fmla="*/ 2932122 w 5473301"/>
                  <a:gd name="connsiteY7-88" fmla="*/ 1485900 h 1485900"/>
                  <a:gd name="connsiteX8-89" fmla="*/ 260427 w 5473301"/>
                  <a:gd name="connsiteY8-90" fmla="*/ 1451694 h 1485900"/>
                  <a:gd name="connsiteX9-91" fmla="*/ 0 w 5473301"/>
                  <a:gd name="connsiteY9-92" fmla="*/ 1232831 h 1485900"/>
                  <a:gd name="connsiteX10" fmla="*/ 13855 w 5473301"/>
                  <a:gd name="connsiteY10" fmla="*/ 329700 h 1485900"/>
                  <a:gd name="connsiteX0-93" fmla="*/ 13855 w 5473301"/>
                  <a:gd name="connsiteY0-94" fmla="*/ 329700 h 1485900"/>
                  <a:gd name="connsiteX1-95" fmla="*/ 246572 w 5473301"/>
                  <a:gd name="connsiteY1-96" fmla="*/ 0 h 1485900"/>
                  <a:gd name="connsiteX2-97" fmla="*/ 5226729 w 5473301"/>
                  <a:gd name="connsiteY2-98" fmla="*/ 0 h 1485900"/>
                  <a:gd name="connsiteX3-99" fmla="*/ 5473301 w 5473301"/>
                  <a:gd name="connsiteY3-100" fmla="*/ 246572 h 1485900"/>
                  <a:gd name="connsiteX4-101" fmla="*/ 5473301 w 5473301"/>
                  <a:gd name="connsiteY4-102" fmla="*/ 1232831 h 1485900"/>
                  <a:gd name="connsiteX5-103" fmla="*/ 5226729 w 5473301"/>
                  <a:gd name="connsiteY5-104" fmla="*/ 1479403 h 1485900"/>
                  <a:gd name="connsiteX6-105" fmla="*/ 3375467 w 5473301"/>
                  <a:gd name="connsiteY6-106" fmla="*/ 1485899 h 1485900"/>
                  <a:gd name="connsiteX7-107" fmla="*/ 3181503 w 5473301"/>
                  <a:gd name="connsiteY7-108" fmla="*/ 1485899 h 1485900"/>
                  <a:gd name="connsiteX8-109" fmla="*/ 2932122 w 5473301"/>
                  <a:gd name="connsiteY8-110" fmla="*/ 1485900 h 1485900"/>
                  <a:gd name="connsiteX9-111" fmla="*/ 260427 w 5473301"/>
                  <a:gd name="connsiteY9-112" fmla="*/ 1451694 h 1485900"/>
                  <a:gd name="connsiteX10-113" fmla="*/ 0 w 5473301"/>
                  <a:gd name="connsiteY10-114" fmla="*/ 1232831 h 1485900"/>
                  <a:gd name="connsiteX11" fmla="*/ 13855 w 5473301"/>
                  <a:gd name="connsiteY11" fmla="*/ 329700 h 1485900"/>
                  <a:gd name="connsiteX0-115" fmla="*/ 13855 w 5473301"/>
                  <a:gd name="connsiteY0-116" fmla="*/ 329700 h 1485900"/>
                  <a:gd name="connsiteX1-117" fmla="*/ 246572 w 5473301"/>
                  <a:gd name="connsiteY1-118" fmla="*/ 0 h 1485900"/>
                  <a:gd name="connsiteX2-119" fmla="*/ 5226729 w 5473301"/>
                  <a:gd name="connsiteY2-120" fmla="*/ 0 h 1485900"/>
                  <a:gd name="connsiteX3-121" fmla="*/ 5473301 w 5473301"/>
                  <a:gd name="connsiteY3-122" fmla="*/ 246572 h 1485900"/>
                  <a:gd name="connsiteX4-123" fmla="*/ 5473301 w 5473301"/>
                  <a:gd name="connsiteY4-124" fmla="*/ 1232831 h 1485900"/>
                  <a:gd name="connsiteX5-125" fmla="*/ 5226729 w 5473301"/>
                  <a:gd name="connsiteY5-126" fmla="*/ 1479403 h 1485900"/>
                  <a:gd name="connsiteX6-127" fmla="*/ 3375467 w 5473301"/>
                  <a:gd name="connsiteY6-128" fmla="*/ 1485899 h 1485900"/>
                  <a:gd name="connsiteX7-129" fmla="*/ 3167648 w 5473301"/>
                  <a:gd name="connsiteY7-130" fmla="*/ 1430481 h 1485900"/>
                  <a:gd name="connsiteX8-131" fmla="*/ 2932122 w 5473301"/>
                  <a:gd name="connsiteY8-132" fmla="*/ 1485900 h 1485900"/>
                  <a:gd name="connsiteX9-133" fmla="*/ 260427 w 5473301"/>
                  <a:gd name="connsiteY9-134" fmla="*/ 1451694 h 1485900"/>
                  <a:gd name="connsiteX10-135" fmla="*/ 0 w 5473301"/>
                  <a:gd name="connsiteY10-136" fmla="*/ 1232831 h 1485900"/>
                  <a:gd name="connsiteX11-137" fmla="*/ 13855 w 5473301"/>
                  <a:gd name="connsiteY11-138" fmla="*/ 329700 h 1485900"/>
                  <a:gd name="connsiteX0-139" fmla="*/ 13855 w 5514864"/>
                  <a:gd name="connsiteY0-140" fmla="*/ 329700 h 1485900"/>
                  <a:gd name="connsiteX1-141" fmla="*/ 246572 w 5514864"/>
                  <a:gd name="connsiteY1-142" fmla="*/ 0 h 1485900"/>
                  <a:gd name="connsiteX2-143" fmla="*/ 5226729 w 5514864"/>
                  <a:gd name="connsiteY2-144" fmla="*/ 0 h 1485900"/>
                  <a:gd name="connsiteX3-145" fmla="*/ 5473301 w 5514864"/>
                  <a:gd name="connsiteY3-146" fmla="*/ 246572 h 1485900"/>
                  <a:gd name="connsiteX4-147" fmla="*/ 5514864 w 5514864"/>
                  <a:gd name="connsiteY4-148" fmla="*/ 1232831 h 1485900"/>
                  <a:gd name="connsiteX5-149" fmla="*/ 5226729 w 5514864"/>
                  <a:gd name="connsiteY5-150" fmla="*/ 1479403 h 1485900"/>
                  <a:gd name="connsiteX6-151" fmla="*/ 3375467 w 5514864"/>
                  <a:gd name="connsiteY6-152" fmla="*/ 1485899 h 1485900"/>
                  <a:gd name="connsiteX7-153" fmla="*/ 3167648 w 5514864"/>
                  <a:gd name="connsiteY7-154" fmla="*/ 1430481 h 1485900"/>
                  <a:gd name="connsiteX8-155" fmla="*/ 2932122 w 5514864"/>
                  <a:gd name="connsiteY8-156" fmla="*/ 1485900 h 1485900"/>
                  <a:gd name="connsiteX9-157" fmla="*/ 260427 w 5514864"/>
                  <a:gd name="connsiteY9-158" fmla="*/ 1451694 h 1485900"/>
                  <a:gd name="connsiteX10-159" fmla="*/ 0 w 5514864"/>
                  <a:gd name="connsiteY10-160" fmla="*/ 1232831 h 1485900"/>
                  <a:gd name="connsiteX11-161" fmla="*/ 13855 w 5514864"/>
                  <a:gd name="connsiteY11-162" fmla="*/ 329700 h 1485900"/>
                  <a:gd name="connsiteX0-163" fmla="*/ 13855 w 5514864"/>
                  <a:gd name="connsiteY0-164" fmla="*/ 329700 h 1485900"/>
                  <a:gd name="connsiteX1-165" fmla="*/ 246572 w 5514864"/>
                  <a:gd name="connsiteY1-166" fmla="*/ 0 h 1485900"/>
                  <a:gd name="connsiteX2-167" fmla="*/ 5226729 w 5514864"/>
                  <a:gd name="connsiteY2-168" fmla="*/ 0 h 1485900"/>
                  <a:gd name="connsiteX3-169" fmla="*/ 5501010 w 5514864"/>
                  <a:gd name="connsiteY3-170" fmla="*/ 301990 h 1485900"/>
                  <a:gd name="connsiteX4-171" fmla="*/ 5514864 w 5514864"/>
                  <a:gd name="connsiteY4-172" fmla="*/ 1232831 h 1485900"/>
                  <a:gd name="connsiteX5-173" fmla="*/ 5226729 w 5514864"/>
                  <a:gd name="connsiteY5-174" fmla="*/ 1479403 h 1485900"/>
                  <a:gd name="connsiteX6-175" fmla="*/ 3375467 w 5514864"/>
                  <a:gd name="connsiteY6-176" fmla="*/ 1485899 h 1485900"/>
                  <a:gd name="connsiteX7-177" fmla="*/ 3167648 w 5514864"/>
                  <a:gd name="connsiteY7-178" fmla="*/ 1430481 h 1485900"/>
                  <a:gd name="connsiteX8-179" fmla="*/ 2932122 w 5514864"/>
                  <a:gd name="connsiteY8-180" fmla="*/ 1485900 h 1485900"/>
                  <a:gd name="connsiteX9-181" fmla="*/ 260427 w 5514864"/>
                  <a:gd name="connsiteY9-182" fmla="*/ 1451694 h 1485900"/>
                  <a:gd name="connsiteX10-183" fmla="*/ 0 w 5514864"/>
                  <a:gd name="connsiteY10-184" fmla="*/ 1232831 h 1485900"/>
                  <a:gd name="connsiteX11-185" fmla="*/ 13855 w 5514864"/>
                  <a:gd name="connsiteY11-186" fmla="*/ 329700 h 1485900"/>
                  <a:gd name="connsiteX0-187" fmla="*/ 13855 w 5514864"/>
                  <a:gd name="connsiteY0-188" fmla="*/ 340092 h 1496292"/>
                  <a:gd name="connsiteX1-189" fmla="*/ 246572 w 5514864"/>
                  <a:gd name="connsiteY1-190" fmla="*/ 10392 h 1496292"/>
                  <a:gd name="connsiteX2-191" fmla="*/ 3929648 w 5514864"/>
                  <a:gd name="connsiteY2-192" fmla="*/ 0 h 1496292"/>
                  <a:gd name="connsiteX3-193" fmla="*/ 5226729 w 5514864"/>
                  <a:gd name="connsiteY3-194" fmla="*/ 10392 h 1496292"/>
                  <a:gd name="connsiteX4-195" fmla="*/ 5501010 w 5514864"/>
                  <a:gd name="connsiteY4-196" fmla="*/ 312382 h 1496292"/>
                  <a:gd name="connsiteX5-197" fmla="*/ 5514864 w 5514864"/>
                  <a:gd name="connsiteY5-198" fmla="*/ 1243223 h 1496292"/>
                  <a:gd name="connsiteX6-199" fmla="*/ 5226729 w 5514864"/>
                  <a:gd name="connsiteY6-200" fmla="*/ 1489795 h 1496292"/>
                  <a:gd name="connsiteX7-201" fmla="*/ 3375467 w 5514864"/>
                  <a:gd name="connsiteY7-202" fmla="*/ 1496291 h 1496292"/>
                  <a:gd name="connsiteX8-203" fmla="*/ 3167648 w 5514864"/>
                  <a:gd name="connsiteY8-204" fmla="*/ 1440873 h 1496292"/>
                  <a:gd name="connsiteX9-205" fmla="*/ 2932122 w 5514864"/>
                  <a:gd name="connsiteY9-206" fmla="*/ 1496292 h 1496292"/>
                  <a:gd name="connsiteX10-207" fmla="*/ 260427 w 5514864"/>
                  <a:gd name="connsiteY10-208" fmla="*/ 1462086 h 1496292"/>
                  <a:gd name="connsiteX11-209" fmla="*/ 0 w 5514864"/>
                  <a:gd name="connsiteY11-210" fmla="*/ 1243223 h 1496292"/>
                  <a:gd name="connsiteX12" fmla="*/ 13855 w 5514864"/>
                  <a:gd name="connsiteY12" fmla="*/ 340092 h 1496292"/>
                  <a:gd name="connsiteX0-211" fmla="*/ 13855 w 5514864"/>
                  <a:gd name="connsiteY0-212" fmla="*/ 395511 h 1551711"/>
                  <a:gd name="connsiteX1-213" fmla="*/ 246572 w 5514864"/>
                  <a:gd name="connsiteY1-214" fmla="*/ 65811 h 1551711"/>
                  <a:gd name="connsiteX2-215" fmla="*/ 3901939 w 5514864"/>
                  <a:gd name="connsiteY2-216" fmla="*/ 0 h 1551711"/>
                  <a:gd name="connsiteX3-217" fmla="*/ 5226729 w 5514864"/>
                  <a:gd name="connsiteY3-218" fmla="*/ 65811 h 1551711"/>
                  <a:gd name="connsiteX4-219" fmla="*/ 5501010 w 5514864"/>
                  <a:gd name="connsiteY4-220" fmla="*/ 367801 h 1551711"/>
                  <a:gd name="connsiteX5-221" fmla="*/ 5514864 w 5514864"/>
                  <a:gd name="connsiteY5-222" fmla="*/ 1298642 h 1551711"/>
                  <a:gd name="connsiteX6-223" fmla="*/ 5226729 w 5514864"/>
                  <a:gd name="connsiteY6-224" fmla="*/ 1545214 h 1551711"/>
                  <a:gd name="connsiteX7-225" fmla="*/ 3375467 w 5514864"/>
                  <a:gd name="connsiteY7-226" fmla="*/ 1551710 h 1551711"/>
                  <a:gd name="connsiteX8-227" fmla="*/ 3167648 w 5514864"/>
                  <a:gd name="connsiteY8-228" fmla="*/ 1496292 h 1551711"/>
                  <a:gd name="connsiteX9-229" fmla="*/ 2932122 w 5514864"/>
                  <a:gd name="connsiteY9-230" fmla="*/ 1551711 h 1551711"/>
                  <a:gd name="connsiteX10-231" fmla="*/ 260427 w 5514864"/>
                  <a:gd name="connsiteY10-232" fmla="*/ 1517505 h 1551711"/>
                  <a:gd name="connsiteX11-233" fmla="*/ 0 w 5514864"/>
                  <a:gd name="connsiteY11-234" fmla="*/ 1298642 h 1551711"/>
                  <a:gd name="connsiteX12-235" fmla="*/ 13855 w 5514864"/>
                  <a:gd name="connsiteY12-236" fmla="*/ 395511 h 1551711"/>
                  <a:gd name="connsiteX0-237" fmla="*/ 13855 w 5514864"/>
                  <a:gd name="connsiteY0-238" fmla="*/ 329700 h 1485900"/>
                  <a:gd name="connsiteX1-239" fmla="*/ 246572 w 5514864"/>
                  <a:gd name="connsiteY1-240" fmla="*/ 0 h 1485900"/>
                  <a:gd name="connsiteX2-241" fmla="*/ 3901939 w 5514864"/>
                  <a:gd name="connsiteY2-242" fmla="*/ 17317 h 1485900"/>
                  <a:gd name="connsiteX3-243" fmla="*/ 5226729 w 5514864"/>
                  <a:gd name="connsiteY3-244" fmla="*/ 0 h 1485900"/>
                  <a:gd name="connsiteX4-245" fmla="*/ 5501010 w 5514864"/>
                  <a:gd name="connsiteY4-246" fmla="*/ 301990 h 1485900"/>
                  <a:gd name="connsiteX5-247" fmla="*/ 5514864 w 5514864"/>
                  <a:gd name="connsiteY5-248" fmla="*/ 1232831 h 1485900"/>
                  <a:gd name="connsiteX6-249" fmla="*/ 5226729 w 5514864"/>
                  <a:gd name="connsiteY6-250" fmla="*/ 1479403 h 1485900"/>
                  <a:gd name="connsiteX7-251" fmla="*/ 3375467 w 5514864"/>
                  <a:gd name="connsiteY7-252" fmla="*/ 1485899 h 1485900"/>
                  <a:gd name="connsiteX8-253" fmla="*/ 3167648 w 5514864"/>
                  <a:gd name="connsiteY8-254" fmla="*/ 1430481 h 1485900"/>
                  <a:gd name="connsiteX9-255" fmla="*/ 2932122 w 5514864"/>
                  <a:gd name="connsiteY9-256" fmla="*/ 1485900 h 1485900"/>
                  <a:gd name="connsiteX10-257" fmla="*/ 260427 w 5514864"/>
                  <a:gd name="connsiteY10-258" fmla="*/ 1451694 h 1485900"/>
                  <a:gd name="connsiteX11-259" fmla="*/ 0 w 5514864"/>
                  <a:gd name="connsiteY11-260" fmla="*/ 1232831 h 1485900"/>
                  <a:gd name="connsiteX12-261" fmla="*/ 13855 w 5514864"/>
                  <a:gd name="connsiteY12-262" fmla="*/ 329700 h 1485900"/>
                  <a:gd name="connsiteX0-263" fmla="*/ 13855 w 5514864"/>
                  <a:gd name="connsiteY0-264" fmla="*/ 329700 h 1485900"/>
                  <a:gd name="connsiteX1-265" fmla="*/ 246572 w 5514864"/>
                  <a:gd name="connsiteY1-266" fmla="*/ 0 h 1485900"/>
                  <a:gd name="connsiteX2-267" fmla="*/ 3901939 w 5514864"/>
                  <a:gd name="connsiteY2-268" fmla="*/ 17317 h 1485900"/>
                  <a:gd name="connsiteX3-269" fmla="*/ 5226729 w 5514864"/>
                  <a:gd name="connsiteY3-270" fmla="*/ 0 h 1485900"/>
                  <a:gd name="connsiteX4-271" fmla="*/ 5501010 w 5514864"/>
                  <a:gd name="connsiteY4-272" fmla="*/ 301990 h 1485900"/>
                  <a:gd name="connsiteX5-273" fmla="*/ 5495212 w 5514864"/>
                  <a:gd name="connsiteY5-274" fmla="*/ 807026 h 1485900"/>
                  <a:gd name="connsiteX6-275" fmla="*/ 5514864 w 5514864"/>
                  <a:gd name="connsiteY6-276" fmla="*/ 1232831 h 1485900"/>
                  <a:gd name="connsiteX7-277" fmla="*/ 5226729 w 5514864"/>
                  <a:gd name="connsiteY7-278" fmla="*/ 1479403 h 1485900"/>
                  <a:gd name="connsiteX8-279" fmla="*/ 3375467 w 5514864"/>
                  <a:gd name="connsiteY8-280" fmla="*/ 1485899 h 1485900"/>
                  <a:gd name="connsiteX9-281" fmla="*/ 3167648 w 5514864"/>
                  <a:gd name="connsiteY9-282" fmla="*/ 1430481 h 1485900"/>
                  <a:gd name="connsiteX10-283" fmla="*/ 2932122 w 5514864"/>
                  <a:gd name="connsiteY10-284" fmla="*/ 1485900 h 1485900"/>
                  <a:gd name="connsiteX11-285" fmla="*/ 260427 w 5514864"/>
                  <a:gd name="connsiteY11-286" fmla="*/ 1451694 h 1485900"/>
                  <a:gd name="connsiteX12-287" fmla="*/ 0 w 5514864"/>
                  <a:gd name="connsiteY12-288" fmla="*/ 1232831 h 1485900"/>
                  <a:gd name="connsiteX13" fmla="*/ 13855 w 5514864"/>
                  <a:gd name="connsiteY13" fmla="*/ 329700 h 1485900"/>
                  <a:gd name="connsiteX0-289" fmla="*/ 13855 w 5514864"/>
                  <a:gd name="connsiteY0-290" fmla="*/ 329700 h 1485900"/>
                  <a:gd name="connsiteX1-291" fmla="*/ 246572 w 5514864"/>
                  <a:gd name="connsiteY1-292" fmla="*/ 0 h 1485900"/>
                  <a:gd name="connsiteX2-293" fmla="*/ 3901939 w 5514864"/>
                  <a:gd name="connsiteY2-294" fmla="*/ 17317 h 1485900"/>
                  <a:gd name="connsiteX3-295" fmla="*/ 5226729 w 5514864"/>
                  <a:gd name="connsiteY3-296" fmla="*/ 0 h 1485900"/>
                  <a:gd name="connsiteX4-297" fmla="*/ 5501010 w 5514864"/>
                  <a:gd name="connsiteY4-298" fmla="*/ 301990 h 1485900"/>
                  <a:gd name="connsiteX5-299" fmla="*/ 5453649 w 5514864"/>
                  <a:gd name="connsiteY5-300" fmla="*/ 862444 h 1485900"/>
                  <a:gd name="connsiteX6-301" fmla="*/ 5514864 w 5514864"/>
                  <a:gd name="connsiteY6-302" fmla="*/ 1232831 h 1485900"/>
                  <a:gd name="connsiteX7-303" fmla="*/ 5226729 w 5514864"/>
                  <a:gd name="connsiteY7-304" fmla="*/ 1479403 h 1485900"/>
                  <a:gd name="connsiteX8-305" fmla="*/ 3375467 w 5514864"/>
                  <a:gd name="connsiteY8-306" fmla="*/ 1485899 h 1485900"/>
                  <a:gd name="connsiteX9-307" fmla="*/ 3167648 w 5514864"/>
                  <a:gd name="connsiteY9-308" fmla="*/ 1430481 h 1485900"/>
                  <a:gd name="connsiteX10-309" fmla="*/ 2932122 w 5514864"/>
                  <a:gd name="connsiteY10-310" fmla="*/ 1485900 h 1485900"/>
                  <a:gd name="connsiteX11-311" fmla="*/ 260427 w 5514864"/>
                  <a:gd name="connsiteY11-312" fmla="*/ 1451694 h 1485900"/>
                  <a:gd name="connsiteX12-313" fmla="*/ 0 w 5514864"/>
                  <a:gd name="connsiteY12-314" fmla="*/ 1232831 h 1485900"/>
                  <a:gd name="connsiteX13-315" fmla="*/ 13855 w 5514864"/>
                  <a:gd name="connsiteY13-316" fmla="*/ 329700 h 1485900"/>
                  <a:gd name="connsiteX0-317" fmla="*/ 13855 w 5514864"/>
                  <a:gd name="connsiteY0-318" fmla="*/ 329700 h 1485900"/>
                  <a:gd name="connsiteX1-319" fmla="*/ 246572 w 5514864"/>
                  <a:gd name="connsiteY1-320" fmla="*/ 0 h 1485900"/>
                  <a:gd name="connsiteX2-321" fmla="*/ 2308666 w 5514864"/>
                  <a:gd name="connsiteY2-322" fmla="*/ 3462 h 1485900"/>
                  <a:gd name="connsiteX3-323" fmla="*/ 3901939 w 5514864"/>
                  <a:gd name="connsiteY3-324" fmla="*/ 17317 h 1485900"/>
                  <a:gd name="connsiteX4-325" fmla="*/ 5226729 w 5514864"/>
                  <a:gd name="connsiteY4-326" fmla="*/ 0 h 1485900"/>
                  <a:gd name="connsiteX5-327" fmla="*/ 5501010 w 5514864"/>
                  <a:gd name="connsiteY5-328" fmla="*/ 301990 h 1485900"/>
                  <a:gd name="connsiteX6-329" fmla="*/ 5453649 w 5514864"/>
                  <a:gd name="connsiteY6-330" fmla="*/ 862444 h 1485900"/>
                  <a:gd name="connsiteX7-331" fmla="*/ 5514864 w 5514864"/>
                  <a:gd name="connsiteY7-332" fmla="*/ 1232831 h 1485900"/>
                  <a:gd name="connsiteX8-333" fmla="*/ 5226729 w 5514864"/>
                  <a:gd name="connsiteY8-334" fmla="*/ 1479403 h 1485900"/>
                  <a:gd name="connsiteX9-335" fmla="*/ 3375467 w 5514864"/>
                  <a:gd name="connsiteY9-336" fmla="*/ 1485899 h 1485900"/>
                  <a:gd name="connsiteX10-337" fmla="*/ 3167648 w 5514864"/>
                  <a:gd name="connsiteY10-338" fmla="*/ 1430481 h 1485900"/>
                  <a:gd name="connsiteX11-339" fmla="*/ 2932122 w 5514864"/>
                  <a:gd name="connsiteY11-340" fmla="*/ 1485900 h 1485900"/>
                  <a:gd name="connsiteX12-341" fmla="*/ 260427 w 5514864"/>
                  <a:gd name="connsiteY12-342" fmla="*/ 1451694 h 1485900"/>
                  <a:gd name="connsiteX13-343" fmla="*/ 0 w 5514864"/>
                  <a:gd name="connsiteY13-344" fmla="*/ 1232831 h 1485900"/>
                  <a:gd name="connsiteX14" fmla="*/ 13855 w 5514864"/>
                  <a:gd name="connsiteY14" fmla="*/ 329700 h 1485900"/>
                  <a:gd name="connsiteX0-345" fmla="*/ 13855 w 5514864"/>
                  <a:gd name="connsiteY0-346" fmla="*/ 329700 h 1485900"/>
                  <a:gd name="connsiteX1-347" fmla="*/ 246572 w 5514864"/>
                  <a:gd name="connsiteY1-348" fmla="*/ 0 h 1485900"/>
                  <a:gd name="connsiteX2-349" fmla="*/ 2350230 w 5514864"/>
                  <a:gd name="connsiteY2-350" fmla="*/ 45026 h 1485900"/>
                  <a:gd name="connsiteX3-351" fmla="*/ 3901939 w 5514864"/>
                  <a:gd name="connsiteY3-352" fmla="*/ 17317 h 1485900"/>
                  <a:gd name="connsiteX4-353" fmla="*/ 5226729 w 5514864"/>
                  <a:gd name="connsiteY4-354" fmla="*/ 0 h 1485900"/>
                  <a:gd name="connsiteX5-355" fmla="*/ 5501010 w 5514864"/>
                  <a:gd name="connsiteY5-356" fmla="*/ 301990 h 1485900"/>
                  <a:gd name="connsiteX6-357" fmla="*/ 5453649 w 5514864"/>
                  <a:gd name="connsiteY6-358" fmla="*/ 862444 h 1485900"/>
                  <a:gd name="connsiteX7-359" fmla="*/ 5514864 w 5514864"/>
                  <a:gd name="connsiteY7-360" fmla="*/ 1232831 h 1485900"/>
                  <a:gd name="connsiteX8-361" fmla="*/ 5226729 w 5514864"/>
                  <a:gd name="connsiteY8-362" fmla="*/ 1479403 h 1485900"/>
                  <a:gd name="connsiteX9-363" fmla="*/ 3375467 w 5514864"/>
                  <a:gd name="connsiteY9-364" fmla="*/ 1485899 h 1485900"/>
                  <a:gd name="connsiteX10-365" fmla="*/ 3167648 w 5514864"/>
                  <a:gd name="connsiteY10-366" fmla="*/ 1430481 h 1485900"/>
                  <a:gd name="connsiteX11-367" fmla="*/ 2932122 w 5514864"/>
                  <a:gd name="connsiteY11-368" fmla="*/ 1485900 h 1485900"/>
                  <a:gd name="connsiteX12-369" fmla="*/ 260427 w 5514864"/>
                  <a:gd name="connsiteY12-370" fmla="*/ 1451694 h 1485900"/>
                  <a:gd name="connsiteX13-371" fmla="*/ 0 w 5514864"/>
                  <a:gd name="connsiteY13-372" fmla="*/ 1232831 h 1485900"/>
                  <a:gd name="connsiteX14-373" fmla="*/ 13855 w 5514864"/>
                  <a:gd name="connsiteY14-374" fmla="*/ 329700 h 1485900"/>
                  <a:gd name="connsiteX0-375" fmla="*/ 13855 w 5514864"/>
                  <a:gd name="connsiteY0-376" fmla="*/ 440537 h 1485900"/>
                  <a:gd name="connsiteX1-377" fmla="*/ 246572 w 5514864"/>
                  <a:gd name="connsiteY1-378" fmla="*/ 0 h 1485900"/>
                  <a:gd name="connsiteX2-379" fmla="*/ 2350230 w 5514864"/>
                  <a:gd name="connsiteY2-380" fmla="*/ 45026 h 1485900"/>
                  <a:gd name="connsiteX3-381" fmla="*/ 3901939 w 5514864"/>
                  <a:gd name="connsiteY3-382" fmla="*/ 17317 h 1485900"/>
                  <a:gd name="connsiteX4-383" fmla="*/ 5226729 w 5514864"/>
                  <a:gd name="connsiteY4-384" fmla="*/ 0 h 1485900"/>
                  <a:gd name="connsiteX5-385" fmla="*/ 5501010 w 5514864"/>
                  <a:gd name="connsiteY5-386" fmla="*/ 301990 h 1485900"/>
                  <a:gd name="connsiteX6-387" fmla="*/ 5453649 w 5514864"/>
                  <a:gd name="connsiteY6-388" fmla="*/ 862444 h 1485900"/>
                  <a:gd name="connsiteX7-389" fmla="*/ 5514864 w 5514864"/>
                  <a:gd name="connsiteY7-390" fmla="*/ 1232831 h 1485900"/>
                  <a:gd name="connsiteX8-391" fmla="*/ 5226729 w 5514864"/>
                  <a:gd name="connsiteY8-392" fmla="*/ 1479403 h 1485900"/>
                  <a:gd name="connsiteX9-393" fmla="*/ 3375467 w 5514864"/>
                  <a:gd name="connsiteY9-394" fmla="*/ 1485899 h 1485900"/>
                  <a:gd name="connsiteX10-395" fmla="*/ 3167648 w 5514864"/>
                  <a:gd name="connsiteY10-396" fmla="*/ 1430481 h 1485900"/>
                  <a:gd name="connsiteX11-397" fmla="*/ 2932122 w 5514864"/>
                  <a:gd name="connsiteY11-398" fmla="*/ 1485900 h 1485900"/>
                  <a:gd name="connsiteX12-399" fmla="*/ 260427 w 5514864"/>
                  <a:gd name="connsiteY12-400" fmla="*/ 1451694 h 1485900"/>
                  <a:gd name="connsiteX13-401" fmla="*/ 0 w 5514864"/>
                  <a:gd name="connsiteY13-402" fmla="*/ 1232831 h 1485900"/>
                  <a:gd name="connsiteX14-403" fmla="*/ 13855 w 5514864"/>
                  <a:gd name="connsiteY14-404" fmla="*/ 440537 h 1485900"/>
                  <a:gd name="connsiteX0-405" fmla="*/ 13855 w 5514864"/>
                  <a:gd name="connsiteY0-406" fmla="*/ 440537 h 1485900"/>
                  <a:gd name="connsiteX1-407" fmla="*/ 205008 w 5514864"/>
                  <a:gd name="connsiteY1-408" fmla="*/ 41563 h 1485900"/>
                  <a:gd name="connsiteX2-409" fmla="*/ 2350230 w 5514864"/>
                  <a:gd name="connsiteY2-410" fmla="*/ 45026 h 1485900"/>
                  <a:gd name="connsiteX3-411" fmla="*/ 3901939 w 5514864"/>
                  <a:gd name="connsiteY3-412" fmla="*/ 17317 h 1485900"/>
                  <a:gd name="connsiteX4-413" fmla="*/ 5226729 w 5514864"/>
                  <a:gd name="connsiteY4-414" fmla="*/ 0 h 1485900"/>
                  <a:gd name="connsiteX5-415" fmla="*/ 5501010 w 5514864"/>
                  <a:gd name="connsiteY5-416" fmla="*/ 301990 h 1485900"/>
                  <a:gd name="connsiteX6-417" fmla="*/ 5453649 w 5514864"/>
                  <a:gd name="connsiteY6-418" fmla="*/ 862444 h 1485900"/>
                  <a:gd name="connsiteX7-419" fmla="*/ 5514864 w 5514864"/>
                  <a:gd name="connsiteY7-420" fmla="*/ 1232831 h 1485900"/>
                  <a:gd name="connsiteX8-421" fmla="*/ 5226729 w 5514864"/>
                  <a:gd name="connsiteY8-422" fmla="*/ 1479403 h 1485900"/>
                  <a:gd name="connsiteX9-423" fmla="*/ 3375467 w 5514864"/>
                  <a:gd name="connsiteY9-424" fmla="*/ 1485899 h 1485900"/>
                  <a:gd name="connsiteX10-425" fmla="*/ 3167648 w 5514864"/>
                  <a:gd name="connsiteY10-426" fmla="*/ 1430481 h 1485900"/>
                  <a:gd name="connsiteX11-427" fmla="*/ 2932122 w 5514864"/>
                  <a:gd name="connsiteY11-428" fmla="*/ 1485900 h 1485900"/>
                  <a:gd name="connsiteX12-429" fmla="*/ 260427 w 5514864"/>
                  <a:gd name="connsiteY12-430" fmla="*/ 1451694 h 1485900"/>
                  <a:gd name="connsiteX13-431" fmla="*/ 0 w 5514864"/>
                  <a:gd name="connsiteY13-432" fmla="*/ 1232831 h 1485900"/>
                  <a:gd name="connsiteX14-433" fmla="*/ 13855 w 5514864"/>
                  <a:gd name="connsiteY14-434" fmla="*/ 440537 h 1485900"/>
                  <a:gd name="connsiteX0-435" fmla="*/ 13855 w 5514864"/>
                  <a:gd name="connsiteY0-436" fmla="*/ 440537 h 1485900"/>
                  <a:gd name="connsiteX1-437" fmla="*/ 205008 w 5514864"/>
                  <a:gd name="connsiteY1-438" fmla="*/ 41563 h 1485900"/>
                  <a:gd name="connsiteX2-439" fmla="*/ 2350230 w 5514864"/>
                  <a:gd name="connsiteY2-440" fmla="*/ 45026 h 1485900"/>
                  <a:gd name="connsiteX3-441" fmla="*/ 3901939 w 5514864"/>
                  <a:gd name="connsiteY3-442" fmla="*/ 17317 h 1485900"/>
                  <a:gd name="connsiteX4-443" fmla="*/ 5226729 w 5514864"/>
                  <a:gd name="connsiteY4-444" fmla="*/ 0 h 1485900"/>
                  <a:gd name="connsiteX5-445" fmla="*/ 5501010 w 5514864"/>
                  <a:gd name="connsiteY5-446" fmla="*/ 301990 h 1485900"/>
                  <a:gd name="connsiteX6-447" fmla="*/ 5453649 w 5514864"/>
                  <a:gd name="connsiteY6-448" fmla="*/ 862444 h 1485900"/>
                  <a:gd name="connsiteX7-449" fmla="*/ 5514864 w 5514864"/>
                  <a:gd name="connsiteY7-450" fmla="*/ 1232831 h 1485900"/>
                  <a:gd name="connsiteX8-451" fmla="*/ 5226729 w 5514864"/>
                  <a:gd name="connsiteY8-452" fmla="*/ 1479403 h 1485900"/>
                  <a:gd name="connsiteX9-453" fmla="*/ 3375467 w 5514864"/>
                  <a:gd name="connsiteY9-454" fmla="*/ 1485899 h 1485900"/>
                  <a:gd name="connsiteX10-455" fmla="*/ 3167648 w 5514864"/>
                  <a:gd name="connsiteY10-456" fmla="*/ 1430481 h 1485900"/>
                  <a:gd name="connsiteX11-457" fmla="*/ 2932122 w 5514864"/>
                  <a:gd name="connsiteY11-458" fmla="*/ 1485900 h 1485900"/>
                  <a:gd name="connsiteX12-459" fmla="*/ 260427 w 5514864"/>
                  <a:gd name="connsiteY12-460" fmla="*/ 1451694 h 1485900"/>
                  <a:gd name="connsiteX13-461" fmla="*/ 0 w 5514864"/>
                  <a:gd name="connsiteY13-462" fmla="*/ 1232831 h 1485900"/>
                  <a:gd name="connsiteX14-463" fmla="*/ 13855 w 5514864"/>
                  <a:gd name="connsiteY14-464" fmla="*/ 440537 h 1485900"/>
                  <a:gd name="connsiteX0-465" fmla="*/ 27710 w 5514864"/>
                  <a:gd name="connsiteY0-466" fmla="*/ 551373 h 1485900"/>
                  <a:gd name="connsiteX1-467" fmla="*/ 205008 w 5514864"/>
                  <a:gd name="connsiteY1-468" fmla="*/ 41563 h 1485900"/>
                  <a:gd name="connsiteX2-469" fmla="*/ 2350230 w 5514864"/>
                  <a:gd name="connsiteY2-470" fmla="*/ 45026 h 1485900"/>
                  <a:gd name="connsiteX3-471" fmla="*/ 3901939 w 5514864"/>
                  <a:gd name="connsiteY3-472" fmla="*/ 17317 h 1485900"/>
                  <a:gd name="connsiteX4-473" fmla="*/ 5226729 w 5514864"/>
                  <a:gd name="connsiteY4-474" fmla="*/ 0 h 1485900"/>
                  <a:gd name="connsiteX5-475" fmla="*/ 5501010 w 5514864"/>
                  <a:gd name="connsiteY5-476" fmla="*/ 301990 h 1485900"/>
                  <a:gd name="connsiteX6-477" fmla="*/ 5453649 w 5514864"/>
                  <a:gd name="connsiteY6-478" fmla="*/ 862444 h 1485900"/>
                  <a:gd name="connsiteX7-479" fmla="*/ 5514864 w 5514864"/>
                  <a:gd name="connsiteY7-480" fmla="*/ 1232831 h 1485900"/>
                  <a:gd name="connsiteX8-481" fmla="*/ 5226729 w 5514864"/>
                  <a:gd name="connsiteY8-482" fmla="*/ 1479403 h 1485900"/>
                  <a:gd name="connsiteX9-483" fmla="*/ 3375467 w 5514864"/>
                  <a:gd name="connsiteY9-484" fmla="*/ 1485899 h 1485900"/>
                  <a:gd name="connsiteX10-485" fmla="*/ 3167648 w 5514864"/>
                  <a:gd name="connsiteY10-486" fmla="*/ 1430481 h 1485900"/>
                  <a:gd name="connsiteX11-487" fmla="*/ 2932122 w 5514864"/>
                  <a:gd name="connsiteY11-488" fmla="*/ 1485900 h 1485900"/>
                  <a:gd name="connsiteX12-489" fmla="*/ 260427 w 5514864"/>
                  <a:gd name="connsiteY12-490" fmla="*/ 1451694 h 1485900"/>
                  <a:gd name="connsiteX13-491" fmla="*/ 0 w 5514864"/>
                  <a:gd name="connsiteY13-492" fmla="*/ 1232831 h 1485900"/>
                  <a:gd name="connsiteX14-493" fmla="*/ 27710 w 5514864"/>
                  <a:gd name="connsiteY14-494" fmla="*/ 551373 h 1485900"/>
                  <a:gd name="connsiteX0-495" fmla="*/ 27710 w 5514864"/>
                  <a:gd name="connsiteY0-496" fmla="*/ 551373 h 1485900"/>
                  <a:gd name="connsiteX1-497" fmla="*/ 218863 w 5514864"/>
                  <a:gd name="connsiteY1-498" fmla="*/ 124691 h 1485900"/>
                  <a:gd name="connsiteX2-499" fmla="*/ 2350230 w 5514864"/>
                  <a:gd name="connsiteY2-500" fmla="*/ 45026 h 1485900"/>
                  <a:gd name="connsiteX3-501" fmla="*/ 3901939 w 5514864"/>
                  <a:gd name="connsiteY3-502" fmla="*/ 17317 h 1485900"/>
                  <a:gd name="connsiteX4-503" fmla="*/ 5226729 w 5514864"/>
                  <a:gd name="connsiteY4-504" fmla="*/ 0 h 1485900"/>
                  <a:gd name="connsiteX5-505" fmla="*/ 5501010 w 5514864"/>
                  <a:gd name="connsiteY5-506" fmla="*/ 301990 h 1485900"/>
                  <a:gd name="connsiteX6-507" fmla="*/ 5453649 w 5514864"/>
                  <a:gd name="connsiteY6-508" fmla="*/ 862444 h 1485900"/>
                  <a:gd name="connsiteX7-509" fmla="*/ 5514864 w 5514864"/>
                  <a:gd name="connsiteY7-510" fmla="*/ 1232831 h 1485900"/>
                  <a:gd name="connsiteX8-511" fmla="*/ 5226729 w 5514864"/>
                  <a:gd name="connsiteY8-512" fmla="*/ 1479403 h 1485900"/>
                  <a:gd name="connsiteX9-513" fmla="*/ 3375467 w 5514864"/>
                  <a:gd name="connsiteY9-514" fmla="*/ 1485899 h 1485900"/>
                  <a:gd name="connsiteX10-515" fmla="*/ 3167648 w 5514864"/>
                  <a:gd name="connsiteY10-516" fmla="*/ 1430481 h 1485900"/>
                  <a:gd name="connsiteX11-517" fmla="*/ 2932122 w 5514864"/>
                  <a:gd name="connsiteY11-518" fmla="*/ 1485900 h 1485900"/>
                  <a:gd name="connsiteX12-519" fmla="*/ 260427 w 5514864"/>
                  <a:gd name="connsiteY12-520" fmla="*/ 1451694 h 1485900"/>
                  <a:gd name="connsiteX13-521" fmla="*/ 0 w 5514864"/>
                  <a:gd name="connsiteY13-522" fmla="*/ 1232831 h 1485900"/>
                  <a:gd name="connsiteX14-523" fmla="*/ 27710 w 5514864"/>
                  <a:gd name="connsiteY14-524" fmla="*/ 551373 h 1485900"/>
                  <a:gd name="connsiteX0-525" fmla="*/ 27710 w 5514864"/>
                  <a:gd name="connsiteY0-526" fmla="*/ 534056 h 1468583"/>
                  <a:gd name="connsiteX1-527" fmla="*/ 218863 w 5514864"/>
                  <a:gd name="connsiteY1-528" fmla="*/ 107374 h 1468583"/>
                  <a:gd name="connsiteX2-529" fmla="*/ 2350230 w 5514864"/>
                  <a:gd name="connsiteY2-530" fmla="*/ 27709 h 1468583"/>
                  <a:gd name="connsiteX3-531" fmla="*/ 3901939 w 5514864"/>
                  <a:gd name="connsiteY3-532" fmla="*/ 0 h 1468583"/>
                  <a:gd name="connsiteX4-533" fmla="*/ 5268293 w 5514864"/>
                  <a:gd name="connsiteY4-534" fmla="*/ 38101 h 1468583"/>
                  <a:gd name="connsiteX5-535" fmla="*/ 5501010 w 5514864"/>
                  <a:gd name="connsiteY5-536" fmla="*/ 284673 h 1468583"/>
                  <a:gd name="connsiteX6-537" fmla="*/ 5453649 w 5514864"/>
                  <a:gd name="connsiteY6-538" fmla="*/ 845127 h 1468583"/>
                  <a:gd name="connsiteX7-539" fmla="*/ 5514864 w 5514864"/>
                  <a:gd name="connsiteY7-540" fmla="*/ 1215514 h 1468583"/>
                  <a:gd name="connsiteX8-541" fmla="*/ 5226729 w 5514864"/>
                  <a:gd name="connsiteY8-542" fmla="*/ 1462086 h 1468583"/>
                  <a:gd name="connsiteX9-543" fmla="*/ 3375467 w 5514864"/>
                  <a:gd name="connsiteY9-544" fmla="*/ 1468582 h 1468583"/>
                  <a:gd name="connsiteX10-545" fmla="*/ 3167648 w 5514864"/>
                  <a:gd name="connsiteY10-546" fmla="*/ 1413164 h 1468583"/>
                  <a:gd name="connsiteX11-547" fmla="*/ 2932122 w 5514864"/>
                  <a:gd name="connsiteY11-548" fmla="*/ 1468583 h 1468583"/>
                  <a:gd name="connsiteX12-549" fmla="*/ 260427 w 5514864"/>
                  <a:gd name="connsiteY12-550" fmla="*/ 1434377 h 1468583"/>
                  <a:gd name="connsiteX13-551" fmla="*/ 0 w 5514864"/>
                  <a:gd name="connsiteY13-552" fmla="*/ 1215514 h 1468583"/>
                  <a:gd name="connsiteX14-553" fmla="*/ 27710 w 5514864"/>
                  <a:gd name="connsiteY14-554" fmla="*/ 534056 h 1468583"/>
                  <a:gd name="connsiteX0-555" fmla="*/ 27710 w 5514864"/>
                  <a:gd name="connsiteY0-556" fmla="*/ 534056 h 1468583"/>
                  <a:gd name="connsiteX1-557" fmla="*/ 218863 w 5514864"/>
                  <a:gd name="connsiteY1-558" fmla="*/ 107374 h 1468583"/>
                  <a:gd name="connsiteX2-559" fmla="*/ 2350230 w 5514864"/>
                  <a:gd name="connsiteY2-560" fmla="*/ 27709 h 1468583"/>
                  <a:gd name="connsiteX3-561" fmla="*/ 3901939 w 5514864"/>
                  <a:gd name="connsiteY3-562" fmla="*/ 0 h 1468583"/>
                  <a:gd name="connsiteX4-563" fmla="*/ 5268293 w 5514864"/>
                  <a:gd name="connsiteY4-564" fmla="*/ 38101 h 1468583"/>
                  <a:gd name="connsiteX5-565" fmla="*/ 5453648 w 5514864"/>
                  <a:gd name="connsiteY5-566" fmla="*/ 346363 h 1468583"/>
                  <a:gd name="connsiteX6-567" fmla="*/ 5501010 w 5514864"/>
                  <a:gd name="connsiteY6-568" fmla="*/ 284673 h 1468583"/>
                  <a:gd name="connsiteX7-569" fmla="*/ 5453649 w 5514864"/>
                  <a:gd name="connsiteY7-570" fmla="*/ 845127 h 1468583"/>
                  <a:gd name="connsiteX8-571" fmla="*/ 5514864 w 5514864"/>
                  <a:gd name="connsiteY8-572" fmla="*/ 1215514 h 1468583"/>
                  <a:gd name="connsiteX9-573" fmla="*/ 5226729 w 5514864"/>
                  <a:gd name="connsiteY9-574" fmla="*/ 1462086 h 1468583"/>
                  <a:gd name="connsiteX10-575" fmla="*/ 3375467 w 5514864"/>
                  <a:gd name="connsiteY10-576" fmla="*/ 1468582 h 1468583"/>
                  <a:gd name="connsiteX11-577" fmla="*/ 3167648 w 5514864"/>
                  <a:gd name="connsiteY11-578" fmla="*/ 1413164 h 1468583"/>
                  <a:gd name="connsiteX12-579" fmla="*/ 2932122 w 5514864"/>
                  <a:gd name="connsiteY12-580" fmla="*/ 1468583 h 1468583"/>
                  <a:gd name="connsiteX13-581" fmla="*/ 260427 w 5514864"/>
                  <a:gd name="connsiteY13-582" fmla="*/ 1434377 h 1468583"/>
                  <a:gd name="connsiteX14-583" fmla="*/ 0 w 5514864"/>
                  <a:gd name="connsiteY14-584" fmla="*/ 1215514 h 1468583"/>
                  <a:gd name="connsiteX15" fmla="*/ 27710 w 5514864"/>
                  <a:gd name="connsiteY15" fmla="*/ 534056 h 1468583"/>
                  <a:gd name="connsiteX0-585" fmla="*/ 27710 w 5514864"/>
                  <a:gd name="connsiteY0-586" fmla="*/ 547935 h 1482462"/>
                  <a:gd name="connsiteX1-587" fmla="*/ 218863 w 5514864"/>
                  <a:gd name="connsiteY1-588" fmla="*/ 121253 h 1482462"/>
                  <a:gd name="connsiteX2-589" fmla="*/ 2419502 w 5514864"/>
                  <a:gd name="connsiteY2-590" fmla="*/ 24 h 1482462"/>
                  <a:gd name="connsiteX3-591" fmla="*/ 3901939 w 5514864"/>
                  <a:gd name="connsiteY3-592" fmla="*/ 13879 h 1482462"/>
                  <a:gd name="connsiteX4-593" fmla="*/ 5268293 w 5514864"/>
                  <a:gd name="connsiteY4-594" fmla="*/ 51980 h 1482462"/>
                  <a:gd name="connsiteX5-595" fmla="*/ 5453648 w 5514864"/>
                  <a:gd name="connsiteY5-596" fmla="*/ 360242 h 1482462"/>
                  <a:gd name="connsiteX6-597" fmla="*/ 5501010 w 5514864"/>
                  <a:gd name="connsiteY6-598" fmla="*/ 298552 h 1482462"/>
                  <a:gd name="connsiteX7-599" fmla="*/ 5453649 w 5514864"/>
                  <a:gd name="connsiteY7-600" fmla="*/ 859006 h 1482462"/>
                  <a:gd name="connsiteX8-601" fmla="*/ 5514864 w 5514864"/>
                  <a:gd name="connsiteY8-602" fmla="*/ 1229393 h 1482462"/>
                  <a:gd name="connsiteX9-603" fmla="*/ 5226729 w 5514864"/>
                  <a:gd name="connsiteY9-604" fmla="*/ 1475965 h 1482462"/>
                  <a:gd name="connsiteX10-605" fmla="*/ 3375467 w 5514864"/>
                  <a:gd name="connsiteY10-606" fmla="*/ 1482461 h 1482462"/>
                  <a:gd name="connsiteX11-607" fmla="*/ 3167648 w 5514864"/>
                  <a:gd name="connsiteY11-608" fmla="*/ 1427043 h 1482462"/>
                  <a:gd name="connsiteX12-609" fmla="*/ 2932122 w 5514864"/>
                  <a:gd name="connsiteY12-610" fmla="*/ 1482462 h 1482462"/>
                  <a:gd name="connsiteX13-611" fmla="*/ 260427 w 5514864"/>
                  <a:gd name="connsiteY13-612" fmla="*/ 1448256 h 1482462"/>
                  <a:gd name="connsiteX14-613" fmla="*/ 0 w 5514864"/>
                  <a:gd name="connsiteY14-614" fmla="*/ 1229393 h 1482462"/>
                  <a:gd name="connsiteX15-615" fmla="*/ 27710 w 5514864"/>
                  <a:gd name="connsiteY15-616" fmla="*/ 547935 h 1482462"/>
                  <a:gd name="connsiteX0-617" fmla="*/ 27710 w 5514864"/>
                  <a:gd name="connsiteY0-618" fmla="*/ 547935 h 1482462"/>
                  <a:gd name="connsiteX1-619" fmla="*/ 218863 w 5514864"/>
                  <a:gd name="connsiteY1-620" fmla="*/ 121253 h 1482462"/>
                  <a:gd name="connsiteX2-621" fmla="*/ 2419502 w 5514864"/>
                  <a:gd name="connsiteY2-622" fmla="*/ 24 h 1482462"/>
                  <a:gd name="connsiteX3-623" fmla="*/ 3901939 w 5514864"/>
                  <a:gd name="connsiteY3-624" fmla="*/ 13879 h 1482462"/>
                  <a:gd name="connsiteX4-625" fmla="*/ 5268293 w 5514864"/>
                  <a:gd name="connsiteY4-626" fmla="*/ 51980 h 1482462"/>
                  <a:gd name="connsiteX5-627" fmla="*/ 5453648 w 5514864"/>
                  <a:gd name="connsiteY5-628" fmla="*/ 360242 h 1482462"/>
                  <a:gd name="connsiteX6-629" fmla="*/ 5459446 w 5514864"/>
                  <a:gd name="connsiteY6-630" fmla="*/ 575643 h 1482462"/>
                  <a:gd name="connsiteX7-631" fmla="*/ 5453649 w 5514864"/>
                  <a:gd name="connsiteY7-632" fmla="*/ 859006 h 1482462"/>
                  <a:gd name="connsiteX8-633" fmla="*/ 5514864 w 5514864"/>
                  <a:gd name="connsiteY8-634" fmla="*/ 1229393 h 1482462"/>
                  <a:gd name="connsiteX9-635" fmla="*/ 5226729 w 5514864"/>
                  <a:gd name="connsiteY9-636" fmla="*/ 1475965 h 1482462"/>
                  <a:gd name="connsiteX10-637" fmla="*/ 3375467 w 5514864"/>
                  <a:gd name="connsiteY10-638" fmla="*/ 1482461 h 1482462"/>
                  <a:gd name="connsiteX11-639" fmla="*/ 3167648 w 5514864"/>
                  <a:gd name="connsiteY11-640" fmla="*/ 1427043 h 1482462"/>
                  <a:gd name="connsiteX12-641" fmla="*/ 2932122 w 5514864"/>
                  <a:gd name="connsiteY12-642" fmla="*/ 1482462 h 1482462"/>
                  <a:gd name="connsiteX13-643" fmla="*/ 260427 w 5514864"/>
                  <a:gd name="connsiteY13-644" fmla="*/ 1448256 h 1482462"/>
                  <a:gd name="connsiteX14-645" fmla="*/ 0 w 5514864"/>
                  <a:gd name="connsiteY14-646" fmla="*/ 1229393 h 1482462"/>
                  <a:gd name="connsiteX15-647" fmla="*/ 27710 w 5514864"/>
                  <a:gd name="connsiteY15-648" fmla="*/ 547935 h 14824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91" y="connsiteY9-92"/>
                  </a:cxn>
                  <a:cxn ang="0">
                    <a:pos x="connsiteX10-113" y="connsiteY10-114"/>
                  </a:cxn>
                  <a:cxn ang="0">
                    <a:pos x="connsiteX11-137" y="connsiteY11-138"/>
                  </a:cxn>
                  <a:cxn ang="0">
                    <a:pos x="connsiteX12-235" y="connsiteY12-236"/>
                  </a:cxn>
                  <a:cxn ang="0">
                    <a:pos x="connsiteX13-315" y="connsiteY13-316"/>
                  </a:cxn>
                  <a:cxn ang="0">
                    <a:pos x="connsiteX14-373" y="connsiteY14-374"/>
                  </a:cxn>
                  <a:cxn ang="0">
                    <a:pos x="connsiteX15-615" y="connsiteY15-616"/>
                  </a:cxn>
                </a:cxnLst>
                <a:rect l="l" t="t" r="r" b="b"/>
                <a:pathLst>
                  <a:path w="5514864" h="1482462">
                    <a:moveTo>
                      <a:pt x="27710" y="547935"/>
                    </a:moveTo>
                    <a:cubicBezTo>
                      <a:pt x="27710" y="411757"/>
                      <a:pt x="82685" y="121253"/>
                      <a:pt x="218863" y="121253"/>
                    </a:cubicBezTo>
                    <a:cubicBezTo>
                      <a:pt x="352046" y="39280"/>
                      <a:pt x="1704428" y="-1130"/>
                      <a:pt x="2419502" y="24"/>
                    </a:cubicBezTo>
                    <a:lnTo>
                      <a:pt x="3901939" y="13879"/>
                    </a:lnTo>
                    <a:lnTo>
                      <a:pt x="5268293" y="51980"/>
                    </a:lnTo>
                    <a:cubicBezTo>
                      <a:pt x="5531529" y="88925"/>
                      <a:pt x="5414862" y="319147"/>
                      <a:pt x="5453648" y="360242"/>
                    </a:cubicBezTo>
                    <a:cubicBezTo>
                      <a:pt x="5492434" y="401337"/>
                      <a:pt x="5464064" y="471734"/>
                      <a:pt x="5459446" y="575643"/>
                    </a:cubicBezTo>
                    <a:cubicBezTo>
                      <a:pt x="5457513" y="743988"/>
                      <a:pt x="5455582" y="690661"/>
                      <a:pt x="5453649" y="859006"/>
                    </a:cubicBezTo>
                    <a:lnTo>
                      <a:pt x="5514864" y="1229393"/>
                    </a:lnTo>
                    <a:cubicBezTo>
                      <a:pt x="5514864" y="1365571"/>
                      <a:pt x="5362907" y="1475965"/>
                      <a:pt x="5226729" y="1475965"/>
                    </a:cubicBezTo>
                    <a:lnTo>
                      <a:pt x="3375467" y="1482461"/>
                    </a:lnTo>
                    <a:lnTo>
                      <a:pt x="3167648" y="1427043"/>
                    </a:lnTo>
                    <a:lnTo>
                      <a:pt x="2932122" y="1482462"/>
                    </a:lnTo>
                    <a:lnTo>
                      <a:pt x="260427" y="1448256"/>
                    </a:lnTo>
                    <a:cubicBezTo>
                      <a:pt x="124249" y="1448256"/>
                      <a:pt x="0" y="1365571"/>
                      <a:pt x="0" y="1229393"/>
                    </a:cubicBezTo>
                    <a:cubicBezTo>
                      <a:pt x="0" y="900640"/>
                      <a:pt x="69274" y="1001379"/>
                      <a:pt x="27710" y="5479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21" name="Rectangle 15"/>
              <p:cNvSpPr/>
              <p:nvPr/>
            </p:nvSpPr>
            <p:spPr>
              <a:xfrm>
                <a:off x="4914299" y="3796367"/>
                <a:ext cx="5106601" cy="1252229"/>
              </a:xfrm>
              <a:custGeom>
                <a:avLst/>
                <a:gdLst>
                  <a:gd name="connsiteX0" fmla="*/ 0 w 4628077"/>
                  <a:gd name="connsiteY0" fmla="*/ 208471 h 1250801"/>
                  <a:gd name="connsiteX1" fmla="*/ 208471 w 4628077"/>
                  <a:gd name="connsiteY1" fmla="*/ 0 h 1250801"/>
                  <a:gd name="connsiteX2" fmla="*/ 4419606 w 4628077"/>
                  <a:gd name="connsiteY2" fmla="*/ 0 h 1250801"/>
                  <a:gd name="connsiteX3" fmla="*/ 4628077 w 4628077"/>
                  <a:gd name="connsiteY3" fmla="*/ 208471 h 1250801"/>
                  <a:gd name="connsiteX4" fmla="*/ 4628077 w 4628077"/>
                  <a:gd name="connsiteY4" fmla="*/ 1042330 h 1250801"/>
                  <a:gd name="connsiteX5" fmla="*/ 4419606 w 4628077"/>
                  <a:gd name="connsiteY5" fmla="*/ 1250801 h 1250801"/>
                  <a:gd name="connsiteX6" fmla="*/ 208471 w 4628077"/>
                  <a:gd name="connsiteY6" fmla="*/ 1250801 h 1250801"/>
                  <a:gd name="connsiteX7" fmla="*/ 0 w 4628077"/>
                  <a:gd name="connsiteY7" fmla="*/ 1042330 h 1250801"/>
                  <a:gd name="connsiteX8" fmla="*/ 0 w 4628077"/>
                  <a:gd name="connsiteY8" fmla="*/ 208471 h 1250801"/>
                  <a:gd name="connsiteX0-1" fmla="*/ 96982 w 4628077"/>
                  <a:gd name="connsiteY0-2" fmla="*/ 291598 h 1250801"/>
                  <a:gd name="connsiteX1-3" fmla="*/ 208471 w 4628077"/>
                  <a:gd name="connsiteY1-4" fmla="*/ 0 h 1250801"/>
                  <a:gd name="connsiteX2-5" fmla="*/ 4419606 w 4628077"/>
                  <a:gd name="connsiteY2-6" fmla="*/ 0 h 1250801"/>
                  <a:gd name="connsiteX3-7" fmla="*/ 4628077 w 4628077"/>
                  <a:gd name="connsiteY3-8" fmla="*/ 208471 h 1250801"/>
                  <a:gd name="connsiteX4-9" fmla="*/ 4628077 w 4628077"/>
                  <a:gd name="connsiteY4-10" fmla="*/ 1042330 h 1250801"/>
                  <a:gd name="connsiteX5-11" fmla="*/ 4419606 w 4628077"/>
                  <a:gd name="connsiteY5-12" fmla="*/ 1250801 h 1250801"/>
                  <a:gd name="connsiteX6-13" fmla="*/ 208471 w 4628077"/>
                  <a:gd name="connsiteY6-14" fmla="*/ 1250801 h 1250801"/>
                  <a:gd name="connsiteX7-15" fmla="*/ 0 w 4628077"/>
                  <a:gd name="connsiteY7-16" fmla="*/ 1042330 h 1250801"/>
                  <a:gd name="connsiteX8-17" fmla="*/ 96982 w 4628077"/>
                  <a:gd name="connsiteY8-18" fmla="*/ 291598 h 1250801"/>
                  <a:gd name="connsiteX0-19" fmla="*/ 96982 w 4628077"/>
                  <a:gd name="connsiteY0-20" fmla="*/ 291600 h 1250803"/>
                  <a:gd name="connsiteX1-21" fmla="*/ 208471 w 4628077"/>
                  <a:gd name="connsiteY1-22" fmla="*/ 2 h 1250803"/>
                  <a:gd name="connsiteX2-23" fmla="*/ 2689117 w 4628077"/>
                  <a:gd name="connsiteY2-24" fmla="*/ 0 h 1250803"/>
                  <a:gd name="connsiteX3-25" fmla="*/ 4419606 w 4628077"/>
                  <a:gd name="connsiteY3-26" fmla="*/ 2 h 1250803"/>
                  <a:gd name="connsiteX4-27" fmla="*/ 4628077 w 4628077"/>
                  <a:gd name="connsiteY4-28" fmla="*/ 208473 h 1250803"/>
                  <a:gd name="connsiteX5-29" fmla="*/ 4628077 w 4628077"/>
                  <a:gd name="connsiteY5-30" fmla="*/ 1042332 h 1250803"/>
                  <a:gd name="connsiteX6-31" fmla="*/ 4419606 w 4628077"/>
                  <a:gd name="connsiteY6-32" fmla="*/ 1250803 h 1250803"/>
                  <a:gd name="connsiteX7-33" fmla="*/ 208471 w 4628077"/>
                  <a:gd name="connsiteY7-34" fmla="*/ 1250803 h 1250803"/>
                  <a:gd name="connsiteX8-35" fmla="*/ 0 w 4628077"/>
                  <a:gd name="connsiteY8-36" fmla="*/ 1042332 h 1250803"/>
                  <a:gd name="connsiteX9" fmla="*/ 96982 w 4628077"/>
                  <a:gd name="connsiteY9" fmla="*/ 291600 h 1250803"/>
                  <a:gd name="connsiteX0-37" fmla="*/ 96982 w 4628077"/>
                  <a:gd name="connsiteY0-38" fmla="*/ 291598 h 1250801"/>
                  <a:gd name="connsiteX1-39" fmla="*/ 208471 w 4628077"/>
                  <a:gd name="connsiteY1-40" fmla="*/ 0 h 1250801"/>
                  <a:gd name="connsiteX2-41" fmla="*/ 2689117 w 4628077"/>
                  <a:gd name="connsiteY2-42" fmla="*/ 83125 h 1250801"/>
                  <a:gd name="connsiteX3-43" fmla="*/ 4419606 w 4628077"/>
                  <a:gd name="connsiteY3-44" fmla="*/ 0 h 1250801"/>
                  <a:gd name="connsiteX4-45" fmla="*/ 4628077 w 4628077"/>
                  <a:gd name="connsiteY4-46" fmla="*/ 208471 h 1250801"/>
                  <a:gd name="connsiteX5-47" fmla="*/ 4628077 w 4628077"/>
                  <a:gd name="connsiteY5-48" fmla="*/ 1042330 h 1250801"/>
                  <a:gd name="connsiteX6-49" fmla="*/ 4419606 w 4628077"/>
                  <a:gd name="connsiteY6-50" fmla="*/ 1250801 h 1250801"/>
                  <a:gd name="connsiteX7-51" fmla="*/ 208471 w 4628077"/>
                  <a:gd name="connsiteY7-52" fmla="*/ 1250801 h 1250801"/>
                  <a:gd name="connsiteX8-53" fmla="*/ 0 w 4628077"/>
                  <a:gd name="connsiteY8-54" fmla="*/ 1042330 h 1250801"/>
                  <a:gd name="connsiteX9-55" fmla="*/ 96982 w 4628077"/>
                  <a:gd name="connsiteY9-56" fmla="*/ 291598 h 1250801"/>
                  <a:gd name="connsiteX0-57" fmla="*/ 96982 w 4628077"/>
                  <a:gd name="connsiteY0-58" fmla="*/ 291598 h 1250801"/>
                  <a:gd name="connsiteX1-59" fmla="*/ 277743 w 4628077"/>
                  <a:gd name="connsiteY1-60" fmla="*/ 0 h 1250801"/>
                  <a:gd name="connsiteX2-61" fmla="*/ 2689117 w 4628077"/>
                  <a:gd name="connsiteY2-62" fmla="*/ 83125 h 1250801"/>
                  <a:gd name="connsiteX3-63" fmla="*/ 4419606 w 4628077"/>
                  <a:gd name="connsiteY3-64" fmla="*/ 0 h 1250801"/>
                  <a:gd name="connsiteX4-65" fmla="*/ 4628077 w 4628077"/>
                  <a:gd name="connsiteY4-66" fmla="*/ 208471 h 1250801"/>
                  <a:gd name="connsiteX5-67" fmla="*/ 4628077 w 4628077"/>
                  <a:gd name="connsiteY5-68" fmla="*/ 1042330 h 1250801"/>
                  <a:gd name="connsiteX6-69" fmla="*/ 4419606 w 4628077"/>
                  <a:gd name="connsiteY6-70" fmla="*/ 1250801 h 1250801"/>
                  <a:gd name="connsiteX7-71" fmla="*/ 208471 w 4628077"/>
                  <a:gd name="connsiteY7-72" fmla="*/ 1250801 h 1250801"/>
                  <a:gd name="connsiteX8-73" fmla="*/ 0 w 4628077"/>
                  <a:gd name="connsiteY8-74" fmla="*/ 1042330 h 1250801"/>
                  <a:gd name="connsiteX9-75" fmla="*/ 96982 w 4628077"/>
                  <a:gd name="connsiteY9-76" fmla="*/ 291598 h 1250801"/>
                  <a:gd name="connsiteX0-77" fmla="*/ 96982 w 4628077"/>
                  <a:gd name="connsiteY0-78" fmla="*/ 291598 h 1250801"/>
                  <a:gd name="connsiteX1-79" fmla="*/ 277743 w 4628077"/>
                  <a:gd name="connsiteY1-80" fmla="*/ 0 h 1250801"/>
                  <a:gd name="connsiteX2-81" fmla="*/ 2689117 w 4628077"/>
                  <a:gd name="connsiteY2-82" fmla="*/ 83125 h 1250801"/>
                  <a:gd name="connsiteX3-83" fmla="*/ 4419606 w 4628077"/>
                  <a:gd name="connsiteY3-84" fmla="*/ 0 h 1250801"/>
                  <a:gd name="connsiteX4-85" fmla="*/ 4628077 w 4628077"/>
                  <a:gd name="connsiteY4-86" fmla="*/ 208471 h 1250801"/>
                  <a:gd name="connsiteX5-87" fmla="*/ 4628077 w 4628077"/>
                  <a:gd name="connsiteY5-88" fmla="*/ 1042330 h 1250801"/>
                  <a:gd name="connsiteX6-89" fmla="*/ 4419606 w 4628077"/>
                  <a:gd name="connsiteY6-90" fmla="*/ 1250801 h 1250801"/>
                  <a:gd name="connsiteX7-91" fmla="*/ 208471 w 4628077"/>
                  <a:gd name="connsiteY7-92" fmla="*/ 1250801 h 1250801"/>
                  <a:gd name="connsiteX8-93" fmla="*/ 0 w 4628077"/>
                  <a:gd name="connsiteY8-94" fmla="*/ 1042330 h 1250801"/>
                  <a:gd name="connsiteX9-95" fmla="*/ 96982 w 4628077"/>
                  <a:gd name="connsiteY9-96" fmla="*/ 291598 h 1250801"/>
                  <a:gd name="connsiteX0-97" fmla="*/ 96982 w 4628077"/>
                  <a:gd name="connsiteY0-98" fmla="*/ 291598 h 1250801"/>
                  <a:gd name="connsiteX1-99" fmla="*/ 125343 w 4628077"/>
                  <a:gd name="connsiteY1-100" fmla="*/ 27709 h 1250801"/>
                  <a:gd name="connsiteX2-101" fmla="*/ 2689117 w 4628077"/>
                  <a:gd name="connsiteY2-102" fmla="*/ 83125 h 1250801"/>
                  <a:gd name="connsiteX3-103" fmla="*/ 4419606 w 4628077"/>
                  <a:gd name="connsiteY3-104" fmla="*/ 0 h 1250801"/>
                  <a:gd name="connsiteX4-105" fmla="*/ 4628077 w 4628077"/>
                  <a:gd name="connsiteY4-106" fmla="*/ 208471 h 1250801"/>
                  <a:gd name="connsiteX5-107" fmla="*/ 4628077 w 4628077"/>
                  <a:gd name="connsiteY5-108" fmla="*/ 1042330 h 1250801"/>
                  <a:gd name="connsiteX6-109" fmla="*/ 4419606 w 4628077"/>
                  <a:gd name="connsiteY6-110" fmla="*/ 1250801 h 1250801"/>
                  <a:gd name="connsiteX7-111" fmla="*/ 208471 w 4628077"/>
                  <a:gd name="connsiteY7-112" fmla="*/ 1250801 h 1250801"/>
                  <a:gd name="connsiteX8-113" fmla="*/ 0 w 4628077"/>
                  <a:gd name="connsiteY8-114" fmla="*/ 1042330 h 1250801"/>
                  <a:gd name="connsiteX9-115" fmla="*/ 96982 w 4628077"/>
                  <a:gd name="connsiteY9-116" fmla="*/ 291598 h 1250801"/>
                  <a:gd name="connsiteX0-117" fmla="*/ 96982 w 4628077"/>
                  <a:gd name="connsiteY0-118" fmla="*/ 291598 h 1250801"/>
                  <a:gd name="connsiteX1-119" fmla="*/ 125343 w 4628077"/>
                  <a:gd name="connsiteY1-120" fmla="*/ 27709 h 1250801"/>
                  <a:gd name="connsiteX2-121" fmla="*/ 2689117 w 4628077"/>
                  <a:gd name="connsiteY2-122" fmla="*/ 83125 h 1250801"/>
                  <a:gd name="connsiteX3-123" fmla="*/ 4419606 w 4628077"/>
                  <a:gd name="connsiteY3-124" fmla="*/ 0 h 1250801"/>
                  <a:gd name="connsiteX4-125" fmla="*/ 4628077 w 4628077"/>
                  <a:gd name="connsiteY4-126" fmla="*/ 208471 h 1250801"/>
                  <a:gd name="connsiteX5-127" fmla="*/ 4628077 w 4628077"/>
                  <a:gd name="connsiteY5-128" fmla="*/ 1042330 h 1250801"/>
                  <a:gd name="connsiteX6-129" fmla="*/ 4419606 w 4628077"/>
                  <a:gd name="connsiteY6-130" fmla="*/ 1250801 h 1250801"/>
                  <a:gd name="connsiteX7-131" fmla="*/ 1469917 w 4628077"/>
                  <a:gd name="connsiteY7-132" fmla="*/ 1233052 h 1250801"/>
                  <a:gd name="connsiteX8-133" fmla="*/ 208471 w 4628077"/>
                  <a:gd name="connsiteY8-134" fmla="*/ 1250801 h 1250801"/>
                  <a:gd name="connsiteX9-135" fmla="*/ 0 w 4628077"/>
                  <a:gd name="connsiteY9-136" fmla="*/ 1042330 h 1250801"/>
                  <a:gd name="connsiteX10" fmla="*/ 96982 w 4628077"/>
                  <a:gd name="connsiteY10" fmla="*/ 291598 h 1250801"/>
                  <a:gd name="connsiteX0-137" fmla="*/ 96982 w 4628077"/>
                  <a:gd name="connsiteY0-138" fmla="*/ 291598 h 1250801"/>
                  <a:gd name="connsiteX1-139" fmla="*/ 125343 w 4628077"/>
                  <a:gd name="connsiteY1-140" fmla="*/ 27709 h 1250801"/>
                  <a:gd name="connsiteX2-141" fmla="*/ 2689117 w 4628077"/>
                  <a:gd name="connsiteY2-142" fmla="*/ 83125 h 1250801"/>
                  <a:gd name="connsiteX3-143" fmla="*/ 4419606 w 4628077"/>
                  <a:gd name="connsiteY3-144" fmla="*/ 0 h 1250801"/>
                  <a:gd name="connsiteX4-145" fmla="*/ 4628077 w 4628077"/>
                  <a:gd name="connsiteY4-146" fmla="*/ 208471 h 1250801"/>
                  <a:gd name="connsiteX5-147" fmla="*/ 4628077 w 4628077"/>
                  <a:gd name="connsiteY5-148" fmla="*/ 1042330 h 1250801"/>
                  <a:gd name="connsiteX6-149" fmla="*/ 4419606 w 4628077"/>
                  <a:gd name="connsiteY6-150" fmla="*/ 1250801 h 1250801"/>
                  <a:gd name="connsiteX7-151" fmla="*/ 1497626 w 4628077"/>
                  <a:gd name="connsiteY7-152" fmla="*/ 1205343 h 1250801"/>
                  <a:gd name="connsiteX8-153" fmla="*/ 208471 w 4628077"/>
                  <a:gd name="connsiteY8-154" fmla="*/ 1250801 h 1250801"/>
                  <a:gd name="connsiteX9-155" fmla="*/ 0 w 4628077"/>
                  <a:gd name="connsiteY9-156" fmla="*/ 1042330 h 1250801"/>
                  <a:gd name="connsiteX10-157" fmla="*/ 96982 w 4628077"/>
                  <a:gd name="connsiteY10-158" fmla="*/ 291598 h 1250801"/>
                  <a:gd name="connsiteX0-159" fmla="*/ 96982 w 4628077"/>
                  <a:gd name="connsiteY0-160" fmla="*/ 291598 h 1250801"/>
                  <a:gd name="connsiteX1-161" fmla="*/ 125343 w 4628077"/>
                  <a:gd name="connsiteY1-162" fmla="*/ 27709 h 1250801"/>
                  <a:gd name="connsiteX2-163" fmla="*/ 2689117 w 4628077"/>
                  <a:gd name="connsiteY2-164" fmla="*/ 83125 h 1250801"/>
                  <a:gd name="connsiteX3-165" fmla="*/ 4419606 w 4628077"/>
                  <a:gd name="connsiteY3-166" fmla="*/ 0 h 1250801"/>
                  <a:gd name="connsiteX4-167" fmla="*/ 4628077 w 4628077"/>
                  <a:gd name="connsiteY4-168" fmla="*/ 208471 h 1250801"/>
                  <a:gd name="connsiteX5-169" fmla="*/ 4628077 w 4628077"/>
                  <a:gd name="connsiteY5-170" fmla="*/ 1042330 h 1250801"/>
                  <a:gd name="connsiteX6-171" fmla="*/ 4419606 w 4628077"/>
                  <a:gd name="connsiteY6-172" fmla="*/ 1250801 h 1250801"/>
                  <a:gd name="connsiteX7-173" fmla="*/ 2841517 w 4628077"/>
                  <a:gd name="connsiteY7-174" fmla="*/ 1219198 h 1250801"/>
                  <a:gd name="connsiteX8-175" fmla="*/ 1497626 w 4628077"/>
                  <a:gd name="connsiteY8-176" fmla="*/ 1205343 h 1250801"/>
                  <a:gd name="connsiteX9-177" fmla="*/ 208471 w 4628077"/>
                  <a:gd name="connsiteY9-178" fmla="*/ 1250801 h 1250801"/>
                  <a:gd name="connsiteX10-179" fmla="*/ 0 w 4628077"/>
                  <a:gd name="connsiteY10-180" fmla="*/ 1042330 h 1250801"/>
                  <a:gd name="connsiteX11" fmla="*/ 96982 w 4628077"/>
                  <a:gd name="connsiteY11" fmla="*/ 291598 h 1250801"/>
                  <a:gd name="connsiteX0-181" fmla="*/ 96982 w 4628077"/>
                  <a:gd name="connsiteY0-182" fmla="*/ 291598 h 1250801"/>
                  <a:gd name="connsiteX1-183" fmla="*/ 125343 w 4628077"/>
                  <a:gd name="connsiteY1-184" fmla="*/ 27709 h 1250801"/>
                  <a:gd name="connsiteX2-185" fmla="*/ 2689117 w 4628077"/>
                  <a:gd name="connsiteY2-186" fmla="*/ 83125 h 1250801"/>
                  <a:gd name="connsiteX3-187" fmla="*/ 4419606 w 4628077"/>
                  <a:gd name="connsiteY3-188" fmla="*/ 0 h 1250801"/>
                  <a:gd name="connsiteX4-189" fmla="*/ 4628077 w 4628077"/>
                  <a:gd name="connsiteY4-190" fmla="*/ 208471 h 1250801"/>
                  <a:gd name="connsiteX5-191" fmla="*/ 4628077 w 4628077"/>
                  <a:gd name="connsiteY5-192" fmla="*/ 1042330 h 1250801"/>
                  <a:gd name="connsiteX6-193" fmla="*/ 4419606 w 4628077"/>
                  <a:gd name="connsiteY6-194" fmla="*/ 1250801 h 1250801"/>
                  <a:gd name="connsiteX7-195" fmla="*/ 2841517 w 4628077"/>
                  <a:gd name="connsiteY7-196" fmla="*/ 1219198 h 1250801"/>
                  <a:gd name="connsiteX8-197" fmla="*/ 2605990 w 4628077"/>
                  <a:gd name="connsiteY8-198" fmla="*/ 1191488 h 1250801"/>
                  <a:gd name="connsiteX9-199" fmla="*/ 1497626 w 4628077"/>
                  <a:gd name="connsiteY9-200" fmla="*/ 1205343 h 1250801"/>
                  <a:gd name="connsiteX10-201" fmla="*/ 208471 w 4628077"/>
                  <a:gd name="connsiteY10-202" fmla="*/ 1250801 h 1250801"/>
                  <a:gd name="connsiteX11-203" fmla="*/ 0 w 4628077"/>
                  <a:gd name="connsiteY11-204" fmla="*/ 1042330 h 1250801"/>
                  <a:gd name="connsiteX12" fmla="*/ 96982 w 4628077"/>
                  <a:gd name="connsiteY12" fmla="*/ 291598 h 1250801"/>
                  <a:gd name="connsiteX0-205" fmla="*/ 96982 w 4628077"/>
                  <a:gd name="connsiteY0-206" fmla="*/ 291598 h 1250801"/>
                  <a:gd name="connsiteX1-207" fmla="*/ 125343 w 4628077"/>
                  <a:gd name="connsiteY1-208" fmla="*/ 27709 h 1250801"/>
                  <a:gd name="connsiteX2-209" fmla="*/ 2689117 w 4628077"/>
                  <a:gd name="connsiteY2-210" fmla="*/ 83125 h 1250801"/>
                  <a:gd name="connsiteX3-211" fmla="*/ 4419606 w 4628077"/>
                  <a:gd name="connsiteY3-212" fmla="*/ 0 h 1250801"/>
                  <a:gd name="connsiteX4-213" fmla="*/ 4628077 w 4628077"/>
                  <a:gd name="connsiteY4-214" fmla="*/ 208471 h 1250801"/>
                  <a:gd name="connsiteX5-215" fmla="*/ 4628077 w 4628077"/>
                  <a:gd name="connsiteY5-216" fmla="*/ 1042330 h 1250801"/>
                  <a:gd name="connsiteX6-217" fmla="*/ 4419606 w 4628077"/>
                  <a:gd name="connsiteY6-218" fmla="*/ 1250801 h 1250801"/>
                  <a:gd name="connsiteX7-219" fmla="*/ 2841517 w 4628077"/>
                  <a:gd name="connsiteY7-220" fmla="*/ 1219198 h 1250801"/>
                  <a:gd name="connsiteX8-221" fmla="*/ 2605990 w 4628077"/>
                  <a:gd name="connsiteY8-222" fmla="*/ 1191488 h 1250801"/>
                  <a:gd name="connsiteX9-223" fmla="*/ 2398171 w 4628077"/>
                  <a:gd name="connsiteY9-224" fmla="*/ 1205343 h 1250801"/>
                  <a:gd name="connsiteX10-225" fmla="*/ 1497626 w 4628077"/>
                  <a:gd name="connsiteY10-226" fmla="*/ 1205343 h 1250801"/>
                  <a:gd name="connsiteX11-227" fmla="*/ 208471 w 4628077"/>
                  <a:gd name="connsiteY11-228" fmla="*/ 1250801 h 1250801"/>
                  <a:gd name="connsiteX12-229" fmla="*/ 0 w 4628077"/>
                  <a:gd name="connsiteY12-230" fmla="*/ 1042330 h 1250801"/>
                  <a:gd name="connsiteX13" fmla="*/ 96982 w 4628077"/>
                  <a:gd name="connsiteY13" fmla="*/ 291598 h 1250801"/>
                  <a:gd name="connsiteX0-231" fmla="*/ 96982 w 4628077"/>
                  <a:gd name="connsiteY0-232" fmla="*/ 291598 h 1250801"/>
                  <a:gd name="connsiteX1-233" fmla="*/ 125343 w 4628077"/>
                  <a:gd name="connsiteY1-234" fmla="*/ 27709 h 1250801"/>
                  <a:gd name="connsiteX2-235" fmla="*/ 2689117 w 4628077"/>
                  <a:gd name="connsiteY2-236" fmla="*/ 83125 h 1250801"/>
                  <a:gd name="connsiteX3-237" fmla="*/ 4419606 w 4628077"/>
                  <a:gd name="connsiteY3-238" fmla="*/ 0 h 1250801"/>
                  <a:gd name="connsiteX4-239" fmla="*/ 4628077 w 4628077"/>
                  <a:gd name="connsiteY4-240" fmla="*/ 208471 h 1250801"/>
                  <a:gd name="connsiteX5-241" fmla="*/ 4628077 w 4628077"/>
                  <a:gd name="connsiteY5-242" fmla="*/ 1042330 h 1250801"/>
                  <a:gd name="connsiteX6-243" fmla="*/ 4419606 w 4628077"/>
                  <a:gd name="connsiteY6-244" fmla="*/ 1250801 h 1250801"/>
                  <a:gd name="connsiteX7-245" fmla="*/ 2841517 w 4628077"/>
                  <a:gd name="connsiteY7-246" fmla="*/ 1219198 h 1250801"/>
                  <a:gd name="connsiteX8-247" fmla="*/ 2564426 w 4628077"/>
                  <a:gd name="connsiteY8-248" fmla="*/ 1094507 h 1250801"/>
                  <a:gd name="connsiteX9-249" fmla="*/ 2398171 w 4628077"/>
                  <a:gd name="connsiteY9-250" fmla="*/ 1205343 h 1250801"/>
                  <a:gd name="connsiteX10-251" fmla="*/ 1497626 w 4628077"/>
                  <a:gd name="connsiteY10-252" fmla="*/ 1205343 h 1250801"/>
                  <a:gd name="connsiteX11-253" fmla="*/ 208471 w 4628077"/>
                  <a:gd name="connsiteY11-254" fmla="*/ 1250801 h 1250801"/>
                  <a:gd name="connsiteX12-255" fmla="*/ 0 w 4628077"/>
                  <a:gd name="connsiteY12-256" fmla="*/ 1042330 h 1250801"/>
                  <a:gd name="connsiteX13-257" fmla="*/ 96982 w 4628077"/>
                  <a:gd name="connsiteY13-258" fmla="*/ 291598 h 1250801"/>
                  <a:gd name="connsiteX0-259" fmla="*/ 96982 w 4628077"/>
                  <a:gd name="connsiteY0-260" fmla="*/ 291598 h 1250801"/>
                  <a:gd name="connsiteX1-261" fmla="*/ 125343 w 4628077"/>
                  <a:gd name="connsiteY1-262" fmla="*/ 27709 h 1250801"/>
                  <a:gd name="connsiteX2-263" fmla="*/ 2689117 w 4628077"/>
                  <a:gd name="connsiteY2-264" fmla="*/ 83125 h 1250801"/>
                  <a:gd name="connsiteX3-265" fmla="*/ 4419606 w 4628077"/>
                  <a:gd name="connsiteY3-266" fmla="*/ 0 h 1250801"/>
                  <a:gd name="connsiteX4-267" fmla="*/ 4628077 w 4628077"/>
                  <a:gd name="connsiteY4-268" fmla="*/ 208471 h 1250801"/>
                  <a:gd name="connsiteX5-269" fmla="*/ 4628077 w 4628077"/>
                  <a:gd name="connsiteY5-270" fmla="*/ 1042330 h 1250801"/>
                  <a:gd name="connsiteX6-271" fmla="*/ 4419606 w 4628077"/>
                  <a:gd name="connsiteY6-272" fmla="*/ 1250801 h 1250801"/>
                  <a:gd name="connsiteX7-273" fmla="*/ 3783626 w 4628077"/>
                  <a:gd name="connsiteY7-274" fmla="*/ 1219198 h 1250801"/>
                  <a:gd name="connsiteX8-275" fmla="*/ 2841517 w 4628077"/>
                  <a:gd name="connsiteY8-276" fmla="*/ 1219198 h 1250801"/>
                  <a:gd name="connsiteX9-277" fmla="*/ 2564426 w 4628077"/>
                  <a:gd name="connsiteY9-278" fmla="*/ 1094507 h 1250801"/>
                  <a:gd name="connsiteX10-279" fmla="*/ 2398171 w 4628077"/>
                  <a:gd name="connsiteY10-280" fmla="*/ 1205343 h 1250801"/>
                  <a:gd name="connsiteX11-281" fmla="*/ 1497626 w 4628077"/>
                  <a:gd name="connsiteY11-282" fmla="*/ 1205343 h 1250801"/>
                  <a:gd name="connsiteX12-283" fmla="*/ 208471 w 4628077"/>
                  <a:gd name="connsiteY12-284" fmla="*/ 1250801 h 1250801"/>
                  <a:gd name="connsiteX13-285" fmla="*/ 0 w 4628077"/>
                  <a:gd name="connsiteY13-286" fmla="*/ 1042330 h 1250801"/>
                  <a:gd name="connsiteX14" fmla="*/ 96982 w 4628077"/>
                  <a:gd name="connsiteY14" fmla="*/ 291598 h 1250801"/>
                  <a:gd name="connsiteX0-287" fmla="*/ 96982 w 4628077"/>
                  <a:gd name="connsiteY0-288" fmla="*/ 291598 h 1250801"/>
                  <a:gd name="connsiteX1-289" fmla="*/ 125343 w 4628077"/>
                  <a:gd name="connsiteY1-290" fmla="*/ 27709 h 1250801"/>
                  <a:gd name="connsiteX2-291" fmla="*/ 2689117 w 4628077"/>
                  <a:gd name="connsiteY2-292" fmla="*/ 83125 h 1250801"/>
                  <a:gd name="connsiteX3-293" fmla="*/ 4419606 w 4628077"/>
                  <a:gd name="connsiteY3-294" fmla="*/ 0 h 1250801"/>
                  <a:gd name="connsiteX4-295" fmla="*/ 4628077 w 4628077"/>
                  <a:gd name="connsiteY4-296" fmla="*/ 208471 h 1250801"/>
                  <a:gd name="connsiteX5-297" fmla="*/ 4628077 w 4628077"/>
                  <a:gd name="connsiteY5-298" fmla="*/ 1042330 h 1250801"/>
                  <a:gd name="connsiteX6-299" fmla="*/ 4419606 w 4628077"/>
                  <a:gd name="connsiteY6-300" fmla="*/ 1250801 h 1250801"/>
                  <a:gd name="connsiteX7-301" fmla="*/ 3728208 w 4628077"/>
                  <a:gd name="connsiteY7-302" fmla="*/ 1191489 h 1250801"/>
                  <a:gd name="connsiteX8-303" fmla="*/ 2841517 w 4628077"/>
                  <a:gd name="connsiteY8-304" fmla="*/ 1219198 h 1250801"/>
                  <a:gd name="connsiteX9-305" fmla="*/ 2564426 w 4628077"/>
                  <a:gd name="connsiteY9-306" fmla="*/ 1094507 h 1250801"/>
                  <a:gd name="connsiteX10-307" fmla="*/ 2398171 w 4628077"/>
                  <a:gd name="connsiteY10-308" fmla="*/ 1205343 h 1250801"/>
                  <a:gd name="connsiteX11-309" fmla="*/ 1497626 w 4628077"/>
                  <a:gd name="connsiteY11-310" fmla="*/ 1205343 h 1250801"/>
                  <a:gd name="connsiteX12-311" fmla="*/ 208471 w 4628077"/>
                  <a:gd name="connsiteY12-312" fmla="*/ 1250801 h 1250801"/>
                  <a:gd name="connsiteX13-313" fmla="*/ 0 w 4628077"/>
                  <a:gd name="connsiteY13-314" fmla="*/ 1042330 h 1250801"/>
                  <a:gd name="connsiteX14-315" fmla="*/ 96982 w 4628077"/>
                  <a:gd name="connsiteY14-316" fmla="*/ 291598 h 1250801"/>
                  <a:gd name="connsiteX0-317" fmla="*/ 96982 w 4738913"/>
                  <a:gd name="connsiteY0-318" fmla="*/ 291598 h 1250801"/>
                  <a:gd name="connsiteX1-319" fmla="*/ 125343 w 4738913"/>
                  <a:gd name="connsiteY1-320" fmla="*/ 27709 h 1250801"/>
                  <a:gd name="connsiteX2-321" fmla="*/ 2689117 w 4738913"/>
                  <a:gd name="connsiteY2-322" fmla="*/ 83125 h 1250801"/>
                  <a:gd name="connsiteX3-323" fmla="*/ 4419606 w 4738913"/>
                  <a:gd name="connsiteY3-324" fmla="*/ 0 h 1250801"/>
                  <a:gd name="connsiteX4-325" fmla="*/ 4628077 w 4738913"/>
                  <a:gd name="connsiteY4-326" fmla="*/ 208471 h 1250801"/>
                  <a:gd name="connsiteX5-327" fmla="*/ 4738913 w 4738913"/>
                  <a:gd name="connsiteY5-328" fmla="*/ 1056185 h 1250801"/>
                  <a:gd name="connsiteX6-329" fmla="*/ 4419606 w 4738913"/>
                  <a:gd name="connsiteY6-330" fmla="*/ 1250801 h 1250801"/>
                  <a:gd name="connsiteX7-331" fmla="*/ 3728208 w 4738913"/>
                  <a:gd name="connsiteY7-332" fmla="*/ 1191489 h 1250801"/>
                  <a:gd name="connsiteX8-333" fmla="*/ 2841517 w 4738913"/>
                  <a:gd name="connsiteY8-334" fmla="*/ 1219198 h 1250801"/>
                  <a:gd name="connsiteX9-335" fmla="*/ 2564426 w 4738913"/>
                  <a:gd name="connsiteY9-336" fmla="*/ 1094507 h 1250801"/>
                  <a:gd name="connsiteX10-337" fmla="*/ 2398171 w 4738913"/>
                  <a:gd name="connsiteY10-338" fmla="*/ 1205343 h 1250801"/>
                  <a:gd name="connsiteX11-339" fmla="*/ 1497626 w 4738913"/>
                  <a:gd name="connsiteY11-340" fmla="*/ 1205343 h 1250801"/>
                  <a:gd name="connsiteX12-341" fmla="*/ 208471 w 4738913"/>
                  <a:gd name="connsiteY12-342" fmla="*/ 1250801 h 1250801"/>
                  <a:gd name="connsiteX13-343" fmla="*/ 0 w 4738913"/>
                  <a:gd name="connsiteY13-344" fmla="*/ 1042330 h 1250801"/>
                  <a:gd name="connsiteX14-345" fmla="*/ 96982 w 4738913"/>
                  <a:gd name="connsiteY14-346" fmla="*/ 291598 h 1250801"/>
                  <a:gd name="connsiteX0-347" fmla="*/ 96982 w 4738913"/>
                  <a:gd name="connsiteY0-348" fmla="*/ 291598 h 1250801"/>
                  <a:gd name="connsiteX1-349" fmla="*/ 125343 w 4738913"/>
                  <a:gd name="connsiteY1-350" fmla="*/ 27709 h 1250801"/>
                  <a:gd name="connsiteX2-351" fmla="*/ 2689117 w 4738913"/>
                  <a:gd name="connsiteY2-352" fmla="*/ 83125 h 1250801"/>
                  <a:gd name="connsiteX3-353" fmla="*/ 4419606 w 4738913"/>
                  <a:gd name="connsiteY3-354" fmla="*/ 0 h 1250801"/>
                  <a:gd name="connsiteX4-355" fmla="*/ 4628077 w 4738913"/>
                  <a:gd name="connsiteY4-356" fmla="*/ 208471 h 1250801"/>
                  <a:gd name="connsiteX5-357" fmla="*/ 4738913 w 4738913"/>
                  <a:gd name="connsiteY5-358" fmla="*/ 1056185 h 1250801"/>
                  <a:gd name="connsiteX6-359" fmla="*/ 4419606 w 4738913"/>
                  <a:gd name="connsiteY6-360" fmla="*/ 1250801 h 1250801"/>
                  <a:gd name="connsiteX7-361" fmla="*/ 3728208 w 4738913"/>
                  <a:gd name="connsiteY7-362" fmla="*/ 1191489 h 1250801"/>
                  <a:gd name="connsiteX8-363" fmla="*/ 2841517 w 4738913"/>
                  <a:gd name="connsiteY8-364" fmla="*/ 1219198 h 1250801"/>
                  <a:gd name="connsiteX9-365" fmla="*/ 2564426 w 4738913"/>
                  <a:gd name="connsiteY9-366" fmla="*/ 1094507 h 1250801"/>
                  <a:gd name="connsiteX10-367" fmla="*/ 2398171 w 4738913"/>
                  <a:gd name="connsiteY10-368" fmla="*/ 1205343 h 1250801"/>
                  <a:gd name="connsiteX11-369" fmla="*/ 1497626 w 4738913"/>
                  <a:gd name="connsiteY11-370" fmla="*/ 1205343 h 1250801"/>
                  <a:gd name="connsiteX12-371" fmla="*/ 208471 w 4738913"/>
                  <a:gd name="connsiteY12-372" fmla="*/ 1250801 h 1250801"/>
                  <a:gd name="connsiteX13-373" fmla="*/ 0 w 4738913"/>
                  <a:gd name="connsiteY13-374" fmla="*/ 1042330 h 1250801"/>
                  <a:gd name="connsiteX14-375" fmla="*/ 96982 w 4738913"/>
                  <a:gd name="connsiteY14-376" fmla="*/ 291598 h 1250801"/>
                  <a:gd name="connsiteX0-377" fmla="*/ 96982 w 4745175"/>
                  <a:gd name="connsiteY0-378" fmla="*/ 291598 h 1250801"/>
                  <a:gd name="connsiteX1-379" fmla="*/ 125343 w 4745175"/>
                  <a:gd name="connsiteY1-380" fmla="*/ 27709 h 1250801"/>
                  <a:gd name="connsiteX2-381" fmla="*/ 2689117 w 4745175"/>
                  <a:gd name="connsiteY2-382" fmla="*/ 83125 h 1250801"/>
                  <a:gd name="connsiteX3-383" fmla="*/ 4419606 w 4745175"/>
                  <a:gd name="connsiteY3-384" fmla="*/ 0 h 1250801"/>
                  <a:gd name="connsiteX4-385" fmla="*/ 4738914 w 4745175"/>
                  <a:gd name="connsiteY4-386" fmla="*/ 194616 h 1250801"/>
                  <a:gd name="connsiteX5-387" fmla="*/ 4738913 w 4745175"/>
                  <a:gd name="connsiteY5-388" fmla="*/ 1056185 h 1250801"/>
                  <a:gd name="connsiteX6-389" fmla="*/ 4419606 w 4745175"/>
                  <a:gd name="connsiteY6-390" fmla="*/ 1250801 h 1250801"/>
                  <a:gd name="connsiteX7-391" fmla="*/ 3728208 w 4745175"/>
                  <a:gd name="connsiteY7-392" fmla="*/ 1191489 h 1250801"/>
                  <a:gd name="connsiteX8-393" fmla="*/ 2841517 w 4745175"/>
                  <a:gd name="connsiteY8-394" fmla="*/ 1219198 h 1250801"/>
                  <a:gd name="connsiteX9-395" fmla="*/ 2564426 w 4745175"/>
                  <a:gd name="connsiteY9-396" fmla="*/ 1094507 h 1250801"/>
                  <a:gd name="connsiteX10-397" fmla="*/ 2398171 w 4745175"/>
                  <a:gd name="connsiteY10-398" fmla="*/ 1205343 h 1250801"/>
                  <a:gd name="connsiteX11-399" fmla="*/ 1497626 w 4745175"/>
                  <a:gd name="connsiteY11-400" fmla="*/ 1205343 h 1250801"/>
                  <a:gd name="connsiteX12-401" fmla="*/ 208471 w 4745175"/>
                  <a:gd name="connsiteY12-402" fmla="*/ 1250801 h 1250801"/>
                  <a:gd name="connsiteX13-403" fmla="*/ 0 w 4745175"/>
                  <a:gd name="connsiteY13-404" fmla="*/ 1042330 h 1250801"/>
                  <a:gd name="connsiteX14-405" fmla="*/ 96982 w 4745175"/>
                  <a:gd name="connsiteY14-406" fmla="*/ 291598 h 1250801"/>
                  <a:gd name="connsiteX0-407" fmla="*/ 96982 w 4745175"/>
                  <a:gd name="connsiteY0-408" fmla="*/ 291598 h 1250801"/>
                  <a:gd name="connsiteX1-409" fmla="*/ 125343 w 4745175"/>
                  <a:gd name="connsiteY1-410" fmla="*/ 27709 h 1250801"/>
                  <a:gd name="connsiteX2-411" fmla="*/ 2702972 w 4745175"/>
                  <a:gd name="connsiteY2-412" fmla="*/ 27707 h 1250801"/>
                  <a:gd name="connsiteX3-413" fmla="*/ 4419606 w 4745175"/>
                  <a:gd name="connsiteY3-414" fmla="*/ 0 h 1250801"/>
                  <a:gd name="connsiteX4-415" fmla="*/ 4738914 w 4745175"/>
                  <a:gd name="connsiteY4-416" fmla="*/ 194616 h 1250801"/>
                  <a:gd name="connsiteX5-417" fmla="*/ 4738913 w 4745175"/>
                  <a:gd name="connsiteY5-418" fmla="*/ 1056185 h 1250801"/>
                  <a:gd name="connsiteX6-419" fmla="*/ 4419606 w 4745175"/>
                  <a:gd name="connsiteY6-420" fmla="*/ 1250801 h 1250801"/>
                  <a:gd name="connsiteX7-421" fmla="*/ 3728208 w 4745175"/>
                  <a:gd name="connsiteY7-422" fmla="*/ 1191489 h 1250801"/>
                  <a:gd name="connsiteX8-423" fmla="*/ 2841517 w 4745175"/>
                  <a:gd name="connsiteY8-424" fmla="*/ 1219198 h 1250801"/>
                  <a:gd name="connsiteX9-425" fmla="*/ 2564426 w 4745175"/>
                  <a:gd name="connsiteY9-426" fmla="*/ 1094507 h 1250801"/>
                  <a:gd name="connsiteX10-427" fmla="*/ 2398171 w 4745175"/>
                  <a:gd name="connsiteY10-428" fmla="*/ 1205343 h 1250801"/>
                  <a:gd name="connsiteX11-429" fmla="*/ 1497626 w 4745175"/>
                  <a:gd name="connsiteY11-430" fmla="*/ 1205343 h 1250801"/>
                  <a:gd name="connsiteX12-431" fmla="*/ 208471 w 4745175"/>
                  <a:gd name="connsiteY12-432" fmla="*/ 1250801 h 1250801"/>
                  <a:gd name="connsiteX13-433" fmla="*/ 0 w 4745175"/>
                  <a:gd name="connsiteY13-434" fmla="*/ 1042330 h 1250801"/>
                  <a:gd name="connsiteX14-435" fmla="*/ 96982 w 4745175"/>
                  <a:gd name="connsiteY14-436" fmla="*/ 291598 h 1250801"/>
                  <a:gd name="connsiteX0-437" fmla="*/ 96982 w 4745175"/>
                  <a:gd name="connsiteY0-438" fmla="*/ 291598 h 1250801"/>
                  <a:gd name="connsiteX1-439" fmla="*/ 125343 w 4745175"/>
                  <a:gd name="connsiteY1-440" fmla="*/ 27709 h 1250801"/>
                  <a:gd name="connsiteX2-441" fmla="*/ 2702972 w 4745175"/>
                  <a:gd name="connsiteY2-442" fmla="*/ 27707 h 1250801"/>
                  <a:gd name="connsiteX3-443" fmla="*/ 4419606 w 4745175"/>
                  <a:gd name="connsiteY3-444" fmla="*/ 0 h 1250801"/>
                  <a:gd name="connsiteX4-445" fmla="*/ 4738914 w 4745175"/>
                  <a:gd name="connsiteY4-446" fmla="*/ 194616 h 1250801"/>
                  <a:gd name="connsiteX5-447" fmla="*/ 4738913 w 4745175"/>
                  <a:gd name="connsiteY5-448" fmla="*/ 1056185 h 1250801"/>
                  <a:gd name="connsiteX6-449" fmla="*/ 4419606 w 4745175"/>
                  <a:gd name="connsiteY6-450" fmla="*/ 1250801 h 1250801"/>
                  <a:gd name="connsiteX7-451" fmla="*/ 3728208 w 4745175"/>
                  <a:gd name="connsiteY7-452" fmla="*/ 1191489 h 1250801"/>
                  <a:gd name="connsiteX8-453" fmla="*/ 3381844 w 4745175"/>
                  <a:gd name="connsiteY8-454" fmla="*/ 1163779 h 1250801"/>
                  <a:gd name="connsiteX9-455" fmla="*/ 2841517 w 4745175"/>
                  <a:gd name="connsiteY9-456" fmla="*/ 1219198 h 1250801"/>
                  <a:gd name="connsiteX10-457" fmla="*/ 2564426 w 4745175"/>
                  <a:gd name="connsiteY10-458" fmla="*/ 1094507 h 1250801"/>
                  <a:gd name="connsiteX11-459" fmla="*/ 2398171 w 4745175"/>
                  <a:gd name="connsiteY11-460" fmla="*/ 1205343 h 1250801"/>
                  <a:gd name="connsiteX12-461" fmla="*/ 1497626 w 4745175"/>
                  <a:gd name="connsiteY12-462" fmla="*/ 1205343 h 1250801"/>
                  <a:gd name="connsiteX13-463" fmla="*/ 208471 w 4745175"/>
                  <a:gd name="connsiteY13-464" fmla="*/ 1250801 h 1250801"/>
                  <a:gd name="connsiteX14-465" fmla="*/ 0 w 4745175"/>
                  <a:gd name="connsiteY14-466" fmla="*/ 1042330 h 1250801"/>
                  <a:gd name="connsiteX15" fmla="*/ 96982 w 4745175"/>
                  <a:gd name="connsiteY15" fmla="*/ 291598 h 1250801"/>
                  <a:gd name="connsiteX0-467" fmla="*/ 96982 w 4745175"/>
                  <a:gd name="connsiteY0-468" fmla="*/ 291598 h 1250801"/>
                  <a:gd name="connsiteX1-469" fmla="*/ 125343 w 4745175"/>
                  <a:gd name="connsiteY1-470" fmla="*/ 27709 h 1250801"/>
                  <a:gd name="connsiteX2-471" fmla="*/ 2702972 w 4745175"/>
                  <a:gd name="connsiteY2-472" fmla="*/ 27707 h 1250801"/>
                  <a:gd name="connsiteX3-473" fmla="*/ 4419606 w 4745175"/>
                  <a:gd name="connsiteY3-474" fmla="*/ 0 h 1250801"/>
                  <a:gd name="connsiteX4-475" fmla="*/ 4738914 w 4745175"/>
                  <a:gd name="connsiteY4-476" fmla="*/ 194616 h 1250801"/>
                  <a:gd name="connsiteX5-477" fmla="*/ 4738913 w 4745175"/>
                  <a:gd name="connsiteY5-478" fmla="*/ 1056185 h 1250801"/>
                  <a:gd name="connsiteX6-479" fmla="*/ 4419606 w 4745175"/>
                  <a:gd name="connsiteY6-480" fmla="*/ 1250801 h 1250801"/>
                  <a:gd name="connsiteX7-481" fmla="*/ 3825190 w 4745175"/>
                  <a:gd name="connsiteY7-482" fmla="*/ 1108362 h 1250801"/>
                  <a:gd name="connsiteX8-483" fmla="*/ 3381844 w 4745175"/>
                  <a:gd name="connsiteY8-484" fmla="*/ 1163779 h 1250801"/>
                  <a:gd name="connsiteX9-485" fmla="*/ 2841517 w 4745175"/>
                  <a:gd name="connsiteY9-486" fmla="*/ 1219198 h 1250801"/>
                  <a:gd name="connsiteX10-487" fmla="*/ 2564426 w 4745175"/>
                  <a:gd name="connsiteY10-488" fmla="*/ 1094507 h 1250801"/>
                  <a:gd name="connsiteX11-489" fmla="*/ 2398171 w 4745175"/>
                  <a:gd name="connsiteY11-490" fmla="*/ 1205343 h 1250801"/>
                  <a:gd name="connsiteX12-491" fmla="*/ 1497626 w 4745175"/>
                  <a:gd name="connsiteY12-492" fmla="*/ 1205343 h 1250801"/>
                  <a:gd name="connsiteX13-493" fmla="*/ 208471 w 4745175"/>
                  <a:gd name="connsiteY13-494" fmla="*/ 1250801 h 1250801"/>
                  <a:gd name="connsiteX14-495" fmla="*/ 0 w 4745175"/>
                  <a:gd name="connsiteY14-496" fmla="*/ 1042330 h 1250801"/>
                  <a:gd name="connsiteX15-497" fmla="*/ 96982 w 4745175"/>
                  <a:gd name="connsiteY15-498" fmla="*/ 291598 h 1250801"/>
                  <a:gd name="connsiteX0-499" fmla="*/ 96982 w 4745175"/>
                  <a:gd name="connsiteY0-500" fmla="*/ 291598 h 1250801"/>
                  <a:gd name="connsiteX1-501" fmla="*/ 125343 w 4745175"/>
                  <a:gd name="connsiteY1-502" fmla="*/ 27709 h 1250801"/>
                  <a:gd name="connsiteX2-503" fmla="*/ 2702972 w 4745175"/>
                  <a:gd name="connsiteY2-504" fmla="*/ 27707 h 1250801"/>
                  <a:gd name="connsiteX3-505" fmla="*/ 4419606 w 4745175"/>
                  <a:gd name="connsiteY3-506" fmla="*/ 0 h 1250801"/>
                  <a:gd name="connsiteX4-507" fmla="*/ 4738914 w 4745175"/>
                  <a:gd name="connsiteY4-508" fmla="*/ 194616 h 1250801"/>
                  <a:gd name="connsiteX5-509" fmla="*/ 4738913 w 4745175"/>
                  <a:gd name="connsiteY5-510" fmla="*/ 1056185 h 1250801"/>
                  <a:gd name="connsiteX6-511" fmla="*/ 4419606 w 4745175"/>
                  <a:gd name="connsiteY6-512" fmla="*/ 1250801 h 1250801"/>
                  <a:gd name="connsiteX7-513" fmla="*/ 3825190 w 4745175"/>
                  <a:gd name="connsiteY7-514" fmla="*/ 1108362 h 1250801"/>
                  <a:gd name="connsiteX8-515" fmla="*/ 3381844 w 4745175"/>
                  <a:gd name="connsiteY8-516" fmla="*/ 1163779 h 1250801"/>
                  <a:gd name="connsiteX9-517" fmla="*/ 2841517 w 4745175"/>
                  <a:gd name="connsiteY9-518" fmla="*/ 1219198 h 1250801"/>
                  <a:gd name="connsiteX10-519" fmla="*/ 2564426 w 4745175"/>
                  <a:gd name="connsiteY10-520" fmla="*/ 1094507 h 1250801"/>
                  <a:gd name="connsiteX11-521" fmla="*/ 2398171 w 4745175"/>
                  <a:gd name="connsiteY11-522" fmla="*/ 1205343 h 1250801"/>
                  <a:gd name="connsiteX12-523" fmla="*/ 1400644 w 4745175"/>
                  <a:gd name="connsiteY12-524" fmla="*/ 1122215 h 1250801"/>
                  <a:gd name="connsiteX13-525" fmla="*/ 208471 w 4745175"/>
                  <a:gd name="connsiteY13-526" fmla="*/ 1250801 h 1250801"/>
                  <a:gd name="connsiteX14-527" fmla="*/ 0 w 4745175"/>
                  <a:gd name="connsiteY14-528" fmla="*/ 1042330 h 1250801"/>
                  <a:gd name="connsiteX15-529" fmla="*/ 96982 w 4745175"/>
                  <a:gd name="connsiteY15-530" fmla="*/ 291598 h 1250801"/>
                  <a:gd name="connsiteX0-531" fmla="*/ 96982 w 4745175"/>
                  <a:gd name="connsiteY0-532" fmla="*/ 291598 h 1250801"/>
                  <a:gd name="connsiteX1-533" fmla="*/ 125343 w 4745175"/>
                  <a:gd name="connsiteY1-534" fmla="*/ 27709 h 1250801"/>
                  <a:gd name="connsiteX2-535" fmla="*/ 2702972 w 4745175"/>
                  <a:gd name="connsiteY2-536" fmla="*/ 27707 h 1250801"/>
                  <a:gd name="connsiteX3-537" fmla="*/ 4419606 w 4745175"/>
                  <a:gd name="connsiteY3-538" fmla="*/ 0 h 1250801"/>
                  <a:gd name="connsiteX4-539" fmla="*/ 4738914 w 4745175"/>
                  <a:gd name="connsiteY4-540" fmla="*/ 194616 h 1250801"/>
                  <a:gd name="connsiteX5-541" fmla="*/ 4738913 w 4745175"/>
                  <a:gd name="connsiteY5-542" fmla="*/ 1056185 h 1250801"/>
                  <a:gd name="connsiteX6-543" fmla="*/ 4419606 w 4745175"/>
                  <a:gd name="connsiteY6-544" fmla="*/ 1250801 h 1250801"/>
                  <a:gd name="connsiteX7-545" fmla="*/ 3825190 w 4745175"/>
                  <a:gd name="connsiteY7-546" fmla="*/ 1108362 h 1250801"/>
                  <a:gd name="connsiteX8-547" fmla="*/ 3381844 w 4745175"/>
                  <a:gd name="connsiteY8-548" fmla="*/ 1163779 h 1250801"/>
                  <a:gd name="connsiteX9-549" fmla="*/ 2841517 w 4745175"/>
                  <a:gd name="connsiteY9-550" fmla="*/ 1219198 h 1250801"/>
                  <a:gd name="connsiteX10-551" fmla="*/ 2564426 w 4745175"/>
                  <a:gd name="connsiteY10-552" fmla="*/ 1094507 h 1250801"/>
                  <a:gd name="connsiteX11-553" fmla="*/ 2398171 w 4745175"/>
                  <a:gd name="connsiteY11-554" fmla="*/ 1205343 h 1250801"/>
                  <a:gd name="connsiteX12-555" fmla="*/ 1442208 w 4745175"/>
                  <a:gd name="connsiteY12-556" fmla="*/ 1177633 h 1250801"/>
                  <a:gd name="connsiteX13-557" fmla="*/ 208471 w 4745175"/>
                  <a:gd name="connsiteY13-558" fmla="*/ 1250801 h 1250801"/>
                  <a:gd name="connsiteX14-559" fmla="*/ 0 w 4745175"/>
                  <a:gd name="connsiteY14-560" fmla="*/ 1042330 h 1250801"/>
                  <a:gd name="connsiteX15-561" fmla="*/ 96982 w 4745175"/>
                  <a:gd name="connsiteY15-562" fmla="*/ 291598 h 1250801"/>
                  <a:gd name="connsiteX0-563" fmla="*/ 96982 w 4745175"/>
                  <a:gd name="connsiteY0-564" fmla="*/ 291598 h 1250801"/>
                  <a:gd name="connsiteX1-565" fmla="*/ 125343 w 4745175"/>
                  <a:gd name="connsiteY1-566" fmla="*/ 27709 h 1250801"/>
                  <a:gd name="connsiteX2-567" fmla="*/ 2702972 w 4745175"/>
                  <a:gd name="connsiteY2-568" fmla="*/ 27707 h 1250801"/>
                  <a:gd name="connsiteX3-569" fmla="*/ 4419606 w 4745175"/>
                  <a:gd name="connsiteY3-570" fmla="*/ 0 h 1250801"/>
                  <a:gd name="connsiteX4-571" fmla="*/ 4738914 w 4745175"/>
                  <a:gd name="connsiteY4-572" fmla="*/ 194616 h 1250801"/>
                  <a:gd name="connsiteX5-573" fmla="*/ 4738913 w 4745175"/>
                  <a:gd name="connsiteY5-574" fmla="*/ 1056185 h 1250801"/>
                  <a:gd name="connsiteX6-575" fmla="*/ 4419606 w 4745175"/>
                  <a:gd name="connsiteY6-576" fmla="*/ 1250801 h 1250801"/>
                  <a:gd name="connsiteX7-577" fmla="*/ 3825190 w 4745175"/>
                  <a:gd name="connsiteY7-578" fmla="*/ 1108362 h 1250801"/>
                  <a:gd name="connsiteX8-579" fmla="*/ 3381844 w 4745175"/>
                  <a:gd name="connsiteY8-580" fmla="*/ 1163779 h 1250801"/>
                  <a:gd name="connsiteX9-581" fmla="*/ 2841517 w 4745175"/>
                  <a:gd name="connsiteY9-582" fmla="*/ 1219198 h 1250801"/>
                  <a:gd name="connsiteX10-583" fmla="*/ 2564426 w 4745175"/>
                  <a:gd name="connsiteY10-584" fmla="*/ 1094507 h 1250801"/>
                  <a:gd name="connsiteX11-585" fmla="*/ 2231916 w 4745175"/>
                  <a:gd name="connsiteY11-586" fmla="*/ 1219197 h 1250801"/>
                  <a:gd name="connsiteX12-587" fmla="*/ 1442208 w 4745175"/>
                  <a:gd name="connsiteY12-588" fmla="*/ 1177633 h 1250801"/>
                  <a:gd name="connsiteX13-589" fmla="*/ 208471 w 4745175"/>
                  <a:gd name="connsiteY13-590" fmla="*/ 1250801 h 1250801"/>
                  <a:gd name="connsiteX14-591" fmla="*/ 0 w 4745175"/>
                  <a:gd name="connsiteY14-592" fmla="*/ 1042330 h 1250801"/>
                  <a:gd name="connsiteX15-593" fmla="*/ 96982 w 4745175"/>
                  <a:gd name="connsiteY15-594" fmla="*/ 291598 h 1250801"/>
                  <a:gd name="connsiteX0-595" fmla="*/ 96982 w 4745175"/>
                  <a:gd name="connsiteY0-596" fmla="*/ 291598 h 1250801"/>
                  <a:gd name="connsiteX1-597" fmla="*/ 125343 w 4745175"/>
                  <a:gd name="connsiteY1-598" fmla="*/ 27709 h 1250801"/>
                  <a:gd name="connsiteX2-599" fmla="*/ 2702972 w 4745175"/>
                  <a:gd name="connsiteY2-600" fmla="*/ 27707 h 1250801"/>
                  <a:gd name="connsiteX3-601" fmla="*/ 4419606 w 4745175"/>
                  <a:gd name="connsiteY3-602" fmla="*/ 0 h 1250801"/>
                  <a:gd name="connsiteX4-603" fmla="*/ 4738914 w 4745175"/>
                  <a:gd name="connsiteY4-604" fmla="*/ 194616 h 1250801"/>
                  <a:gd name="connsiteX5-605" fmla="*/ 4738913 w 4745175"/>
                  <a:gd name="connsiteY5-606" fmla="*/ 1056185 h 1250801"/>
                  <a:gd name="connsiteX6-607" fmla="*/ 4419606 w 4745175"/>
                  <a:gd name="connsiteY6-608" fmla="*/ 1250801 h 1250801"/>
                  <a:gd name="connsiteX7-609" fmla="*/ 3825190 w 4745175"/>
                  <a:gd name="connsiteY7-610" fmla="*/ 1108362 h 1250801"/>
                  <a:gd name="connsiteX8-611" fmla="*/ 3381844 w 4745175"/>
                  <a:gd name="connsiteY8-612" fmla="*/ 1163779 h 1250801"/>
                  <a:gd name="connsiteX9-613" fmla="*/ 2841517 w 4745175"/>
                  <a:gd name="connsiteY9-614" fmla="*/ 1219198 h 1250801"/>
                  <a:gd name="connsiteX10-615" fmla="*/ 2550571 w 4745175"/>
                  <a:gd name="connsiteY10-616" fmla="*/ 1149925 h 1250801"/>
                  <a:gd name="connsiteX11-617" fmla="*/ 2231916 w 4745175"/>
                  <a:gd name="connsiteY11-618" fmla="*/ 1219197 h 1250801"/>
                  <a:gd name="connsiteX12-619" fmla="*/ 1442208 w 4745175"/>
                  <a:gd name="connsiteY12-620" fmla="*/ 1177633 h 1250801"/>
                  <a:gd name="connsiteX13-621" fmla="*/ 208471 w 4745175"/>
                  <a:gd name="connsiteY13-622" fmla="*/ 1250801 h 1250801"/>
                  <a:gd name="connsiteX14-623" fmla="*/ 0 w 4745175"/>
                  <a:gd name="connsiteY14-624" fmla="*/ 1042330 h 1250801"/>
                  <a:gd name="connsiteX15-625" fmla="*/ 96982 w 4745175"/>
                  <a:gd name="connsiteY15-626" fmla="*/ 291598 h 1250801"/>
                  <a:gd name="connsiteX0-627" fmla="*/ 96982 w 4745175"/>
                  <a:gd name="connsiteY0-628" fmla="*/ 291598 h 1250801"/>
                  <a:gd name="connsiteX1-629" fmla="*/ 125343 w 4745175"/>
                  <a:gd name="connsiteY1-630" fmla="*/ 27709 h 1250801"/>
                  <a:gd name="connsiteX2-631" fmla="*/ 2702972 w 4745175"/>
                  <a:gd name="connsiteY2-632" fmla="*/ 27707 h 1250801"/>
                  <a:gd name="connsiteX3-633" fmla="*/ 4419606 w 4745175"/>
                  <a:gd name="connsiteY3-634" fmla="*/ 0 h 1250801"/>
                  <a:gd name="connsiteX4-635" fmla="*/ 4738914 w 4745175"/>
                  <a:gd name="connsiteY4-636" fmla="*/ 194616 h 1250801"/>
                  <a:gd name="connsiteX5-637" fmla="*/ 4738913 w 4745175"/>
                  <a:gd name="connsiteY5-638" fmla="*/ 1056185 h 1250801"/>
                  <a:gd name="connsiteX6-639" fmla="*/ 4419606 w 4745175"/>
                  <a:gd name="connsiteY6-640" fmla="*/ 1250801 h 1250801"/>
                  <a:gd name="connsiteX7-641" fmla="*/ 3894463 w 4745175"/>
                  <a:gd name="connsiteY7-642" fmla="*/ 1163780 h 1250801"/>
                  <a:gd name="connsiteX8-643" fmla="*/ 3381844 w 4745175"/>
                  <a:gd name="connsiteY8-644" fmla="*/ 1163779 h 1250801"/>
                  <a:gd name="connsiteX9-645" fmla="*/ 2841517 w 4745175"/>
                  <a:gd name="connsiteY9-646" fmla="*/ 1219198 h 1250801"/>
                  <a:gd name="connsiteX10-647" fmla="*/ 2550571 w 4745175"/>
                  <a:gd name="connsiteY10-648" fmla="*/ 1149925 h 1250801"/>
                  <a:gd name="connsiteX11-649" fmla="*/ 2231916 w 4745175"/>
                  <a:gd name="connsiteY11-650" fmla="*/ 1219197 h 1250801"/>
                  <a:gd name="connsiteX12-651" fmla="*/ 1442208 w 4745175"/>
                  <a:gd name="connsiteY12-652" fmla="*/ 1177633 h 1250801"/>
                  <a:gd name="connsiteX13-653" fmla="*/ 208471 w 4745175"/>
                  <a:gd name="connsiteY13-654" fmla="*/ 1250801 h 1250801"/>
                  <a:gd name="connsiteX14-655" fmla="*/ 0 w 4745175"/>
                  <a:gd name="connsiteY14-656" fmla="*/ 1042330 h 1250801"/>
                  <a:gd name="connsiteX15-657" fmla="*/ 96982 w 4745175"/>
                  <a:gd name="connsiteY15-658" fmla="*/ 291598 h 1250801"/>
                  <a:gd name="connsiteX0-659" fmla="*/ 96982 w 4745175"/>
                  <a:gd name="connsiteY0-660" fmla="*/ 291598 h 1250801"/>
                  <a:gd name="connsiteX1-661" fmla="*/ 125343 w 4745175"/>
                  <a:gd name="connsiteY1-662" fmla="*/ 27709 h 1250801"/>
                  <a:gd name="connsiteX2-663" fmla="*/ 2702972 w 4745175"/>
                  <a:gd name="connsiteY2-664" fmla="*/ 27707 h 1250801"/>
                  <a:gd name="connsiteX3-665" fmla="*/ 4419606 w 4745175"/>
                  <a:gd name="connsiteY3-666" fmla="*/ 0 h 1250801"/>
                  <a:gd name="connsiteX4-667" fmla="*/ 4738914 w 4745175"/>
                  <a:gd name="connsiteY4-668" fmla="*/ 194616 h 1250801"/>
                  <a:gd name="connsiteX5-669" fmla="*/ 4738913 w 4745175"/>
                  <a:gd name="connsiteY5-670" fmla="*/ 1056185 h 1250801"/>
                  <a:gd name="connsiteX6-671" fmla="*/ 4419606 w 4745175"/>
                  <a:gd name="connsiteY6-672" fmla="*/ 1250801 h 1250801"/>
                  <a:gd name="connsiteX7-673" fmla="*/ 3894463 w 4745175"/>
                  <a:gd name="connsiteY7-674" fmla="*/ 1163780 h 1250801"/>
                  <a:gd name="connsiteX8-675" fmla="*/ 3367989 w 4745175"/>
                  <a:gd name="connsiteY8-676" fmla="*/ 1205343 h 1250801"/>
                  <a:gd name="connsiteX9-677" fmla="*/ 2841517 w 4745175"/>
                  <a:gd name="connsiteY9-678" fmla="*/ 1219198 h 1250801"/>
                  <a:gd name="connsiteX10-679" fmla="*/ 2550571 w 4745175"/>
                  <a:gd name="connsiteY10-680" fmla="*/ 1149925 h 1250801"/>
                  <a:gd name="connsiteX11-681" fmla="*/ 2231916 w 4745175"/>
                  <a:gd name="connsiteY11-682" fmla="*/ 1219197 h 1250801"/>
                  <a:gd name="connsiteX12-683" fmla="*/ 1442208 w 4745175"/>
                  <a:gd name="connsiteY12-684" fmla="*/ 1177633 h 1250801"/>
                  <a:gd name="connsiteX13-685" fmla="*/ 208471 w 4745175"/>
                  <a:gd name="connsiteY13-686" fmla="*/ 1250801 h 1250801"/>
                  <a:gd name="connsiteX14-687" fmla="*/ 0 w 4745175"/>
                  <a:gd name="connsiteY14-688" fmla="*/ 1042330 h 1250801"/>
                  <a:gd name="connsiteX15-689" fmla="*/ 96982 w 4745175"/>
                  <a:gd name="connsiteY15-690" fmla="*/ 291598 h 1250801"/>
                  <a:gd name="connsiteX0-691" fmla="*/ 96982 w 4745175"/>
                  <a:gd name="connsiteY0-692" fmla="*/ 296876 h 1256079"/>
                  <a:gd name="connsiteX1-693" fmla="*/ 125343 w 4745175"/>
                  <a:gd name="connsiteY1-694" fmla="*/ 32987 h 1256079"/>
                  <a:gd name="connsiteX2-695" fmla="*/ 1457382 w 4745175"/>
                  <a:gd name="connsiteY2-696" fmla="*/ 3972 h 1256079"/>
                  <a:gd name="connsiteX3-697" fmla="*/ 2702972 w 4745175"/>
                  <a:gd name="connsiteY3-698" fmla="*/ 32985 h 1256079"/>
                  <a:gd name="connsiteX4-699" fmla="*/ 4419606 w 4745175"/>
                  <a:gd name="connsiteY4-700" fmla="*/ 5278 h 1256079"/>
                  <a:gd name="connsiteX5-701" fmla="*/ 4738914 w 4745175"/>
                  <a:gd name="connsiteY5-702" fmla="*/ 199894 h 1256079"/>
                  <a:gd name="connsiteX6-703" fmla="*/ 4738913 w 4745175"/>
                  <a:gd name="connsiteY6-704" fmla="*/ 1061463 h 1256079"/>
                  <a:gd name="connsiteX7-705" fmla="*/ 4419606 w 4745175"/>
                  <a:gd name="connsiteY7-706" fmla="*/ 1256079 h 1256079"/>
                  <a:gd name="connsiteX8-707" fmla="*/ 3894463 w 4745175"/>
                  <a:gd name="connsiteY8-708" fmla="*/ 1169058 h 1256079"/>
                  <a:gd name="connsiteX9-709" fmla="*/ 3367989 w 4745175"/>
                  <a:gd name="connsiteY9-710" fmla="*/ 1210621 h 1256079"/>
                  <a:gd name="connsiteX10-711" fmla="*/ 2841517 w 4745175"/>
                  <a:gd name="connsiteY10-712" fmla="*/ 1224476 h 1256079"/>
                  <a:gd name="connsiteX11-713" fmla="*/ 2550571 w 4745175"/>
                  <a:gd name="connsiteY11-714" fmla="*/ 1155203 h 1256079"/>
                  <a:gd name="connsiteX12-715" fmla="*/ 2231916 w 4745175"/>
                  <a:gd name="connsiteY12-716" fmla="*/ 1224475 h 1256079"/>
                  <a:gd name="connsiteX13-717" fmla="*/ 1442208 w 4745175"/>
                  <a:gd name="connsiteY13-718" fmla="*/ 1182911 h 1256079"/>
                  <a:gd name="connsiteX14-719" fmla="*/ 208471 w 4745175"/>
                  <a:gd name="connsiteY14-720" fmla="*/ 1256079 h 1256079"/>
                  <a:gd name="connsiteX15-721" fmla="*/ 0 w 4745175"/>
                  <a:gd name="connsiteY15-722" fmla="*/ 1047608 h 1256079"/>
                  <a:gd name="connsiteX16" fmla="*/ 96982 w 4745175"/>
                  <a:gd name="connsiteY16" fmla="*/ 296876 h 1256079"/>
                  <a:gd name="connsiteX0-723" fmla="*/ 96982 w 4745175"/>
                  <a:gd name="connsiteY0-724" fmla="*/ 291598 h 1250801"/>
                  <a:gd name="connsiteX1-725" fmla="*/ 125343 w 4745175"/>
                  <a:gd name="connsiteY1-726" fmla="*/ 27709 h 1250801"/>
                  <a:gd name="connsiteX2-727" fmla="*/ 1512800 w 4745175"/>
                  <a:gd name="connsiteY2-728" fmla="*/ 67967 h 1250801"/>
                  <a:gd name="connsiteX3-729" fmla="*/ 2702972 w 4745175"/>
                  <a:gd name="connsiteY3-730" fmla="*/ 27707 h 1250801"/>
                  <a:gd name="connsiteX4-731" fmla="*/ 4419606 w 4745175"/>
                  <a:gd name="connsiteY4-732" fmla="*/ 0 h 1250801"/>
                  <a:gd name="connsiteX5-733" fmla="*/ 4738914 w 4745175"/>
                  <a:gd name="connsiteY5-734" fmla="*/ 194616 h 1250801"/>
                  <a:gd name="connsiteX6-735" fmla="*/ 4738913 w 4745175"/>
                  <a:gd name="connsiteY6-736" fmla="*/ 1056185 h 1250801"/>
                  <a:gd name="connsiteX7-737" fmla="*/ 4419606 w 4745175"/>
                  <a:gd name="connsiteY7-738" fmla="*/ 1250801 h 1250801"/>
                  <a:gd name="connsiteX8-739" fmla="*/ 3894463 w 4745175"/>
                  <a:gd name="connsiteY8-740" fmla="*/ 1163780 h 1250801"/>
                  <a:gd name="connsiteX9-741" fmla="*/ 3367989 w 4745175"/>
                  <a:gd name="connsiteY9-742" fmla="*/ 1205343 h 1250801"/>
                  <a:gd name="connsiteX10-743" fmla="*/ 2841517 w 4745175"/>
                  <a:gd name="connsiteY10-744" fmla="*/ 1219198 h 1250801"/>
                  <a:gd name="connsiteX11-745" fmla="*/ 2550571 w 4745175"/>
                  <a:gd name="connsiteY11-746" fmla="*/ 1149925 h 1250801"/>
                  <a:gd name="connsiteX12-747" fmla="*/ 2231916 w 4745175"/>
                  <a:gd name="connsiteY12-748" fmla="*/ 1219197 h 1250801"/>
                  <a:gd name="connsiteX13-749" fmla="*/ 1442208 w 4745175"/>
                  <a:gd name="connsiteY13-750" fmla="*/ 1177633 h 1250801"/>
                  <a:gd name="connsiteX14-751" fmla="*/ 208471 w 4745175"/>
                  <a:gd name="connsiteY14-752" fmla="*/ 1250801 h 1250801"/>
                  <a:gd name="connsiteX15-753" fmla="*/ 0 w 4745175"/>
                  <a:gd name="connsiteY15-754" fmla="*/ 1042330 h 1250801"/>
                  <a:gd name="connsiteX16-755" fmla="*/ 96982 w 4745175"/>
                  <a:gd name="connsiteY16-756" fmla="*/ 291598 h 1250801"/>
                  <a:gd name="connsiteX0-757" fmla="*/ 96982 w 4745175"/>
                  <a:gd name="connsiteY0-758" fmla="*/ 291598 h 1250801"/>
                  <a:gd name="connsiteX1-759" fmla="*/ 125343 w 4745175"/>
                  <a:gd name="connsiteY1-760" fmla="*/ 27709 h 1250801"/>
                  <a:gd name="connsiteX2-761" fmla="*/ 1512800 w 4745175"/>
                  <a:gd name="connsiteY2-762" fmla="*/ 67967 h 1250801"/>
                  <a:gd name="connsiteX3-763" fmla="*/ 2702972 w 4745175"/>
                  <a:gd name="connsiteY3-764" fmla="*/ 27707 h 1250801"/>
                  <a:gd name="connsiteX4-765" fmla="*/ 3216909 w 4745175"/>
                  <a:gd name="connsiteY4-766" fmla="*/ 26403 h 1250801"/>
                  <a:gd name="connsiteX5-767" fmla="*/ 4419606 w 4745175"/>
                  <a:gd name="connsiteY5-768" fmla="*/ 0 h 1250801"/>
                  <a:gd name="connsiteX6-769" fmla="*/ 4738914 w 4745175"/>
                  <a:gd name="connsiteY6-770" fmla="*/ 194616 h 1250801"/>
                  <a:gd name="connsiteX7-771" fmla="*/ 4738913 w 4745175"/>
                  <a:gd name="connsiteY7-772" fmla="*/ 1056185 h 1250801"/>
                  <a:gd name="connsiteX8-773" fmla="*/ 4419606 w 4745175"/>
                  <a:gd name="connsiteY8-774" fmla="*/ 1250801 h 1250801"/>
                  <a:gd name="connsiteX9-775" fmla="*/ 3894463 w 4745175"/>
                  <a:gd name="connsiteY9-776" fmla="*/ 1163780 h 1250801"/>
                  <a:gd name="connsiteX10-777" fmla="*/ 3367989 w 4745175"/>
                  <a:gd name="connsiteY10-778" fmla="*/ 1205343 h 1250801"/>
                  <a:gd name="connsiteX11-779" fmla="*/ 2841517 w 4745175"/>
                  <a:gd name="connsiteY11-780" fmla="*/ 1219198 h 1250801"/>
                  <a:gd name="connsiteX12-781" fmla="*/ 2550571 w 4745175"/>
                  <a:gd name="connsiteY12-782" fmla="*/ 1149925 h 1250801"/>
                  <a:gd name="connsiteX13-783" fmla="*/ 2231916 w 4745175"/>
                  <a:gd name="connsiteY13-784" fmla="*/ 1219197 h 1250801"/>
                  <a:gd name="connsiteX14-785" fmla="*/ 1442208 w 4745175"/>
                  <a:gd name="connsiteY14-786" fmla="*/ 1177633 h 1250801"/>
                  <a:gd name="connsiteX15-787" fmla="*/ 208471 w 4745175"/>
                  <a:gd name="connsiteY15-788" fmla="*/ 1250801 h 1250801"/>
                  <a:gd name="connsiteX16-789" fmla="*/ 0 w 4745175"/>
                  <a:gd name="connsiteY16-790" fmla="*/ 1042330 h 1250801"/>
                  <a:gd name="connsiteX17" fmla="*/ 96982 w 4745175"/>
                  <a:gd name="connsiteY17" fmla="*/ 291598 h 1250801"/>
                  <a:gd name="connsiteX0-791" fmla="*/ 96982 w 4745175"/>
                  <a:gd name="connsiteY0-792" fmla="*/ 292904 h 1252107"/>
                  <a:gd name="connsiteX1-793" fmla="*/ 125343 w 4745175"/>
                  <a:gd name="connsiteY1-794" fmla="*/ 29015 h 1252107"/>
                  <a:gd name="connsiteX2-795" fmla="*/ 1512800 w 4745175"/>
                  <a:gd name="connsiteY2-796" fmla="*/ 69273 h 1252107"/>
                  <a:gd name="connsiteX3-797" fmla="*/ 2702972 w 4745175"/>
                  <a:gd name="connsiteY3-798" fmla="*/ 29013 h 1252107"/>
                  <a:gd name="connsiteX4-799" fmla="*/ 3313891 w 4745175"/>
                  <a:gd name="connsiteY4-800" fmla="*/ 0 h 1252107"/>
                  <a:gd name="connsiteX5-801" fmla="*/ 4419606 w 4745175"/>
                  <a:gd name="connsiteY5-802" fmla="*/ 1306 h 1252107"/>
                  <a:gd name="connsiteX6-803" fmla="*/ 4738914 w 4745175"/>
                  <a:gd name="connsiteY6-804" fmla="*/ 195922 h 1252107"/>
                  <a:gd name="connsiteX7-805" fmla="*/ 4738913 w 4745175"/>
                  <a:gd name="connsiteY7-806" fmla="*/ 1057491 h 1252107"/>
                  <a:gd name="connsiteX8-807" fmla="*/ 4419606 w 4745175"/>
                  <a:gd name="connsiteY8-808" fmla="*/ 1252107 h 1252107"/>
                  <a:gd name="connsiteX9-809" fmla="*/ 3894463 w 4745175"/>
                  <a:gd name="connsiteY9-810" fmla="*/ 1165086 h 1252107"/>
                  <a:gd name="connsiteX10-811" fmla="*/ 3367989 w 4745175"/>
                  <a:gd name="connsiteY10-812" fmla="*/ 1206649 h 1252107"/>
                  <a:gd name="connsiteX11-813" fmla="*/ 2841517 w 4745175"/>
                  <a:gd name="connsiteY11-814" fmla="*/ 1220504 h 1252107"/>
                  <a:gd name="connsiteX12-815" fmla="*/ 2550571 w 4745175"/>
                  <a:gd name="connsiteY12-816" fmla="*/ 1151231 h 1252107"/>
                  <a:gd name="connsiteX13-817" fmla="*/ 2231916 w 4745175"/>
                  <a:gd name="connsiteY13-818" fmla="*/ 1220503 h 1252107"/>
                  <a:gd name="connsiteX14-819" fmla="*/ 1442208 w 4745175"/>
                  <a:gd name="connsiteY14-820" fmla="*/ 1178939 h 1252107"/>
                  <a:gd name="connsiteX15-821" fmla="*/ 208471 w 4745175"/>
                  <a:gd name="connsiteY15-822" fmla="*/ 1252107 h 1252107"/>
                  <a:gd name="connsiteX16-823" fmla="*/ 0 w 4745175"/>
                  <a:gd name="connsiteY16-824" fmla="*/ 1043636 h 1252107"/>
                  <a:gd name="connsiteX17-825" fmla="*/ 96982 w 4745175"/>
                  <a:gd name="connsiteY17-826" fmla="*/ 292904 h 1252107"/>
                  <a:gd name="connsiteX0-827" fmla="*/ 27709 w 4745175"/>
                  <a:gd name="connsiteY0-828" fmla="*/ 486868 h 1252107"/>
                  <a:gd name="connsiteX1-829" fmla="*/ 125343 w 4745175"/>
                  <a:gd name="connsiteY1-830" fmla="*/ 29015 h 1252107"/>
                  <a:gd name="connsiteX2-831" fmla="*/ 1512800 w 4745175"/>
                  <a:gd name="connsiteY2-832" fmla="*/ 69273 h 1252107"/>
                  <a:gd name="connsiteX3-833" fmla="*/ 2702972 w 4745175"/>
                  <a:gd name="connsiteY3-834" fmla="*/ 29013 h 1252107"/>
                  <a:gd name="connsiteX4-835" fmla="*/ 3313891 w 4745175"/>
                  <a:gd name="connsiteY4-836" fmla="*/ 0 h 1252107"/>
                  <a:gd name="connsiteX5-837" fmla="*/ 4419606 w 4745175"/>
                  <a:gd name="connsiteY5-838" fmla="*/ 1306 h 1252107"/>
                  <a:gd name="connsiteX6-839" fmla="*/ 4738914 w 4745175"/>
                  <a:gd name="connsiteY6-840" fmla="*/ 195922 h 1252107"/>
                  <a:gd name="connsiteX7-841" fmla="*/ 4738913 w 4745175"/>
                  <a:gd name="connsiteY7-842" fmla="*/ 1057491 h 1252107"/>
                  <a:gd name="connsiteX8-843" fmla="*/ 4419606 w 4745175"/>
                  <a:gd name="connsiteY8-844" fmla="*/ 1252107 h 1252107"/>
                  <a:gd name="connsiteX9-845" fmla="*/ 3894463 w 4745175"/>
                  <a:gd name="connsiteY9-846" fmla="*/ 1165086 h 1252107"/>
                  <a:gd name="connsiteX10-847" fmla="*/ 3367989 w 4745175"/>
                  <a:gd name="connsiteY10-848" fmla="*/ 1206649 h 1252107"/>
                  <a:gd name="connsiteX11-849" fmla="*/ 2841517 w 4745175"/>
                  <a:gd name="connsiteY11-850" fmla="*/ 1220504 h 1252107"/>
                  <a:gd name="connsiteX12-851" fmla="*/ 2550571 w 4745175"/>
                  <a:gd name="connsiteY12-852" fmla="*/ 1151231 h 1252107"/>
                  <a:gd name="connsiteX13-853" fmla="*/ 2231916 w 4745175"/>
                  <a:gd name="connsiteY13-854" fmla="*/ 1220503 h 1252107"/>
                  <a:gd name="connsiteX14-855" fmla="*/ 1442208 w 4745175"/>
                  <a:gd name="connsiteY14-856" fmla="*/ 1178939 h 1252107"/>
                  <a:gd name="connsiteX15-857" fmla="*/ 208471 w 4745175"/>
                  <a:gd name="connsiteY15-858" fmla="*/ 1252107 h 1252107"/>
                  <a:gd name="connsiteX16-859" fmla="*/ 0 w 4745175"/>
                  <a:gd name="connsiteY16-860" fmla="*/ 1043636 h 1252107"/>
                  <a:gd name="connsiteX17-861" fmla="*/ 27709 w 4745175"/>
                  <a:gd name="connsiteY17-862" fmla="*/ 486868 h 1252107"/>
                  <a:gd name="connsiteX0-863" fmla="*/ 27709 w 4745175"/>
                  <a:gd name="connsiteY0-864" fmla="*/ 486868 h 1252107"/>
                  <a:gd name="connsiteX1-865" fmla="*/ 111488 w 4745175"/>
                  <a:gd name="connsiteY1-866" fmla="*/ 153706 h 1252107"/>
                  <a:gd name="connsiteX2-867" fmla="*/ 1512800 w 4745175"/>
                  <a:gd name="connsiteY2-868" fmla="*/ 69273 h 1252107"/>
                  <a:gd name="connsiteX3-869" fmla="*/ 2702972 w 4745175"/>
                  <a:gd name="connsiteY3-870" fmla="*/ 29013 h 1252107"/>
                  <a:gd name="connsiteX4-871" fmla="*/ 3313891 w 4745175"/>
                  <a:gd name="connsiteY4-872" fmla="*/ 0 h 1252107"/>
                  <a:gd name="connsiteX5-873" fmla="*/ 4419606 w 4745175"/>
                  <a:gd name="connsiteY5-874" fmla="*/ 1306 h 1252107"/>
                  <a:gd name="connsiteX6-875" fmla="*/ 4738914 w 4745175"/>
                  <a:gd name="connsiteY6-876" fmla="*/ 195922 h 1252107"/>
                  <a:gd name="connsiteX7-877" fmla="*/ 4738913 w 4745175"/>
                  <a:gd name="connsiteY7-878" fmla="*/ 1057491 h 1252107"/>
                  <a:gd name="connsiteX8-879" fmla="*/ 4419606 w 4745175"/>
                  <a:gd name="connsiteY8-880" fmla="*/ 1252107 h 1252107"/>
                  <a:gd name="connsiteX9-881" fmla="*/ 3894463 w 4745175"/>
                  <a:gd name="connsiteY9-882" fmla="*/ 1165086 h 1252107"/>
                  <a:gd name="connsiteX10-883" fmla="*/ 3367989 w 4745175"/>
                  <a:gd name="connsiteY10-884" fmla="*/ 1206649 h 1252107"/>
                  <a:gd name="connsiteX11-885" fmla="*/ 2841517 w 4745175"/>
                  <a:gd name="connsiteY11-886" fmla="*/ 1220504 h 1252107"/>
                  <a:gd name="connsiteX12-887" fmla="*/ 2550571 w 4745175"/>
                  <a:gd name="connsiteY12-888" fmla="*/ 1151231 h 1252107"/>
                  <a:gd name="connsiteX13-889" fmla="*/ 2231916 w 4745175"/>
                  <a:gd name="connsiteY13-890" fmla="*/ 1220503 h 1252107"/>
                  <a:gd name="connsiteX14-891" fmla="*/ 1442208 w 4745175"/>
                  <a:gd name="connsiteY14-892" fmla="*/ 1178939 h 1252107"/>
                  <a:gd name="connsiteX15-893" fmla="*/ 208471 w 4745175"/>
                  <a:gd name="connsiteY15-894" fmla="*/ 1252107 h 1252107"/>
                  <a:gd name="connsiteX16-895" fmla="*/ 0 w 4745175"/>
                  <a:gd name="connsiteY16-896" fmla="*/ 1043636 h 1252107"/>
                  <a:gd name="connsiteX17-897" fmla="*/ 27709 w 4745175"/>
                  <a:gd name="connsiteY17-898" fmla="*/ 486868 h 1252107"/>
                  <a:gd name="connsiteX0-899" fmla="*/ 83127 w 4745175"/>
                  <a:gd name="connsiteY0-900" fmla="*/ 694686 h 1252107"/>
                  <a:gd name="connsiteX1-901" fmla="*/ 111488 w 4745175"/>
                  <a:gd name="connsiteY1-902" fmla="*/ 153706 h 1252107"/>
                  <a:gd name="connsiteX2-903" fmla="*/ 1512800 w 4745175"/>
                  <a:gd name="connsiteY2-904" fmla="*/ 69273 h 1252107"/>
                  <a:gd name="connsiteX3-905" fmla="*/ 2702972 w 4745175"/>
                  <a:gd name="connsiteY3-906" fmla="*/ 29013 h 1252107"/>
                  <a:gd name="connsiteX4-907" fmla="*/ 3313891 w 4745175"/>
                  <a:gd name="connsiteY4-908" fmla="*/ 0 h 1252107"/>
                  <a:gd name="connsiteX5-909" fmla="*/ 4419606 w 4745175"/>
                  <a:gd name="connsiteY5-910" fmla="*/ 1306 h 1252107"/>
                  <a:gd name="connsiteX6-911" fmla="*/ 4738914 w 4745175"/>
                  <a:gd name="connsiteY6-912" fmla="*/ 195922 h 1252107"/>
                  <a:gd name="connsiteX7-913" fmla="*/ 4738913 w 4745175"/>
                  <a:gd name="connsiteY7-914" fmla="*/ 1057491 h 1252107"/>
                  <a:gd name="connsiteX8-915" fmla="*/ 4419606 w 4745175"/>
                  <a:gd name="connsiteY8-916" fmla="*/ 1252107 h 1252107"/>
                  <a:gd name="connsiteX9-917" fmla="*/ 3894463 w 4745175"/>
                  <a:gd name="connsiteY9-918" fmla="*/ 1165086 h 1252107"/>
                  <a:gd name="connsiteX10-919" fmla="*/ 3367989 w 4745175"/>
                  <a:gd name="connsiteY10-920" fmla="*/ 1206649 h 1252107"/>
                  <a:gd name="connsiteX11-921" fmla="*/ 2841517 w 4745175"/>
                  <a:gd name="connsiteY11-922" fmla="*/ 1220504 h 1252107"/>
                  <a:gd name="connsiteX12-923" fmla="*/ 2550571 w 4745175"/>
                  <a:gd name="connsiteY12-924" fmla="*/ 1151231 h 1252107"/>
                  <a:gd name="connsiteX13-925" fmla="*/ 2231916 w 4745175"/>
                  <a:gd name="connsiteY13-926" fmla="*/ 1220503 h 1252107"/>
                  <a:gd name="connsiteX14-927" fmla="*/ 1442208 w 4745175"/>
                  <a:gd name="connsiteY14-928" fmla="*/ 1178939 h 1252107"/>
                  <a:gd name="connsiteX15-929" fmla="*/ 208471 w 4745175"/>
                  <a:gd name="connsiteY15-930" fmla="*/ 1252107 h 1252107"/>
                  <a:gd name="connsiteX16-931" fmla="*/ 0 w 4745175"/>
                  <a:gd name="connsiteY16-932" fmla="*/ 1043636 h 1252107"/>
                  <a:gd name="connsiteX17-933" fmla="*/ 83127 w 4745175"/>
                  <a:gd name="connsiteY17-934" fmla="*/ 694686 h 1252107"/>
                  <a:gd name="connsiteX0-935" fmla="*/ 83127 w 4745175"/>
                  <a:gd name="connsiteY0-936" fmla="*/ 694686 h 1252107"/>
                  <a:gd name="connsiteX1-937" fmla="*/ 194616 w 4745175"/>
                  <a:gd name="connsiteY1-938" fmla="*/ 181415 h 1252107"/>
                  <a:gd name="connsiteX2-939" fmla="*/ 1512800 w 4745175"/>
                  <a:gd name="connsiteY2-940" fmla="*/ 69273 h 1252107"/>
                  <a:gd name="connsiteX3-941" fmla="*/ 2702972 w 4745175"/>
                  <a:gd name="connsiteY3-942" fmla="*/ 29013 h 1252107"/>
                  <a:gd name="connsiteX4-943" fmla="*/ 3313891 w 4745175"/>
                  <a:gd name="connsiteY4-944" fmla="*/ 0 h 1252107"/>
                  <a:gd name="connsiteX5-945" fmla="*/ 4419606 w 4745175"/>
                  <a:gd name="connsiteY5-946" fmla="*/ 1306 h 1252107"/>
                  <a:gd name="connsiteX6-947" fmla="*/ 4738914 w 4745175"/>
                  <a:gd name="connsiteY6-948" fmla="*/ 195922 h 1252107"/>
                  <a:gd name="connsiteX7-949" fmla="*/ 4738913 w 4745175"/>
                  <a:gd name="connsiteY7-950" fmla="*/ 1057491 h 1252107"/>
                  <a:gd name="connsiteX8-951" fmla="*/ 4419606 w 4745175"/>
                  <a:gd name="connsiteY8-952" fmla="*/ 1252107 h 1252107"/>
                  <a:gd name="connsiteX9-953" fmla="*/ 3894463 w 4745175"/>
                  <a:gd name="connsiteY9-954" fmla="*/ 1165086 h 1252107"/>
                  <a:gd name="connsiteX10-955" fmla="*/ 3367989 w 4745175"/>
                  <a:gd name="connsiteY10-956" fmla="*/ 1206649 h 1252107"/>
                  <a:gd name="connsiteX11-957" fmla="*/ 2841517 w 4745175"/>
                  <a:gd name="connsiteY11-958" fmla="*/ 1220504 h 1252107"/>
                  <a:gd name="connsiteX12-959" fmla="*/ 2550571 w 4745175"/>
                  <a:gd name="connsiteY12-960" fmla="*/ 1151231 h 1252107"/>
                  <a:gd name="connsiteX13-961" fmla="*/ 2231916 w 4745175"/>
                  <a:gd name="connsiteY13-962" fmla="*/ 1220503 h 1252107"/>
                  <a:gd name="connsiteX14-963" fmla="*/ 1442208 w 4745175"/>
                  <a:gd name="connsiteY14-964" fmla="*/ 1178939 h 1252107"/>
                  <a:gd name="connsiteX15-965" fmla="*/ 208471 w 4745175"/>
                  <a:gd name="connsiteY15-966" fmla="*/ 1252107 h 1252107"/>
                  <a:gd name="connsiteX16-967" fmla="*/ 0 w 4745175"/>
                  <a:gd name="connsiteY16-968" fmla="*/ 1043636 h 1252107"/>
                  <a:gd name="connsiteX17-969" fmla="*/ 83127 w 4745175"/>
                  <a:gd name="connsiteY17-970" fmla="*/ 694686 h 1252107"/>
                  <a:gd name="connsiteX0-971" fmla="*/ 83127 w 4785446"/>
                  <a:gd name="connsiteY0-972" fmla="*/ 694686 h 1252107"/>
                  <a:gd name="connsiteX1-973" fmla="*/ 194616 w 4785446"/>
                  <a:gd name="connsiteY1-974" fmla="*/ 181415 h 1252107"/>
                  <a:gd name="connsiteX2-975" fmla="*/ 1512800 w 4785446"/>
                  <a:gd name="connsiteY2-976" fmla="*/ 69273 h 1252107"/>
                  <a:gd name="connsiteX3-977" fmla="*/ 2702972 w 4785446"/>
                  <a:gd name="connsiteY3-978" fmla="*/ 29013 h 1252107"/>
                  <a:gd name="connsiteX4-979" fmla="*/ 3313891 w 4785446"/>
                  <a:gd name="connsiteY4-980" fmla="*/ 0 h 1252107"/>
                  <a:gd name="connsiteX5-981" fmla="*/ 4419606 w 4785446"/>
                  <a:gd name="connsiteY5-982" fmla="*/ 1306 h 1252107"/>
                  <a:gd name="connsiteX6-983" fmla="*/ 4780478 w 4785446"/>
                  <a:gd name="connsiteY6-984" fmla="*/ 348322 h 1252107"/>
                  <a:gd name="connsiteX7-985" fmla="*/ 4738913 w 4785446"/>
                  <a:gd name="connsiteY7-986" fmla="*/ 1057491 h 1252107"/>
                  <a:gd name="connsiteX8-987" fmla="*/ 4419606 w 4785446"/>
                  <a:gd name="connsiteY8-988" fmla="*/ 1252107 h 1252107"/>
                  <a:gd name="connsiteX9-989" fmla="*/ 3894463 w 4785446"/>
                  <a:gd name="connsiteY9-990" fmla="*/ 1165086 h 1252107"/>
                  <a:gd name="connsiteX10-991" fmla="*/ 3367989 w 4785446"/>
                  <a:gd name="connsiteY10-992" fmla="*/ 1206649 h 1252107"/>
                  <a:gd name="connsiteX11-993" fmla="*/ 2841517 w 4785446"/>
                  <a:gd name="connsiteY11-994" fmla="*/ 1220504 h 1252107"/>
                  <a:gd name="connsiteX12-995" fmla="*/ 2550571 w 4785446"/>
                  <a:gd name="connsiteY12-996" fmla="*/ 1151231 h 1252107"/>
                  <a:gd name="connsiteX13-997" fmla="*/ 2231916 w 4785446"/>
                  <a:gd name="connsiteY13-998" fmla="*/ 1220503 h 1252107"/>
                  <a:gd name="connsiteX14-999" fmla="*/ 1442208 w 4785446"/>
                  <a:gd name="connsiteY14-1000" fmla="*/ 1178939 h 1252107"/>
                  <a:gd name="connsiteX15-1001" fmla="*/ 208471 w 4785446"/>
                  <a:gd name="connsiteY15-1002" fmla="*/ 1252107 h 1252107"/>
                  <a:gd name="connsiteX16-1003" fmla="*/ 0 w 4785446"/>
                  <a:gd name="connsiteY16-1004" fmla="*/ 1043636 h 1252107"/>
                  <a:gd name="connsiteX17-1005" fmla="*/ 83127 w 4785446"/>
                  <a:gd name="connsiteY17-1006" fmla="*/ 694686 h 1252107"/>
                  <a:gd name="connsiteX0-1007" fmla="*/ 83127 w 4785446"/>
                  <a:gd name="connsiteY0-1008" fmla="*/ 694686 h 1252107"/>
                  <a:gd name="connsiteX1-1009" fmla="*/ 194616 w 4785446"/>
                  <a:gd name="connsiteY1-1010" fmla="*/ 181415 h 1252107"/>
                  <a:gd name="connsiteX2-1011" fmla="*/ 1512800 w 4785446"/>
                  <a:gd name="connsiteY2-1012" fmla="*/ 69273 h 1252107"/>
                  <a:gd name="connsiteX3-1013" fmla="*/ 2702972 w 4785446"/>
                  <a:gd name="connsiteY3-1014" fmla="*/ 29013 h 1252107"/>
                  <a:gd name="connsiteX4-1015" fmla="*/ 3313891 w 4785446"/>
                  <a:gd name="connsiteY4-1016" fmla="*/ 0 h 1252107"/>
                  <a:gd name="connsiteX5-1017" fmla="*/ 4405751 w 4785446"/>
                  <a:gd name="connsiteY5-1018" fmla="*/ 70579 h 1252107"/>
                  <a:gd name="connsiteX6-1019" fmla="*/ 4780478 w 4785446"/>
                  <a:gd name="connsiteY6-1020" fmla="*/ 348322 h 1252107"/>
                  <a:gd name="connsiteX7-1021" fmla="*/ 4738913 w 4785446"/>
                  <a:gd name="connsiteY7-1022" fmla="*/ 1057491 h 1252107"/>
                  <a:gd name="connsiteX8-1023" fmla="*/ 4419606 w 4785446"/>
                  <a:gd name="connsiteY8-1024" fmla="*/ 1252107 h 1252107"/>
                  <a:gd name="connsiteX9-1025" fmla="*/ 3894463 w 4785446"/>
                  <a:gd name="connsiteY9-1026" fmla="*/ 1165086 h 1252107"/>
                  <a:gd name="connsiteX10-1027" fmla="*/ 3367989 w 4785446"/>
                  <a:gd name="connsiteY10-1028" fmla="*/ 1206649 h 1252107"/>
                  <a:gd name="connsiteX11-1029" fmla="*/ 2841517 w 4785446"/>
                  <a:gd name="connsiteY11-1030" fmla="*/ 1220504 h 1252107"/>
                  <a:gd name="connsiteX12-1031" fmla="*/ 2550571 w 4785446"/>
                  <a:gd name="connsiteY12-1032" fmla="*/ 1151231 h 1252107"/>
                  <a:gd name="connsiteX13-1033" fmla="*/ 2231916 w 4785446"/>
                  <a:gd name="connsiteY13-1034" fmla="*/ 1220503 h 1252107"/>
                  <a:gd name="connsiteX14-1035" fmla="*/ 1442208 w 4785446"/>
                  <a:gd name="connsiteY14-1036" fmla="*/ 1178939 h 1252107"/>
                  <a:gd name="connsiteX15-1037" fmla="*/ 208471 w 4785446"/>
                  <a:gd name="connsiteY15-1038" fmla="*/ 1252107 h 1252107"/>
                  <a:gd name="connsiteX16-1039" fmla="*/ 0 w 4785446"/>
                  <a:gd name="connsiteY16-1040" fmla="*/ 1043636 h 1252107"/>
                  <a:gd name="connsiteX17-1041" fmla="*/ 83127 w 4785446"/>
                  <a:gd name="connsiteY17-1042" fmla="*/ 694686 h 1252107"/>
                  <a:gd name="connsiteX0-1043" fmla="*/ 83127 w 4785446"/>
                  <a:gd name="connsiteY0-1044" fmla="*/ 665673 h 1223094"/>
                  <a:gd name="connsiteX1-1045" fmla="*/ 194616 w 4785446"/>
                  <a:gd name="connsiteY1-1046" fmla="*/ 152402 h 1223094"/>
                  <a:gd name="connsiteX2-1047" fmla="*/ 1512800 w 4785446"/>
                  <a:gd name="connsiteY2-1048" fmla="*/ 40260 h 1223094"/>
                  <a:gd name="connsiteX3-1049" fmla="*/ 2702972 w 4785446"/>
                  <a:gd name="connsiteY3-1050" fmla="*/ 0 h 1223094"/>
                  <a:gd name="connsiteX4-1051" fmla="*/ 3327745 w 4785446"/>
                  <a:gd name="connsiteY4-1052" fmla="*/ 54114 h 1223094"/>
                  <a:gd name="connsiteX5-1053" fmla="*/ 4405751 w 4785446"/>
                  <a:gd name="connsiteY5-1054" fmla="*/ 41566 h 1223094"/>
                  <a:gd name="connsiteX6-1055" fmla="*/ 4780478 w 4785446"/>
                  <a:gd name="connsiteY6-1056" fmla="*/ 319309 h 1223094"/>
                  <a:gd name="connsiteX7-1057" fmla="*/ 4738913 w 4785446"/>
                  <a:gd name="connsiteY7-1058" fmla="*/ 1028478 h 1223094"/>
                  <a:gd name="connsiteX8-1059" fmla="*/ 4419606 w 4785446"/>
                  <a:gd name="connsiteY8-1060" fmla="*/ 1223094 h 1223094"/>
                  <a:gd name="connsiteX9-1061" fmla="*/ 3894463 w 4785446"/>
                  <a:gd name="connsiteY9-1062" fmla="*/ 1136073 h 1223094"/>
                  <a:gd name="connsiteX10-1063" fmla="*/ 3367989 w 4785446"/>
                  <a:gd name="connsiteY10-1064" fmla="*/ 1177636 h 1223094"/>
                  <a:gd name="connsiteX11-1065" fmla="*/ 2841517 w 4785446"/>
                  <a:gd name="connsiteY11-1066" fmla="*/ 1191491 h 1223094"/>
                  <a:gd name="connsiteX12-1067" fmla="*/ 2550571 w 4785446"/>
                  <a:gd name="connsiteY12-1068" fmla="*/ 1122218 h 1223094"/>
                  <a:gd name="connsiteX13-1069" fmla="*/ 2231916 w 4785446"/>
                  <a:gd name="connsiteY13-1070" fmla="*/ 1191490 h 1223094"/>
                  <a:gd name="connsiteX14-1071" fmla="*/ 1442208 w 4785446"/>
                  <a:gd name="connsiteY14-1072" fmla="*/ 1149926 h 1223094"/>
                  <a:gd name="connsiteX15-1073" fmla="*/ 208471 w 4785446"/>
                  <a:gd name="connsiteY15-1074" fmla="*/ 1223094 h 1223094"/>
                  <a:gd name="connsiteX16-1075" fmla="*/ 0 w 4785446"/>
                  <a:gd name="connsiteY16-1076" fmla="*/ 1014623 h 1223094"/>
                  <a:gd name="connsiteX17-1077" fmla="*/ 83127 w 4785446"/>
                  <a:gd name="connsiteY17-1078" fmla="*/ 665673 h 1223094"/>
                  <a:gd name="connsiteX0-1079" fmla="*/ 13855 w 4785446"/>
                  <a:gd name="connsiteY0-1080" fmla="*/ 596400 h 1223094"/>
                  <a:gd name="connsiteX1-1081" fmla="*/ 194616 w 4785446"/>
                  <a:gd name="connsiteY1-1082" fmla="*/ 152402 h 1223094"/>
                  <a:gd name="connsiteX2-1083" fmla="*/ 1512800 w 4785446"/>
                  <a:gd name="connsiteY2-1084" fmla="*/ 40260 h 1223094"/>
                  <a:gd name="connsiteX3-1085" fmla="*/ 2702972 w 4785446"/>
                  <a:gd name="connsiteY3-1086" fmla="*/ 0 h 1223094"/>
                  <a:gd name="connsiteX4-1087" fmla="*/ 3327745 w 4785446"/>
                  <a:gd name="connsiteY4-1088" fmla="*/ 54114 h 1223094"/>
                  <a:gd name="connsiteX5-1089" fmla="*/ 4405751 w 4785446"/>
                  <a:gd name="connsiteY5-1090" fmla="*/ 41566 h 1223094"/>
                  <a:gd name="connsiteX6-1091" fmla="*/ 4780478 w 4785446"/>
                  <a:gd name="connsiteY6-1092" fmla="*/ 319309 h 1223094"/>
                  <a:gd name="connsiteX7-1093" fmla="*/ 4738913 w 4785446"/>
                  <a:gd name="connsiteY7-1094" fmla="*/ 1028478 h 1223094"/>
                  <a:gd name="connsiteX8-1095" fmla="*/ 4419606 w 4785446"/>
                  <a:gd name="connsiteY8-1096" fmla="*/ 1223094 h 1223094"/>
                  <a:gd name="connsiteX9-1097" fmla="*/ 3894463 w 4785446"/>
                  <a:gd name="connsiteY9-1098" fmla="*/ 1136073 h 1223094"/>
                  <a:gd name="connsiteX10-1099" fmla="*/ 3367989 w 4785446"/>
                  <a:gd name="connsiteY10-1100" fmla="*/ 1177636 h 1223094"/>
                  <a:gd name="connsiteX11-1101" fmla="*/ 2841517 w 4785446"/>
                  <a:gd name="connsiteY11-1102" fmla="*/ 1191491 h 1223094"/>
                  <a:gd name="connsiteX12-1103" fmla="*/ 2550571 w 4785446"/>
                  <a:gd name="connsiteY12-1104" fmla="*/ 1122218 h 1223094"/>
                  <a:gd name="connsiteX13-1105" fmla="*/ 2231916 w 4785446"/>
                  <a:gd name="connsiteY13-1106" fmla="*/ 1191490 h 1223094"/>
                  <a:gd name="connsiteX14-1107" fmla="*/ 1442208 w 4785446"/>
                  <a:gd name="connsiteY14-1108" fmla="*/ 1149926 h 1223094"/>
                  <a:gd name="connsiteX15-1109" fmla="*/ 208471 w 4785446"/>
                  <a:gd name="connsiteY15-1110" fmla="*/ 1223094 h 1223094"/>
                  <a:gd name="connsiteX16-1111" fmla="*/ 0 w 4785446"/>
                  <a:gd name="connsiteY16-1112" fmla="*/ 1014623 h 1223094"/>
                  <a:gd name="connsiteX17-1113" fmla="*/ 13855 w 4785446"/>
                  <a:gd name="connsiteY17-1114" fmla="*/ 596400 h 1223094"/>
                  <a:gd name="connsiteX0-1115" fmla="*/ 13855 w 4785446"/>
                  <a:gd name="connsiteY0-1116" fmla="*/ 596400 h 1223094"/>
                  <a:gd name="connsiteX1-1117" fmla="*/ 194616 w 4785446"/>
                  <a:gd name="connsiteY1-1118" fmla="*/ 152402 h 1223094"/>
                  <a:gd name="connsiteX2-1119" fmla="*/ 1512800 w 4785446"/>
                  <a:gd name="connsiteY2-1120" fmla="*/ 40260 h 1223094"/>
                  <a:gd name="connsiteX3-1121" fmla="*/ 2702972 w 4785446"/>
                  <a:gd name="connsiteY3-1122" fmla="*/ 0 h 1223094"/>
                  <a:gd name="connsiteX4-1123" fmla="*/ 3327745 w 4785446"/>
                  <a:gd name="connsiteY4-1124" fmla="*/ 54114 h 1223094"/>
                  <a:gd name="connsiteX5-1125" fmla="*/ 4405751 w 4785446"/>
                  <a:gd name="connsiteY5-1126" fmla="*/ 41566 h 1223094"/>
                  <a:gd name="connsiteX6-1127" fmla="*/ 4780478 w 4785446"/>
                  <a:gd name="connsiteY6-1128" fmla="*/ 319309 h 1223094"/>
                  <a:gd name="connsiteX7-1129" fmla="*/ 4738913 w 4785446"/>
                  <a:gd name="connsiteY7-1130" fmla="*/ 1028478 h 1223094"/>
                  <a:gd name="connsiteX8-1131" fmla="*/ 4419606 w 4785446"/>
                  <a:gd name="connsiteY8-1132" fmla="*/ 1223094 h 1223094"/>
                  <a:gd name="connsiteX9-1133" fmla="*/ 3894463 w 4785446"/>
                  <a:gd name="connsiteY9-1134" fmla="*/ 1136073 h 1223094"/>
                  <a:gd name="connsiteX10-1135" fmla="*/ 3367989 w 4785446"/>
                  <a:gd name="connsiteY10-1136" fmla="*/ 1177636 h 1223094"/>
                  <a:gd name="connsiteX11-1137" fmla="*/ 2841517 w 4785446"/>
                  <a:gd name="connsiteY11-1138" fmla="*/ 1191491 h 1223094"/>
                  <a:gd name="connsiteX12-1139" fmla="*/ 2550571 w 4785446"/>
                  <a:gd name="connsiteY12-1140" fmla="*/ 1122218 h 1223094"/>
                  <a:gd name="connsiteX13-1141" fmla="*/ 2231916 w 4785446"/>
                  <a:gd name="connsiteY13-1142" fmla="*/ 1191490 h 1223094"/>
                  <a:gd name="connsiteX14-1143" fmla="*/ 1469917 w 4785446"/>
                  <a:gd name="connsiteY14-1144" fmla="*/ 1219199 h 1223094"/>
                  <a:gd name="connsiteX15-1145" fmla="*/ 208471 w 4785446"/>
                  <a:gd name="connsiteY15-1146" fmla="*/ 1223094 h 1223094"/>
                  <a:gd name="connsiteX16-1147" fmla="*/ 0 w 4785446"/>
                  <a:gd name="connsiteY16-1148" fmla="*/ 1014623 h 1223094"/>
                  <a:gd name="connsiteX17-1149" fmla="*/ 13855 w 4785446"/>
                  <a:gd name="connsiteY17-1150" fmla="*/ 596400 h 12230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55" y="connsiteY9-56"/>
                  </a:cxn>
                  <a:cxn ang="0">
                    <a:pos x="connsiteX10-157" y="connsiteY10-158"/>
                  </a:cxn>
                  <a:cxn ang="0">
                    <a:pos x="connsiteX11-203" y="connsiteY11-204"/>
                  </a:cxn>
                  <a:cxn ang="0">
                    <a:pos x="connsiteX12-229" y="connsiteY12-230"/>
                  </a:cxn>
                  <a:cxn ang="0">
                    <a:pos x="connsiteX13-257" y="connsiteY13-258"/>
                  </a:cxn>
                  <a:cxn ang="0">
                    <a:pos x="connsiteX14-315" y="connsiteY14-316"/>
                  </a:cxn>
                  <a:cxn ang="0">
                    <a:pos x="connsiteX15-497" y="connsiteY15-498"/>
                  </a:cxn>
                  <a:cxn ang="0">
                    <a:pos x="connsiteX16-755" y="connsiteY16-756"/>
                  </a:cxn>
                  <a:cxn ang="0">
                    <a:pos x="connsiteX17-825" y="connsiteY17-826"/>
                  </a:cxn>
                </a:cxnLst>
                <a:rect l="l" t="t" r="r" b="b"/>
                <a:pathLst>
                  <a:path w="4785446" h="1223094">
                    <a:moveTo>
                      <a:pt x="13855" y="596400"/>
                    </a:moveTo>
                    <a:cubicBezTo>
                      <a:pt x="13855" y="481265"/>
                      <a:pt x="79481" y="152402"/>
                      <a:pt x="194616" y="152402"/>
                    </a:cubicBezTo>
                    <a:cubicBezTo>
                      <a:pt x="421349" y="103585"/>
                      <a:pt x="1083195" y="40260"/>
                      <a:pt x="1512800" y="40260"/>
                    </a:cubicBezTo>
                    <a:cubicBezTo>
                      <a:pt x="1942405" y="40260"/>
                      <a:pt x="2418954" y="6927"/>
                      <a:pt x="2702972" y="0"/>
                    </a:cubicBezTo>
                    <a:lnTo>
                      <a:pt x="3327745" y="54114"/>
                    </a:lnTo>
                    <a:lnTo>
                      <a:pt x="4405751" y="41566"/>
                    </a:lnTo>
                    <a:cubicBezTo>
                      <a:pt x="4520886" y="41566"/>
                      <a:pt x="4780478" y="204174"/>
                      <a:pt x="4780478" y="319309"/>
                    </a:cubicBezTo>
                    <a:cubicBezTo>
                      <a:pt x="4817423" y="601880"/>
                      <a:pt x="4632695" y="704343"/>
                      <a:pt x="4738913" y="1028478"/>
                    </a:cubicBezTo>
                    <a:cubicBezTo>
                      <a:pt x="4738913" y="1143613"/>
                      <a:pt x="4534741" y="1223094"/>
                      <a:pt x="4419606" y="1223094"/>
                    </a:cubicBezTo>
                    <a:lnTo>
                      <a:pt x="3894463" y="1136073"/>
                    </a:lnTo>
                    <a:lnTo>
                      <a:pt x="3367989" y="1177636"/>
                    </a:lnTo>
                    <a:lnTo>
                      <a:pt x="2841517" y="1191491"/>
                    </a:lnTo>
                    <a:lnTo>
                      <a:pt x="2550571" y="1122218"/>
                    </a:lnTo>
                    <a:lnTo>
                      <a:pt x="2231916" y="1191490"/>
                    </a:lnTo>
                    <a:lnTo>
                      <a:pt x="1469917" y="1219199"/>
                    </a:lnTo>
                    <a:lnTo>
                      <a:pt x="208471" y="1223094"/>
                    </a:lnTo>
                    <a:cubicBezTo>
                      <a:pt x="93336" y="1223094"/>
                      <a:pt x="0" y="1129758"/>
                      <a:pt x="0" y="1014623"/>
                    </a:cubicBezTo>
                    <a:cubicBezTo>
                      <a:pt x="0" y="736670"/>
                      <a:pt x="13855" y="874353"/>
                      <a:pt x="13855" y="596400"/>
                    </a:cubicBezTo>
                    <a:close/>
                  </a:path>
                </a:pathLst>
              </a:custGeom>
              <a:solidFill>
                <a:srgbClr val="63B446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22" name="Rectangle 15"/>
              <p:cNvSpPr/>
              <p:nvPr/>
            </p:nvSpPr>
            <p:spPr>
              <a:xfrm>
                <a:off x="4810410" y="5366452"/>
                <a:ext cx="5308609" cy="1249317"/>
              </a:xfrm>
              <a:custGeom>
                <a:avLst/>
                <a:gdLst>
                  <a:gd name="connsiteX0" fmla="*/ 0 w 5473301"/>
                  <a:gd name="connsiteY0" fmla="*/ 246572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0 w 5473301"/>
                  <a:gd name="connsiteY8" fmla="*/ 246572 h 1479403"/>
                  <a:gd name="connsiteX0-1" fmla="*/ 13855 w 5473301"/>
                  <a:gd name="connsiteY0-2" fmla="*/ 329700 h 1479403"/>
                  <a:gd name="connsiteX1-3" fmla="*/ 246572 w 5473301"/>
                  <a:gd name="connsiteY1-4" fmla="*/ 0 h 1479403"/>
                  <a:gd name="connsiteX2-5" fmla="*/ 5226729 w 5473301"/>
                  <a:gd name="connsiteY2-6" fmla="*/ 0 h 1479403"/>
                  <a:gd name="connsiteX3-7" fmla="*/ 5473301 w 5473301"/>
                  <a:gd name="connsiteY3-8" fmla="*/ 246572 h 1479403"/>
                  <a:gd name="connsiteX4-9" fmla="*/ 5473301 w 5473301"/>
                  <a:gd name="connsiteY4-10" fmla="*/ 1232831 h 1479403"/>
                  <a:gd name="connsiteX5-11" fmla="*/ 5226729 w 5473301"/>
                  <a:gd name="connsiteY5-12" fmla="*/ 1479403 h 1479403"/>
                  <a:gd name="connsiteX6-13" fmla="*/ 246572 w 5473301"/>
                  <a:gd name="connsiteY6-14" fmla="*/ 1479403 h 1479403"/>
                  <a:gd name="connsiteX7-15" fmla="*/ 0 w 5473301"/>
                  <a:gd name="connsiteY7-16" fmla="*/ 1232831 h 1479403"/>
                  <a:gd name="connsiteX8-17" fmla="*/ 13855 w 5473301"/>
                  <a:gd name="connsiteY8-18" fmla="*/ 329700 h 1479403"/>
                  <a:gd name="connsiteX0-19" fmla="*/ 13855 w 5473301"/>
                  <a:gd name="connsiteY0-20" fmla="*/ 329700 h 1479403"/>
                  <a:gd name="connsiteX1-21" fmla="*/ 246572 w 5473301"/>
                  <a:gd name="connsiteY1-22" fmla="*/ 0 h 1479403"/>
                  <a:gd name="connsiteX2-23" fmla="*/ 5226729 w 5473301"/>
                  <a:gd name="connsiteY2-24" fmla="*/ 0 h 1479403"/>
                  <a:gd name="connsiteX3-25" fmla="*/ 5473301 w 5473301"/>
                  <a:gd name="connsiteY3-26" fmla="*/ 246572 h 1479403"/>
                  <a:gd name="connsiteX4-27" fmla="*/ 5473301 w 5473301"/>
                  <a:gd name="connsiteY4-28" fmla="*/ 1232831 h 1479403"/>
                  <a:gd name="connsiteX5-29" fmla="*/ 5226729 w 5473301"/>
                  <a:gd name="connsiteY5-30" fmla="*/ 1479403 h 1479403"/>
                  <a:gd name="connsiteX6-31" fmla="*/ 246572 w 5473301"/>
                  <a:gd name="connsiteY6-32" fmla="*/ 1479403 h 1479403"/>
                  <a:gd name="connsiteX7-33" fmla="*/ 0 w 5473301"/>
                  <a:gd name="connsiteY7-34" fmla="*/ 1232831 h 1479403"/>
                  <a:gd name="connsiteX8-35" fmla="*/ 13855 w 5473301"/>
                  <a:gd name="connsiteY8-36" fmla="*/ 329700 h 1479403"/>
                  <a:gd name="connsiteX0-37" fmla="*/ 13855 w 5473301"/>
                  <a:gd name="connsiteY0-38" fmla="*/ 329700 h 1479403"/>
                  <a:gd name="connsiteX1-39" fmla="*/ 246572 w 5473301"/>
                  <a:gd name="connsiteY1-40" fmla="*/ 0 h 1479403"/>
                  <a:gd name="connsiteX2-41" fmla="*/ 5226729 w 5473301"/>
                  <a:gd name="connsiteY2-42" fmla="*/ 0 h 1479403"/>
                  <a:gd name="connsiteX3-43" fmla="*/ 5473301 w 5473301"/>
                  <a:gd name="connsiteY3-44" fmla="*/ 246572 h 1479403"/>
                  <a:gd name="connsiteX4-45" fmla="*/ 5473301 w 5473301"/>
                  <a:gd name="connsiteY4-46" fmla="*/ 1232831 h 1479403"/>
                  <a:gd name="connsiteX5-47" fmla="*/ 5226729 w 5473301"/>
                  <a:gd name="connsiteY5-48" fmla="*/ 1479403 h 1479403"/>
                  <a:gd name="connsiteX6-49" fmla="*/ 260427 w 5473301"/>
                  <a:gd name="connsiteY6-50" fmla="*/ 1451694 h 1479403"/>
                  <a:gd name="connsiteX7-51" fmla="*/ 0 w 5473301"/>
                  <a:gd name="connsiteY7-52" fmla="*/ 1232831 h 1479403"/>
                  <a:gd name="connsiteX8-53" fmla="*/ 13855 w 5473301"/>
                  <a:gd name="connsiteY8-54" fmla="*/ 329700 h 1479403"/>
                  <a:gd name="connsiteX0-55" fmla="*/ 13855 w 5473301"/>
                  <a:gd name="connsiteY0-56" fmla="*/ 329700 h 1485900"/>
                  <a:gd name="connsiteX1-57" fmla="*/ 246572 w 5473301"/>
                  <a:gd name="connsiteY1-58" fmla="*/ 0 h 1485900"/>
                  <a:gd name="connsiteX2-59" fmla="*/ 5226729 w 5473301"/>
                  <a:gd name="connsiteY2-60" fmla="*/ 0 h 1485900"/>
                  <a:gd name="connsiteX3-61" fmla="*/ 5473301 w 5473301"/>
                  <a:gd name="connsiteY3-62" fmla="*/ 246572 h 1485900"/>
                  <a:gd name="connsiteX4-63" fmla="*/ 5473301 w 5473301"/>
                  <a:gd name="connsiteY4-64" fmla="*/ 1232831 h 1485900"/>
                  <a:gd name="connsiteX5-65" fmla="*/ 5226729 w 5473301"/>
                  <a:gd name="connsiteY5-66" fmla="*/ 1479403 h 1485900"/>
                  <a:gd name="connsiteX6-67" fmla="*/ 2932122 w 5473301"/>
                  <a:gd name="connsiteY6-68" fmla="*/ 1485900 h 1485900"/>
                  <a:gd name="connsiteX7-69" fmla="*/ 260427 w 5473301"/>
                  <a:gd name="connsiteY7-70" fmla="*/ 1451694 h 1485900"/>
                  <a:gd name="connsiteX8-71" fmla="*/ 0 w 5473301"/>
                  <a:gd name="connsiteY8-72" fmla="*/ 1232831 h 1485900"/>
                  <a:gd name="connsiteX9" fmla="*/ 13855 w 5473301"/>
                  <a:gd name="connsiteY9" fmla="*/ 329700 h 1485900"/>
                  <a:gd name="connsiteX0-73" fmla="*/ 13855 w 5473301"/>
                  <a:gd name="connsiteY0-74" fmla="*/ 329700 h 1485900"/>
                  <a:gd name="connsiteX1-75" fmla="*/ 246572 w 5473301"/>
                  <a:gd name="connsiteY1-76" fmla="*/ 0 h 1485900"/>
                  <a:gd name="connsiteX2-77" fmla="*/ 5226729 w 5473301"/>
                  <a:gd name="connsiteY2-78" fmla="*/ 0 h 1485900"/>
                  <a:gd name="connsiteX3-79" fmla="*/ 5473301 w 5473301"/>
                  <a:gd name="connsiteY3-80" fmla="*/ 246572 h 1485900"/>
                  <a:gd name="connsiteX4-81" fmla="*/ 5473301 w 5473301"/>
                  <a:gd name="connsiteY4-82" fmla="*/ 1232831 h 1485900"/>
                  <a:gd name="connsiteX5-83" fmla="*/ 5226729 w 5473301"/>
                  <a:gd name="connsiteY5-84" fmla="*/ 1479403 h 1485900"/>
                  <a:gd name="connsiteX6-85" fmla="*/ 3181503 w 5473301"/>
                  <a:gd name="connsiteY6-86" fmla="*/ 1485899 h 1485900"/>
                  <a:gd name="connsiteX7-87" fmla="*/ 2932122 w 5473301"/>
                  <a:gd name="connsiteY7-88" fmla="*/ 1485900 h 1485900"/>
                  <a:gd name="connsiteX8-89" fmla="*/ 260427 w 5473301"/>
                  <a:gd name="connsiteY8-90" fmla="*/ 1451694 h 1485900"/>
                  <a:gd name="connsiteX9-91" fmla="*/ 0 w 5473301"/>
                  <a:gd name="connsiteY9-92" fmla="*/ 1232831 h 1485900"/>
                  <a:gd name="connsiteX10" fmla="*/ 13855 w 5473301"/>
                  <a:gd name="connsiteY10" fmla="*/ 329700 h 1485900"/>
                  <a:gd name="connsiteX0-93" fmla="*/ 13855 w 5473301"/>
                  <a:gd name="connsiteY0-94" fmla="*/ 329700 h 1485900"/>
                  <a:gd name="connsiteX1-95" fmla="*/ 246572 w 5473301"/>
                  <a:gd name="connsiteY1-96" fmla="*/ 0 h 1485900"/>
                  <a:gd name="connsiteX2-97" fmla="*/ 5226729 w 5473301"/>
                  <a:gd name="connsiteY2-98" fmla="*/ 0 h 1485900"/>
                  <a:gd name="connsiteX3-99" fmla="*/ 5473301 w 5473301"/>
                  <a:gd name="connsiteY3-100" fmla="*/ 246572 h 1485900"/>
                  <a:gd name="connsiteX4-101" fmla="*/ 5473301 w 5473301"/>
                  <a:gd name="connsiteY4-102" fmla="*/ 1232831 h 1485900"/>
                  <a:gd name="connsiteX5-103" fmla="*/ 5226729 w 5473301"/>
                  <a:gd name="connsiteY5-104" fmla="*/ 1479403 h 1485900"/>
                  <a:gd name="connsiteX6-105" fmla="*/ 3375467 w 5473301"/>
                  <a:gd name="connsiteY6-106" fmla="*/ 1485899 h 1485900"/>
                  <a:gd name="connsiteX7-107" fmla="*/ 3181503 w 5473301"/>
                  <a:gd name="connsiteY7-108" fmla="*/ 1485899 h 1485900"/>
                  <a:gd name="connsiteX8-109" fmla="*/ 2932122 w 5473301"/>
                  <a:gd name="connsiteY8-110" fmla="*/ 1485900 h 1485900"/>
                  <a:gd name="connsiteX9-111" fmla="*/ 260427 w 5473301"/>
                  <a:gd name="connsiteY9-112" fmla="*/ 1451694 h 1485900"/>
                  <a:gd name="connsiteX10-113" fmla="*/ 0 w 5473301"/>
                  <a:gd name="connsiteY10-114" fmla="*/ 1232831 h 1485900"/>
                  <a:gd name="connsiteX11" fmla="*/ 13855 w 5473301"/>
                  <a:gd name="connsiteY11" fmla="*/ 329700 h 1485900"/>
                  <a:gd name="connsiteX0-115" fmla="*/ 13855 w 5473301"/>
                  <a:gd name="connsiteY0-116" fmla="*/ 329700 h 1485900"/>
                  <a:gd name="connsiteX1-117" fmla="*/ 246572 w 5473301"/>
                  <a:gd name="connsiteY1-118" fmla="*/ 0 h 1485900"/>
                  <a:gd name="connsiteX2-119" fmla="*/ 5226729 w 5473301"/>
                  <a:gd name="connsiteY2-120" fmla="*/ 0 h 1485900"/>
                  <a:gd name="connsiteX3-121" fmla="*/ 5473301 w 5473301"/>
                  <a:gd name="connsiteY3-122" fmla="*/ 246572 h 1485900"/>
                  <a:gd name="connsiteX4-123" fmla="*/ 5473301 w 5473301"/>
                  <a:gd name="connsiteY4-124" fmla="*/ 1232831 h 1485900"/>
                  <a:gd name="connsiteX5-125" fmla="*/ 5226729 w 5473301"/>
                  <a:gd name="connsiteY5-126" fmla="*/ 1479403 h 1485900"/>
                  <a:gd name="connsiteX6-127" fmla="*/ 3375467 w 5473301"/>
                  <a:gd name="connsiteY6-128" fmla="*/ 1485899 h 1485900"/>
                  <a:gd name="connsiteX7-129" fmla="*/ 3167648 w 5473301"/>
                  <a:gd name="connsiteY7-130" fmla="*/ 1430481 h 1485900"/>
                  <a:gd name="connsiteX8-131" fmla="*/ 2932122 w 5473301"/>
                  <a:gd name="connsiteY8-132" fmla="*/ 1485900 h 1485900"/>
                  <a:gd name="connsiteX9-133" fmla="*/ 260427 w 5473301"/>
                  <a:gd name="connsiteY9-134" fmla="*/ 1451694 h 1485900"/>
                  <a:gd name="connsiteX10-135" fmla="*/ 0 w 5473301"/>
                  <a:gd name="connsiteY10-136" fmla="*/ 1232831 h 1485900"/>
                  <a:gd name="connsiteX11-137" fmla="*/ 13855 w 5473301"/>
                  <a:gd name="connsiteY11-138" fmla="*/ 329700 h 1485900"/>
                  <a:gd name="connsiteX0-139" fmla="*/ 13855 w 5514864"/>
                  <a:gd name="connsiteY0-140" fmla="*/ 329700 h 1485900"/>
                  <a:gd name="connsiteX1-141" fmla="*/ 246572 w 5514864"/>
                  <a:gd name="connsiteY1-142" fmla="*/ 0 h 1485900"/>
                  <a:gd name="connsiteX2-143" fmla="*/ 5226729 w 5514864"/>
                  <a:gd name="connsiteY2-144" fmla="*/ 0 h 1485900"/>
                  <a:gd name="connsiteX3-145" fmla="*/ 5473301 w 5514864"/>
                  <a:gd name="connsiteY3-146" fmla="*/ 246572 h 1485900"/>
                  <a:gd name="connsiteX4-147" fmla="*/ 5514864 w 5514864"/>
                  <a:gd name="connsiteY4-148" fmla="*/ 1232831 h 1485900"/>
                  <a:gd name="connsiteX5-149" fmla="*/ 5226729 w 5514864"/>
                  <a:gd name="connsiteY5-150" fmla="*/ 1479403 h 1485900"/>
                  <a:gd name="connsiteX6-151" fmla="*/ 3375467 w 5514864"/>
                  <a:gd name="connsiteY6-152" fmla="*/ 1485899 h 1485900"/>
                  <a:gd name="connsiteX7-153" fmla="*/ 3167648 w 5514864"/>
                  <a:gd name="connsiteY7-154" fmla="*/ 1430481 h 1485900"/>
                  <a:gd name="connsiteX8-155" fmla="*/ 2932122 w 5514864"/>
                  <a:gd name="connsiteY8-156" fmla="*/ 1485900 h 1485900"/>
                  <a:gd name="connsiteX9-157" fmla="*/ 260427 w 5514864"/>
                  <a:gd name="connsiteY9-158" fmla="*/ 1451694 h 1485900"/>
                  <a:gd name="connsiteX10-159" fmla="*/ 0 w 5514864"/>
                  <a:gd name="connsiteY10-160" fmla="*/ 1232831 h 1485900"/>
                  <a:gd name="connsiteX11-161" fmla="*/ 13855 w 5514864"/>
                  <a:gd name="connsiteY11-162" fmla="*/ 329700 h 1485900"/>
                  <a:gd name="connsiteX0-163" fmla="*/ 13855 w 5514864"/>
                  <a:gd name="connsiteY0-164" fmla="*/ 329700 h 1485900"/>
                  <a:gd name="connsiteX1-165" fmla="*/ 246572 w 5514864"/>
                  <a:gd name="connsiteY1-166" fmla="*/ 0 h 1485900"/>
                  <a:gd name="connsiteX2-167" fmla="*/ 5226729 w 5514864"/>
                  <a:gd name="connsiteY2-168" fmla="*/ 0 h 1485900"/>
                  <a:gd name="connsiteX3-169" fmla="*/ 5501010 w 5514864"/>
                  <a:gd name="connsiteY3-170" fmla="*/ 301990 h 1485900"/>
                  <a:gd name="connsiteX4-171" fmla="*/ 5514864 w 5514864"/>
                  <a:gd name="connsiteY4-172" fmla="*/ 1232831 h 1485900"/>
                  <a:gd name="connsiteX5-173" fmla="*/ 5226729 w 5514864"/>
                  <a:gd name="connsiteY5-174" fmla="*/ 1479403 h 1485900"/>
                  <a:gd name="connsiteX6-175" fmla="*/ 3375467 w 5514864"/>
                  <a:gd name="connsiteY6-176" fmla="*/ 1485899 h 1485900"/>
                  <a:gd name="connsiteX7-177" fmla="*/ 3167648 w 5514864"/>
                  <a:gd name="connsiteY7-178" fmla="*/ 1430481 h 1485900"/>
                  <a:gd name="connsiteX8-179" fmla="*/ 2932122 w 5514864"/>
                  <a:gd name="connsiteY8-180" fmla="*/ 1485900 h 1485900"/>
                  <a:gd name="connsiteX9-181" fmla="*/ 260427 w 5514864"/>
                  <a:gd name="connsiteY9-182" fmla="*/ 1451694 h 1485900"/>
                  <a:gd name="connsiteX10-183" fmla="*/ 0 w 5514864"/>
                  <a:gd name="connsiteY10-184" fmla="*/ 1232831 h 1485900"/>
                  <a:gd name="connsiteX11-185" fmla="*/ 13855 w 5514864"/>
                  <a:gd name="connsiteY11-186" fmla="*/ 329700 h 1485900"/>
                  <a:gd name="connsiteX0-187" fmla="*/ 13855 w 5514864"/>
                  <a:gd name="connsiteY0-188" fmla="*/ 340092 h 1496292"/>
                  <a:gd name="connsiteX1-189" fmla="*/ 246572 w 5514864"/>
                  <a:gd name="connsiteY1-190" fmla="*/ 10392 h 1496292"/>
                  <a:gd name="connsiteX2-191" fmla="*/ 3929648 w 5514864"/>
                  <a:gd name="connsiteY2-192" fmla="*/ 0 h 1496292"/>
                  <a:gd name="connsiteX3-193" fmla="*/ 5226729 w 5514864"/>
                  <a:gd name="connsiteY3-194" fmla="*/ 10392 h 1496292"/>
                  <a:gd name="connsiteX4-195" fmla="*/ 5501010 w 5514864"/>
                  <a:gd name="connsiteY4-196" fmla="*/ 312382 h 1496292"/>
                  <a:gd name="connsiteX5-197" fmla="*/ 5514864 w 5514864"/>
                  <a:gd name="connsiteY5-198" fmla="*/ 1243223 h 1496292"/>
                  <a:gd name="connsiteX6-199" fmla="*/ 5226729 w 5514864"/>
                  <a:gd name="connsiteY6-200" fmla="*/ 1489795 h 1496292"/>
                  <a:gd name="connsiteX7-201" fmla="*/ 3375467 w 5514864"/>
                  <a:gd name="connsiteY7-202" fmla="*/ 1496291 h 1496292"/>
                  <a:gd name="connsiteX8-203" fmla="*/ 3167648 w 5514864"/>
                  <a:gd name="connsiteY8-204" fmla="*/ 1440873 h 1496292"/>
                  <a:gd name="connsiteX9-205" fmla="*/ 2932122 w 5514864"/>
                  <a:gd name="connsiteY9-206" fmla="*/ 1496292 h 1496292"/>
                  <a:gd name="connsiteX10-207" fmla="*/ 260427 w 5514864"/>
                  <a:gd name="connsiteY10-208" fmla="*/ 1462086 h 1496292"/>
                  <a:gd name="connsiteX11-209" fmla="*/ 0 w 5514864"/>
                  <a:gd name="connsiteY11-210" fmla="*/ 1243223 h 1496292"/>
                  <a:gd name="connsiteX12" fmla="*/ 13855 w 5514864"/>
                  <a:gd name="connsiteY12" fmla="*/ 340092 h 1496292"/>
                  <a:gd name="connsiteX0-211" fmla="*/ 13855 w 5514864"/>
                  <a:gd name="connsiteY0-212" fmla="*/ 395511 h 1551711"/>
                  <a:gd name="connsiteX1-213" fmla="*/ 246572 w 5514864"/>
                  <a:gd name="connsiteY1-214" fmla="*/ 65811 h 1551711"/>
                  <a:gd name="connsiteX2-215" fmla="*/ 3901939 w 5514864"/>
                  <a:gd name="connsiteY2-216" fmla="*/ 0 h 1551711"/>
                  <a:gd name="connsiteX3-217" fmla="*/ 5226729 w 5514864"/>
                  <a:gd name="connsiteY3-218" fmla="*/ 65811 h 1551711"/>
                  <a:gd name="connsiteX4-219" fmla="*/ 5501010 w 5514864"/>
                  <a:gd name="connsiteY4-220" fmla="*/ 367801 h 1551711"/>
                  <a:gd name="connsiteX5-221" fmla="*/ 5514864 w 5514864"/>
                  <a:gd name="connsiteY5-222" fmla="*/ 1298642 h 1551711"/>
                  <a:gd name="connsiteX6-223" fmla="*/ 5226729 w 5514864"/>
                  <a:gd name="connsiteY6-224" fmla="*/ 1545214 h 1551711"/>
                  <a:gd name="connsiteX7-225" fmla="*/ 3375467 w 5514864"/>
                  <a:gd name="connsiteY7-226" fmla="*/ 1551710 h 1551711"/>
                  <a:gd name="connsiteX8-227" fmla="*/ 3167648 w 5514864"/>
                  <a:gd name="connsiteY8-228" fmla="*/ 1496292 h 1551711"/>
                  <a:gd name="connsiteX9-229" fmla="*/ 2932122 w 5514864"/>
                  <a:gd name="connsiteY9-230" fmla="*/ 1551711 h 1551711"/>
                  <a:gd name="connsiteX10-231" fmla="*/ 260427 w 5514864"/>
                  <a:gd name="connsiteY10-232" fmla="*/ 1517505 h 1551711"/>
                  <a:gd name="connsiteX11-233" fmla="*/ 0 w 5514864"/>
                  <a:gd name="connsiteY11-234" fmla="*/ 1298642 h 1551711"/>
                  <a:gd name="connsiteX12-235" fmla="*/ 13855 w 5514864"/>
                  <a:gd name="connsiteY12-236" fmla="*/ 395511 h 1551711"/>
                  <a:gd name="connsiteX0-237" fmla="*/ 13855 w 5514864"/>
                  <a:gd name="connsiteY0-238" fmla="*/ 329700 h 1485900"/>
                  <a:gd name="connsiteX1-239" fmla="*/ 246572 w 5514864"/>
                  <a:gd name="connsiteY1-240" fmla="*/ 0 h 1485900"/>
                  <a:gd name="connsiteX2-241" fmla="*/ 3901939 w 5514864"/>
                  <a:gd name="connsiteY2-242" fmla="*/ 17317 h 1485900"/>
                  <a:gd name="connsiteX3-243" fmla="*/ 5226729 w 5514864"/>
                  <a:gd name="connsiteY3-244" fmla="*/ 0 h 1485900"/>
                  <a:gd name="connsiteX4-245" fmla="*/ 5501010 w 5514864"/>
                  <a:gd name="connsiteY4-246" fmla="*/ 301990 h 1485900"/>
                  <a:gd name="connsiteX5-247" fmla="*/ 5514864 w 5514864"/>
                  <a:gd name="connsiteY5-248" fmla="*/ 1232831 h 1485900"/>
                  <a:gd name="connsiteX6-249" fmla="*/ 5226729 w 5514864"/>
                  <a:gd name="connsiteY6-250" fmla="*/ 1479403 h 1485900"/>
                  <a:gd name="connsiteX7-251" fmla="*/ 3375467 w 5514864"/>
                  <a:gd name="connsiteY7-252" fmla="*/ 1485899 h 1485900"/>
                  <a:gd name="connsiteX8-253" fmla="*/ 3167648 w 5514864"/>
                  <a:gd name="connsiteY8-254" fmla="*/ 1430481 h 1485900"/>
                  <a:gd name="connsiteX9-255" fmla="*/ 2932122 w 5514864"/>
                  <a:gd name="connsiteY9-256" fmla="*/ 1485900 h 1485900"/>
                  <a:gd name="connsiteX10-257" fmla="*/ 260427 w 5514864"/>
                  <a:gd name="connsiteY10-258" fmla="*/ 1451694 h 1485900"/>
                  <a:gd name="connsiteX11-259" fmla="*/ 0 w 5514864"/>
                  <a:gd name="connsiteY11-260" fmla="*/ 1232831 h 1485900"/>
                  <a:gd name="connsiteX12-261" fmla="*/ 13855 w 5514864"/>
                  <a:gd name="connsiteY12-262" fmla="*/ 329700 h 1485900"/>
                  <a:gd name="connsiteX0-263" fmla="*/ 13855 w 5514864"/>
                  <a:gd name="connsiteY0-264" fmla="*/ 329700 h 1485900"/>
                  <a:gd name="connsiteX1-265" fmla="*/ 246572 w 5514864"/>
                  <a:gd name="connsiteY1-266" fmla="*/ 0 h 1485900"/>
                  <a:gd name="connsiteX2-267" fmla="*/ 3901939 w 5514864"/>
                  <a:gd name="connsiteY2-268" fmla="*/ 17317 h 1485900"/>
                  <a:gd name="connsiteX3-269" fmla="*/ 5226729 w 5514864"/>
                  <a:gd name="connsiteY3-270" fmla="*/ 0 h 1485900"/>
                  <a:gd name="connsiteX4-271" fmla="*/ 5501010 w 5514864"/>
                  <a:gd name="connsiteY4-272" fmla="*/ 301990 h 1485900"/>
                  <a:gd name="connsiteX5-273" fmla="*/ 5495212 w 5514864"/>
                  <a:gd name="connsiteY5-274" fmla="*/ 807026 h 1485900"/>
                  <a:gd name="connsiteX6-275" fmla="*/ 5514864 w 5514864"/>
                  <a:gd name="connsiteY6-276" fmla="*/ 1232831 h 1485900"/>
                  <a:gd name="connsiteX7-277" fmla="*/ 5226729 w 5514864"/>
                  <a:gd name="connsiteY7-278" fmla="*/ 1479403 h 1485900"/>
                  <a:gd name="connsiteX8-279" fmla="*/ 3375467 w 5514864"/>
                  <a:gd name="connsiteY8-280" fmla="*/ 1485899 h 1485900"/>
                  <a:gd name="connsiteX9-281" fmla="*/ 3167648 w 5514864"/>
                  <a:gd name="connsiteY9-282" fmla="*/ 1430481 h 1485900"/>
                  <a:gd name="connsiteX10-283" fmla="*/ 2932122 w 5514864"/>
                  <a:gd name="connsiteY10-284" fmla="*/ 1485900 h 1485900"/>
                  <a:gd name="connsiteX11-285" fmla="*/ 260427 w 5514864"/>
                  <a:gd name="connsiteY11-286" fmla="*/ 1451694 h 1485900"/>
                  <a:gd name="connsiteX12-287" fmla="*/ 0 w 5514864"/>
                  <a:gd name="connsiteY12-288" fmla="*/ 1232831 h 1485900"/>
                  <a:gd name="connsiteX13" fmla="*/ 13855 w 5514864"/>
                  <a:gd name="connsiteY13" fmla="*/ 329700 h 1485900"/>
                  <a:gd name="connsiteX0-289" fmla="*/ 13855 w 5514864"/>
                  <a:gd name="connsiteY0-290" fmla="*/ 329700 h 1485900"/>
                  <a:gd name="connsiteX1-291" fmla="*/ 246572 w 5514864"/>
                  <a:gd name="connsiteY1-292" fmla="*/ 0 h 1485900"/>
                  <a:gd name="connsiteX2-293" fmla="*/ 3901939 w 5514864"/>
                  <a:gd name="connsiteY2-294" fmla="*/ 17317 h 1485900"/>
                  <a:gd name="connsiteX3-295" fmla="*/ 5226729 w 5514864"/>
                  <a:gd name="connsiteY3-296" fmla="*/ 0 h 1485900"/>
                  <a:gd name="connsiteX4-297" fmla="*/ 5501010 w 5514864"/>
                  <a:gd name="connsiteY4-298" fmla="*/ 301990 h 1485900"/>
                  <a:gd name="connsiteX5-299" fmla="*/ 5453649 w 5514864"/>
                  <a:gd name="connsiteY5-300" fmla="*/ 862444 h 1485900"/>
                  <a:gd name="connsiteX6-301" fmla="*/ 5514864 w 5514864"/>
                  <a:gd name="connsiteY6-302" fmla="*/ 1232831 h 1485900"/>
                  <a:gd name="connsiteX7-303" fmla="*/ 5226729 w 5514864"/>
                  <a:gd name="connsiteY7-304" fmla="*/ 1479403 h 1485900"/>
                  <a:gd name="connsiteX8-305" fmla="*/ 3375467 w 5514864"/>
                  <a:gd name="connsiteY8-306" fmla="*/ 1485899 h 1485900"/>
                  <a:gd name="connsiteX9-307" fmla="*/ 3167648 w 5514864"/>
                  <a:gd name="connsiteY9-308" fmla="*/ 1430481 h 1485900"/>
                  <a:gd name="connsiteX10-309" fmla="*/ 2932122 w 5514864"/>
                  <a:gd name="connsiteY10-310" fmla="*/ 1485900 h 1485900"/>
                  <a:gd name="connsiteX11-311" fmla="*/ 260427 w 5514864"/>
                  <a:gd name="connsiteY11-312" fmla="*/ 1451694 h 1485900"/>
                  <a:gd name="connsiteX12-313" fmla="*/ 0 w 5514864"/>
                  <a:gd name="connsiteY12-314" fmla="*/ 1232831 h 1485900"/>
                  <a:gd name="connsiteX13-315" fmla="*/ 13855 w 5514864"/>
                  <a:gd name="connsiteY13-316" fmla="*/ 329700 h 1485900"/>
                  <a:gd name="connsiteX0-317" fmla="*/ 13855 w 5514864"/>
                  <a:gd name="connsiteY0-318" fmla="*/ 329700 h 1485900"/>
                  <a:gd name="connsiteX1-319" fmla="*/ 246572 w 5514864"/>
                  <a:gd name="connsiteY1-320" fmla="*/ 0 h 1485900"/>
                  <a:gd name="connsiteX2-321" fmla="*/ 2308666 w 5514864"/>
                  <a:gd name="connsiteY2-322" fmla="*/ 3462 h 1485900"/>
                  <a:gd name="connsiteX3-323" fmla="*/ 3901939 w 5514864"/>
                  <a:gd name="connsiteY3-324" fmla="*/ 17317 h 1485900"/>
                  <a:gd name="connsiteX4-325" fmla="*/ 5226729 w 5514864"/>
                  <a:gd name="connsiteY4-326" fmla="*/ 0 h 1485900"/>
                  <a:gd name="connsiteX5-327" fmla="*/ 5501010 w 5514864"/>
                  <a:gd name="connsiteY5-328" fmla="*/ 301990 h 1485900"/>
                  <a:gd name="connsiteX6-329" fmla="*/ 5453649 w 5514864"/>
                  <a:gd name="connsiteY6-330" fmla="*/ 862444 h 1485900"/>
                  <a:gd name="connsiteX7-331" fmla="*/ 5514864 w 5514864"/>
                  <a:gd name="connsiteY7-332" fmla="*/ 1232831 h 1485900"/>
                  <a:gd name="connsiteX8-333" fmla="*/ 5226729 w 5514864"/>
                  <a:gd name="connsiteY8-334" fmla="*/ 1479403 h 1485900"/>
                  <a:gd name="connsiteX9-335" fmla="*/ 3375467 w 5514864"/>
                  <a:gd name="connsiteY9-336" fmla="*/ 1485899 h 1485900"/>
                  <a:gd name="connsiteX10-337" fmla="*/ 3167648 w 5514864"/>
                  <a:gd name="connsiteY10-338" fmla="*/ 1430481 h 1485900"/>
                  <a:gd name="connsiteX11-339" fmla="*/ 2932122 w 5514864"/>
                  <a:gd name="connsiteY11-340" fmla="*/ 1485900 h 1485900"/>
                  <a:gd name="connsiteX12-341" fmla="*/ 260427 w 5514864"/>
                  <a:gd name="connsiteY12-342" fmla="*/ 1451694 h 1485900"/>
                  <a:gd name="connsiteX13-343" fmla="*/ 0 w 5514864"/>
                  <a:gd name="connsiteY13-344" fmla="*/ 1232831 h 1485900"/>
                  <a:gd name="connsiteX14" fmla="*/ 13855 w 5514864"/>
                  <a:gd name="connsiteY14" fmla="*/ 329700 h 1485900"/>
                  <a:gd name="connsiteX0-345" fmla="*/ 13855 w 5514864"/>
                  <a:gd name="connsiteY0-346" fmla="*/ 329700 h 1485900"/>
                  <a:gd name="connsiteX1-347" fmla="*/ 246572 w 5514864"/>
                  <a:gd name="connsiteY1-348" fmla="*/ 0 h 1485900"/>
                  <a:gd name="connsiteX2-349" fmla="*/ 2350230 w 5514864"/>
                  <a:gd name="connsiteY2-350" fmla="*/ 45026 h 1485900"/>
                  <a:gd name="connsiteX3-351" fmla="*/ 3901939 w 5514864"/>
                  <a:gd name="connsiteY3-352" fmla="*/ 17317 h 1485900"/>
                  <a:gd name="connsiteX4-353" fmla="*/ 5226729 w 5514864"/>
                  <a:gd name="connsiteY4-354" fmla="*/ 0 h 1485900"/>
                  <a:gd name="connsiteX5-355" fmla="*/ 5501010 w 5514864"/>
                  <a:gd name="connsiteY5-356" fmla="*/ 301990 h 1485900"/>
                  <a:gd name="connsiteX6-357" fmla="*/ 5453649 w 5514864"/>
                  <a:gd name="connsiteY6-358" fmla="*/ 862444 h 1485900"/>
                  <a:gd name="connsiteX7-359" fmla="*/ 5514864 w 5514864"/>
                  <a:gd name="connsiteY7-360" fmla="*/ 1232831 h 1485900"/>
                  <a:gd name="connsiteX8-361" fmla="*/ 5226729 w 5514864"/>
                  <a:gd name="connsiteY8-362" fmla="*/ 1479403 h 1485900"/>
                  <a:gd name="connsiteX9-363" fmla="*/ 3375467 w 5514864"/>
                  <a:gd name="connsiteY9-364" fmla="*/ 1485899 h 1485900"/>
                  <a:gd name="connsiteX10-365" fmla="*/ 3167648 w 5514864"/>
                  <a:gd name="connsiteY10-366" fmla="*/ 1430481 h 1485900"/>
                  <a:gd name="connsiteX11-367" fmla="*/ 2932122 w 5514864"/>
                  <a:gd name="connsiteY11-368" fmla="*/ 1485900 h 1485900"/>
                  <a:gd name="connsiteX12-369" fmla="*/ 260427 w 5514864"/>
                  <a:gd name="connsiteY12-370" fmla="*/ 1451694 h 1485900"/>
                  <a:gd name="connsiteX13-371" fmla="*/ 0 w 5514864"/>
                  <a:gd name="connsiteY13-372" fmla="*/ 1232831 h 1485900"/>
                  <a:gd name="connsiteX14-373" fmla="*/ 13855 w 5514864"/>
                  <a:gd name="connsiteY14-374" fmla="*/ 329700 h 1485900"/>
                  <a:gd name="connsiteX0-375" fmla="*/ 13855 w 5514864"/>
                  <a:gd name="connsiteY0-376" fmla="*/ 440537 h 1485900"/>
                  <a:gd name="connsiteX1-377" fmla="*/ 246572 w 5514864"/>
                  <a:gd name="connsiteY1-378" fmla="*/ 0 h 1485900"/>
                  <a:gd name="connsiteX2-379" fmla="*/ 2350230 w 5514864"/>
                  <a:gd name="connsiteY2-380" fmla="*/ 45026 h 1485900"/>
                  <a:gd name="connsiteX3-381" fmla="*/ 3901939 w 5514864"/>
                  <a:gd name="connsiteY3-382" fmla="*/ 17317 h 1485900"/>
                  <a:gd name="connsiteX4-383" fmla="*/ 5226729 w 5514864"/>
                  <a:gd name="connsiteY4-384" fmla="*/ 0 h 1485900"/>
                  <a:gd name="connsiteX5-385" fmla="*/ 5501010 w 5514864"/>
                  <a:gd name="connsiteY5-386" fmla="*/ 301990 h 1485900"/>
                  <a:gd name="connsiteX6-387" fmla="*/ 5453649 w 5514864"/>
                  <a:gd name="connsiteY6-388" fmla="*/ 862444 h 1485900"/>
                  <a:gd name="connsiteX7-389" fmla="*/ 5514864 w 5514864"/>
                  <a:gd name="connsiteY7-390" fmla="*/ 1232831 h 1485900"/>
                  <a:gd name="connsiteX8-391" fmla="*/ 5226729 w 5514864"/>
                  <a:gd name="connsiteY8-392" fmla="*/ 1479403 h 1485900"/>
                  <a:gd name="connsiteX9-393" fmla="*/ 3375467 w 5514864"/>
                  <a:gd name="connsiteY9-394" fmla="*/ 1485899 h 1485900"/>
                  <a:gd name="connsiteX10-395" fmla="*/ 3167648 w 5514864"/>
                  <a:gd name="connsiteY10-396" fmla="*/ 1430481 h 1485900"/>
                  <a:gd name="connsiteX11-397" fmla="*/ 2932122 w 5514864"/>
                  <a:gd name="connsiteY11-398" fmla="*/ 1485900 h 1485900"/>
                  <a:gd name="connsiteX12-399" fmla="*/ 260427 w 5514864"/>
                  <a:gd name="connsiteY12-400" fmla="*/ 1451694 h 1485900"/>
                  <a:gd name="connsiteX13-401" fmla="*/ 0 w 5514864"/>
                  <a:gd name="connsiteY13-402" fmla="*/ 1232831 h 1485900"/>
                  <a:gd name="connsiteX14-403" fmla="*/ 13855 w 5514864"/>
                  <a:gd name="connsiteY14-404" fmla="*/ 440537 h 1485900"/>
                  <a:gd name="connsiteX0-405" fmla="*/ 13855 w 5514864"/>
                  <a:gd name="connsiteY0-406" fmla="*/ 440537 h 1485900"/>
                  <a:gd name="connsiteX1-407" fmla="*/ 205008 w 5514864"/>
                  <a:gd name="connsiteY1-408" fmla="*/ 41563 h 1485900"/>
                  <a:gd name="connsiteX2-409" fmla="*/ 2350230 w 5514864"/>
                  <a:gd name="connsiteY2-410" fmla="*/ 45026 h 1485900"/>
                  <a:gd name="connsiteX3-411" fmla="*/ 3901939 w 5514864"/>
                  <a:gd name="connsiteY3-412" fmla="*/ 17317 h 1485900"/>
                  <a:gd name="connsiteX4-413" fmla="*/ 5226729 w 5514864"/>
                  <a:gd name="connsiteY4-414" fmla="*/ 0 h 1485900"/>
                  <a:gd name="connsiteX5-415" fmla="*/ 5501010 w 5514864"/>
                  <a:gd name="connsiteY5-416" fmla="*/ 301990 h 1485900"/>
                  <a:gd name="connsiteX6-417" fmla="*/ 5453649 w 5514864"/>
                  <a:gd name="connsiteY6-418" fmla="*/ 862444 h 1485900"/>
                  <a:gd name="connsiteX7-419" fmla="*/ 5514864 w 5514864"/>
                  <a:gd name="connsiteY7-420" fmla="*/ 1232831 h 1485900"/>
                  <a:gd name="connsiteX8-421" fmla="*/ 5226729 w 5514864"/>
                  <a:gd name="connsiteY8-422" fmla="*/ 1479403 h 1485900"/>
                  <a:gd name="connsiteX9-423" fmla="*/ 3375467 w 5514864"/>
                  <a:gd name="connsiteY9-424" fmla="*/ 1485899 h 1485900"/>
                  <a:gd name="connsiteX10-425" fmla="*/ 3167648 w 5514864"/>
                  <a:gd name="connsiteY10-426" fmla="*/ 1430481 h 1485900"/>
                  <a:gd name="connsiteX11-427" fmla="*/ 2932122 w 5514864"/>
                  <a:gd name="connsiteY11-428" fmla="*/ 1485900 h 1485900"/>
                  <a:gd name="connsiteX12-429" fmla="*/ 260427 w 5514864"/>
                  <a:gd name="connsiteY12-430" fmla="*/ 1451694 h 1485900"/>
                  <a:gd name="connsiteX13-431" fmla="*/ 0 w 5514864"/>
                  <a:gd name="connsiteY13-432" fmla="*/ 1232831 h 1485900"/>
                  <a:gd name="connsiteX14-433" fmla="*/ 13855 w 5514864"/>
                  <a:gd name="connsiteY14-434" fmla="*/ 440537 h 1485900"/>
                  <a:gd name="connsiteX0-435" fmla="*/ 13855 w 5514864"/>
                  <a:gd name="connsiteY0-436" fmla="*/ 440537 h 1485900"/>
                  <a:gd name="connsiteX1-437" fmla="*/ 205008 w 5514864"/>
                  <a:gd name="connsiteY1-438" fmla="*/ 41563 h 1485900"/>
                  <a:gd name="connsiteX2-439" fmla="*/ 2350230 w 5514864"/>
                  <a:gd name="connsiteY2-440" fmla="*/ 45026 h 1485900"/>
                  <a:gd name="connsiteX3-441" fmla="*/ 3901939 w 5514864"/>
                  <a:gd name="connsiteY3-442" fmla="*/ 17317 h 1485900"/>
                  <a:gd name="connsiteX4-443" fmla="*/ 5226729 w 5514864"/>
                  <a:gd name="connsiteY4-444" fmla="*/ 0 h 1485900"/>
                  <a:gd name="connsiteX5-445" fmla="*/ 5501010 w 5514864"/>
                  <a:gd name="connsiteY5-446" fmla="*/ 301990 h 1485900"/>
                  <a:gd name="connsiteX6-447" fmla="*/ 5453649 w 5514864"/>
                  <a:gd name="connsiteY6-448" fmla="*/ 862444 h 1485900"/>
                  <a:gd name="connsiteX7-449" fmla="*/ 5514864 w 5514864"/>
                  <a:gd name="connsiteY7-450" fmla="*/ 1232831 h 1485900"/>
                  <a:gd name="connsiteX8-451" fmla="*/ 5226729 w 5514864"/>
                  <a:gd name="connsiteY8-452" fmla="*/ 1479403 h 1485900"/>
                  <a:gd name="connsiteX9-453" fmla="*/ 3375467 w 5514864"/>
                  <a:gd name="connsiteY9-454" fmla="*/ 1485899 h 1485900"/>
                  <a:gd name="connsiteX10-455" fmla="*/ 3167648 w 5514864"/>
                  <a:gd name="connsiteY10-456" fmla="*/ 1430481 h 1485900"/>
                  <a:gd name="connsiteX11-457" fmla="*/ 2932122 w 5514864"/>
                  <a:gd name="connsiteY11-458" fmla="*/ 1485900 h 1485900"/>
                  <a:gd name="connsiteX12-459" fmla="*/ 260427 w 5514864"/>
                  <a:gd name="connsiteY12-460" fmla="*/ 1451694 h 1485900"/>
                  <a:gd name="connsiteX13-461" fmla="*/ 0 w 5514864"/>
                  <a:gd name="connsiteY13-462" fmla="*/ 1232831 h 1485900"/>
                  <a:gd name="connsiteX14-463" fmla="*/ 13855 w 5514864"/>
                  <a:gd name="connsiteY14-464" fmla="*/ 440537 h 1485900"/>
                  <a:gd name="connsiteX0-465" fmla="*/ 27710 w 5514864"/>
                  <a:gd name="connsiteY0-466" fmla="*/ 551373 h 1485900"/>
                  <a:gd name="connsiteX1-467" fmla="*/ 205008 w 5514864"/>
                  <a:gd name="connsiteY1-468" fmla="*/ 41563 h 1485900"/>
                  <a:gd name="connsiteX2-469" fmla="*/ 2350230 w 5514864"/>
                  <a:gd name="connsiteY2-470" fmla="*/ 45026 h 1485900"/>
                  <a:gd name="connsiteX3-471" fmla="*/ 3901939 w 5514864"/>
                  <a:gd name="connsiteY3-472" fmla="*/ 17317 h 1485900"/>
                  <a:gd name="connsiteX4-473" fmla="*/ 5226729 w 5514864"/>
                  <a:gd name="connsiteY4-474" fmla="*/ 0 h 1485900"/>
                  <a:gd name="connsiteX5-475" fmla="*/ 5501010 w 5514864"/>
                  <a:gd name="connsiteY5-476" fmla="*/ 301990 h 1485900"/>
                  <a:gd name="connsiteX6-477" fmla="*/ 5453649 w 5514864"/>
                  <a:gd name="connsiteY6-478" fmla="*/ 862444 h 1485900"/>
                  <a:gd name="connsiteX7-479" fmla="*/ 5514864 w 5514864"/>
                  <a:gd name="connsiteY7-480" fmla="*/ 1232831 h 1485900"/>
                  <a:gd name="connsiteX8-481" fmla="*/ 5226729 w 5514864"/>
                  <a:gd name="connsiteY8-482" fmla="*/ 1479403 h 1485900"/>
                  <a:gd name="connsiteX9-483" fmla="*/ 3375467 w 5514864"/>
                  <a:gd name="connsiteY9-484" fmla="*/ 1485899 h 1485900"/>
                  <a:gd name="connsiteX10-485" fmla="*/ 3167648 w 5514864"/>
                  <a:gd name="connsiteY10-486" fmla="*/ 1430481 h 1485900"/>
                  <a:gd name="connsiteX11-487" fmla="*/ 2932122 w 5514864"/>
                  <a:gd name="connsiteY11-488" fmla="*/ 1485900 h 1485900"/>
                  <a:gd name="connsiteX12-489" fmla="*/ 260427 w 5514864"/>
                  <a:gd name="connsiteY12-490" fmla="*/ 1451694 h 1485900"/>
                  <a:gd name="connsiteX13-491" fmla="*/ 0 w 5514864"/>
                  <a:gd name="connsiteY13-492" fmla="*/ 1232831 h 1485900"/>
                  <a:gd name="connsiteX14-493" fmla="*/ 27710 w 5514864"/>
                  <a:gd name="connsiteY14-494" fmla="*/ 551373 h 1485900"/>
                  <a:gd name="connsiteX0-495" fmla="*/ 27710 w 5514864"/>
                  <a:gd name="connsiteY0-496" fmla="*/ 551373 h 1485900"/>
                  <a:gd name="connsiteX1-497" fmla="*/ 218863 w 5514864"/>
                  <a:gd name="connsiteY1-498" fmla="*/ 124691 h 1485900"/>
                  <a:gd name="connsiteX2-499" fmla="*/ 2350230 w 5514864"/>
                  <a:gd name="connsiteY2-500" fmla="*/ 45026 h 1485900"/>
                  <a:gd name="connsiteX3-501" fmla="*/ 3901939 w 5514864"/>
                  <a:gd name="connsiteY3-502" fmla="*/ 17317 h 1485900"/>
                  <a:gd name="connsiteX4-503" fmla="*/ 5226729 w 5514864"/>
                  <a:gd name="connsiteY4-504" fmla="*/ 0 h 1485900"/>
                  <a:gd name="connsiteX5-505" fmla="*/ 5501010 w 5514864"/>
                  <a:gd name="connsiteY5-506" fmla="*/ 301990 h 1485900"/>
                  <a:gd name="connsiteX6-507" fmla="*/ 5453649 w 5514864"/>
                  <a:gd name="connsiteY6-508" fmla="*/ 862444 h 1485900"/>
                  <a:gd name="connsiteX7-509" fmla="*/ 5514864 w 5514864"/>
                  <a:gd name="connsiteY7-510" fmla="*/ 1232831 h 1485900"/>
                  <a:gd name="connsiteX8-511" fmla="*/ 5226729 w 5514864"/>
                  <a:gd name="connsiteY8-512" fmla="*/ 1479403 h 1485900"/>
                  <a:gd name="connsiteX9-513" fmla="*/ 3375467 w 5514864"/>
                  <a:gd name="connsiteY9-514" fmla="*/ 1485899 h 1485900"/>
                  <a:gd name="connsiteX10-515" fmla="*/ 3167648 w 5514864"/>
                  <a:gd name="connsiteY10-516" fmla="*/ 1430481 h 1485900"/>
                  <a:gd name="connsiteX11-517" fmla="*/ 2932122 w 5514864"/>
                  <a:gd name="connsiteY11-518" fmla="*/ 1485900 h 1485900"/>
                  <a:gd name="connsiteX12-519" fmla="*/ 260427 w 5514864"/>
                  <a:gd name="connsiteY12-520" fmla="*/ 1451694 h 1485900"/>
                  <a:gd name="connsiteX13-521" fmla="*/ 0 w 5514864"/>
                  <a:gd name="connsiteY13-522" fmla="*/ 1232831 h 1485900"/>
                  <a:gd name="connsiteX14-523" fmla="*/ 27710 w 5514864"/>
                  <a:gd name="connsiteY14-524" fmla="*/ 551373 h 1485900"/>
                  <a:gd name="connsiteX0-525" fmla="*/ 27710 w 5514864"/>
                  <a:gd name="connsiteY0-526" fmla="*/ 534056 h 1468583"/>
                  <a:gd name="connsiteX1-527" fmla="*/ 218863 w 5514864"/>
                  <a:gd name="connsiteY1-528" fmla="*/ 107374 h 1468583"/>
                  <a:gd name="connsiteX2-529" fmla="*/ 2350230 w 5514864"/>
                  <a:gd name="connsiteY2-530" fmla="*/ 27709 h 1468583"/>
                  <a:gd name="connsiteX3-531" fmla="*/ 3901939 w 5514864"/>
                  <a:gd name="connsiteY3-532" fmla="*/ 0 h 1468583"/>
                  <a:gd name="connsiteX4-533" fmla="*/ 5268293 w 5514864"/>
                  <a:gd name="connsiteY4-534" fmla="*/ 38101 h 1468583"/>
                  <a:gd name="connsiteX5-535" fmla="*/ 5501010 w 5514864"/>
                  <a:gd name="connsiteY5-536" fmla="*/ 284673 h 1468583"/>
                  <a:gd name="connsiteX6-537" fmla="*/ 5453649 w 5514864"/>
                  <a:gd name="connsiteY6-538" fmla="*/ 845127 h 1468583"/>
                  <a:gd name="connsiteX7-539" fmla="*/ 5514864 w 5514864"/>
                  <a:gd name="connsiteY7-540" fmla="*/ 1215514 h 1468583"/>
                  <a:gd name="connsiteX8-541" fmla="*/ 5226729 w 5514864"/>
                  <a:gd name="connsiteY8-542" fmla="*/ 1462086 h 1468583"/>
                  <a:gd name="connsiteX9-543" fmla="*/ 3375467 w 5514864"/>
                  <a:gd name="connsiteY9-544" fmla="*/ 1468582 h 1468583"/>
                  <a:gd name="connsiteX10-545" fmla="*/ 3167648 w 5514864"/>
                  <a:gd name="connsiteY10-546" fmla="*/ 1413164 h 1468583"/>
                  <a:gd name="connsiteX11-547" fmla="*/ 2932122 w 5514864"/>
                  <a:gd name="connsiteY11-548" fmla="*/ 1468583 h 1468583"/>
                  <a:gd name="connsiteX12-549" fmla="*/ 260427 w 5514864"/>
                  <a:gd name="connsiteY12-550" fmla="*/ 1434377 h 1468583"/>
                  <a:gd name="connsiteX13-551" fmla="*/ 0 w 5514864"/>
                  <a:gd name="connsiteY13-552" fmla="*/ 1215514 h 1468583"/>
                  <a:gd name="connsiteX14-553" fmla="*/ 27710 w 5514864"/>
                  <a:gd name="connsiteY14-554" fmla="*/ 534056 h 1468583"/>
                  <a:gd name="connsiteX0-555" fmla="*/ 27710 w 5514864"/>
                  <a:gd name="connsiteY0-556" fmla="*/ 534056 h 1468583"/>
                  <a:gd name="connsiteX1-557" fmla="*/ 218863 w 5514864"/>
                  <a:gd name="connsiteY1-558" fmla="*/ 107374 h 1468583"/>
                  <a:gd name="connsiteX2-559" fmla="*/ 2350230 w 5514864"/>
                  <a:gd name="connsiteY2-560" fmla="*/ 27709 h 1468583"/>
                  <a:gd name="connsiteX3-561" fmla="*/ 3901939 w 5514864"/>
                  <a:gd name="connsiteY3-562" fmla="*/ 0 h 1468583"/>
                  <a:gd name="connsiteX4-563" fmla="*/ 5268293 w 5514864"/>
                  <a:gd name="connsiteY4-564" fmla="*/ 38101 h 1468583"/>
                  <a:gd name="connsiteX5-565" fmla="*/ 5453648 w 5514864"/>
                  <a:gd name="connsiteY5-566" fmla="*/ 346363 h 1468583"/>
                  <a:gd name="connsiteX6-567" fmla="*/ 5501010 w 5514864"/>
                  <a:gd name="connsiteY6-568" fmla="*/ 284673 h 1468583"/>
                  <a:gd name="connsiteX7-569" fmla="*/ 5453649 w 5514864"/>
                  <a:gd name="connsiteY7-570" fmla="*/ 845127 h 1468583"/>
                  <a:gd name="connsiteX8-571" fmla="*/ 5514864 w 5514864"/>
                  <a:gd name="connsiteY8-572" fmla="*/ 1215514 h 1468583"/>
                  <a:gd name="connsiteX9-573" fmla="*/ 5226729 w 5514864"/>
                  <a:gd name="connsiteY9-574" fmla="*/ 1462086 h 1468583"/>
                  <a:gd name="connsiteX10-575" fmla="*/ 3375467 w 5514864"/>
                  <a:gd name="connsiteY10-576" fmla="*/ 1468582 h 1468583"/>
                  <a:gd name="connsiteX11-577" fmla="*/ 3167648 w 5514864"/>
                  <a:gd name="connsiteY11-578" fmla="*/ 1413164 h 1468583"/>
                  <a:gd name="connsiteX12-579" fmla="*/ 2932122 w 5514864"/>
                  <a:gd name="connsiteY12-580" fmla="*/ 1468583 h 1468583"/>
                  <a:gd name="connsiteX13-581" fmla="*/ 260427 w 5514864"/>
                  <a:gd name="connsiteY13-582" fmla="*/ 1434377 h 1468583"/>
                  <a:gd name="connsiteX14-583" fmla="*/ 0 w 5514864"/>
                  <a:gd name="connsiteY14-584" fmla="*/ 1215514 h 1468583"/>
                  <a:gd name="connsiteX15" fmla="*/ 27710 w 5514864"/>
                  <a:gd name="connsiteY15" fmla="*/ 534056 h 1468583"/>
                  <a:gd name="connsiteX0-585" fmla="*/ 27710 w 5514864"/>
                  <a:gd name="connsiteY0-586" fmla="*/ 547935 h 1482462"/>
                  <a:gd name="connsiteX1-587" fmla="*/ 218863 w 5514864"/>
                  <a:gd name="connsiteY1-588" fmla="*/ 121253 h 1482462"/>
                  <a:gd name="connsiteX2-589" fmla="*/ 2419502 w 5514864"/>
                  <a:gd name="connsiteY2-590" fmla="*/ 24 h 1482462"/>
                  <a:gd name="connsiteX3-591" fmla="*/ 3901939 w 5514864"/>
                  <a:gd name="connsiteY3-592" fmla="*/ 13879 h 1482462"/>
                  <a:gd name="connsiteX4-593" fmla="*/ 5268293 w 5514864"/>
                  <a:gd name="connsiteY4-594" fmla="*/ 51980 h 1482462"/>
                  <a:gd name="connsiteX5-595" fmla="*/ 5453648 w 5514864"/>
                  <a:gd name="connsiteY5-596" fmla="*/ 360242 h 1482462"/>
                  <a:gd name="connsiteX6-597" fmla="*/ 5501010 w 5514864"/>
                  <a:gd name="connsiteY6-598" fmla="*/ 298552 h 1482462"/>
                  <a:gd name="connsiteX7-599" fmla="*/ 5453649 w 5514864"/>
                  <a:gd name="connsiteY7-600" fmla="*/ 859006 h 1482462"/>
                  <a:gd name="connsiteX8-601" fmla="*/ 5514864 w 5514864"/>
                  <a:gd name="connsiteY8-602" fmla="*/ 1229393 h 1482462"/>
                  <a:gd name="connsiteX9-603" fmla="*/ 5226729 w 5514864"/>
                  <a:gd name="connsiteY9-604" fmla="*/ 1475965 h 1482462"/>
                  <a:gd name="connsiteX10-605" fmla="*/ 3375467 w 5514864"/>
                  <a:gd name="connsiteY10-606" fmla="*/ 1482461 h 1482462"/>
                  <a:gd name="connsiteX11-607" fmla="*/ 3167648 w 5514864"/>
                  <a:gd name="connsiteY11-608" fmla="*/ 1427043 h 1482462"/>
                  <a:gd name="connsiteX12-609" fmla="*/ 2932122 w 5514864"/>
                  <a:gd name="connsiteY12-610" fmla="*/ 1482462 h 1482462"/>
                  <a:gd name="connsiteX13-611" fmla="*/ 260427 w 5514864"/>
                  <a:gd name="connsiteY13-612" fmla="*/ 1448256 h 1482462"/>
                  <a:gd name="connsiteX14-613" fmla="*/ 0 w 5514864"/>
                  <a:gd name="connsiteY14-614" fmla="*/ 1229393 h 1482462"/>
                  <a:gd name="connsiteX15-615" fmla="*/ 27710 w 5514864"/>
                  <a:gd name="connsiteY15-616" fmla="*/ 547935 h 1482462"/>
                  <a:gd name="connsiteX0-617" fmla="*/ 27710 w 5514864"/>
                  <a:gd name="connsiteY0-618" fmla="*/ 547935 h 1482462"/>
                  <a:gd name="connsiteX1-619" fmla="*/ 218863 w 5514864"/>
                  <a:gd name="connsiteY1-620" fmla="*/ 121253 h 1482462"/>
                  <a:gd name="connsiteX2-621" fmla="*/ 2419502 w 5514864"/>
                  <a:gd name="connsiteY2-622" fmla="*/ 24 h 1482462"/>
                  <a:gd name="connsiteX3-623" fmla="*/ 3901939 w 5514864"/>
                  <a:gd name="connsiteY3-624" fmla="*/ 13879 h 1482462"/>
                  <a:gd name="connsiteX4-625" fmla="*/ 5268293 w 5514864"/>
                  <a:gd name="connsiteY4-626" fmla="*/ 51980 h 1482462"/>
                  <a:gd name="connsiteX5-627" fmla="*/ 5453648 w 5514864"/>
                  <a:gd name="connsiteY5-628" fmla="*/ 360242 h 1482462"/>
                  <a:gd name="connsiteX6-629" fmla="*/ 5459446 w 5514864"/>
                  <a:gd name="connsiteY6-630" fmla="*/ 575643 h 1482462"/>
                  <a:gd name="connsiteX7-631" fmla="*/ 5453649 w 5514864"/>
                  <a:gd name="connsiteY7-632" fmla="*/ 859006 h 1482462"/>
                  <a:gd name="connsiteX8-633" fmla="*/ 5514864 w 5514864"/>
                  <a:gd name="connsiteY8-634" fmla="*/ 1229393 h 1482462"/>
                  <a:gd name="connsiteX9-635" fmla="*/ 5226729 w 5514864"/>
                  <a:gd name="connsiteY9-636" fmla="*/ 1475965 h 1482462"/>
                  <a:gd name="connsiteX10-637" fmla="*/ 3375467 w 5514864"/>
                  <a:gd name="connsiteY10-638" fmla="*/ 1482461 h 1482462"/>
                  <a:gd name="connsiteX11-639" fmla="*/ 3167648 w 5514864"/>
                  <a:gd name="connsiteY11-640" fmla="*/ 1427043 h 1482462"/>
                  <a:gd name="connsiteX12-641" fmla="*/ 2932122 w 5514864"/>
                  <a:gd name="connsiteY12-642" fmla="*/ 1482462 h 1482462"/>
                  <a:gd name="connsiteX13-643" fmla="*/ 260427 w 5514864"/>
                  <a:gd name="connsiteY13-644" fmla="*/ 1448256 h 1482462"/>
                  <a:gd name="connsiteX14-645" fmla="*/ 0 w 5514864"/>
                  <a:gd name="connsiteY14-646" fmla="*/ 1229393 h 1482462"/>
                  <a:gd name="connsiteX15-647" fmla="*/ 27710 w 5514864"/>
                  <a:gd name="connsiteY15-648" fmla="*/ 547935 h 1482462"/>
                  <a:gd name="connsiteX0-649" fmla="*/ 27710 w 5514864"/>
                  <a:gd name="connsiteY0-650" fmla="*/ 547935 h 1482462"/>
                  <a:gd name="connsiteX1-651" fmla="*/ 132033 w 5514864"/>
                  <a:gd name="connsiteY1-652" fmla="*/ 121253 h 1482462"/>
                  <a:gd name="connsiteX2-653" fmla="*/ 2419502 w 5514864"/>
                  <a:gd name="connsiteY2-654" fmla="*/ 24 h 1482462"/>
                  <a:gd name="connsiteX3-655" fmla="*/ 3901939 w 5514864"/>
                  <a:gd name="connsiteY3-656" fmla="*/ 13879 h 1482462"/>
                  <a:gd name="connsiteX4-657" fmla="*/ 5268293 w 5514864"/>
                  <a:gd name="connsiteY4-658" fmla="*/ 51980 h 1482462"/>
                  <a:gd name="connsiteX5-659" fmla="*/ 5453648 w 5514864"/>
                  <a:gd name="connsiteY5-660" fmla="*/ 360242 h 1482462"/>
                  <a:gd name="connsiteX6-661" fmla="*/ 5459446 w 5514864"/>
                  <a:gd name="connsiteY6-662" fmla="*/ 575643 h 1482462"/>
                  <a:gd name="connsiteX7-663" fmla="*/ 5453649 w 5514864"/>
                  <a:gd name="connsiteY7-664" fmla="*/ 859006 h 1482462"/>
                  <a:gd name="connsiteX8-665" fmla="*/ 5514864 w 5514864"/>
                  <a:gd name="connsiteY8-666" fmla="*/ 1229393 h 1482462"/>
                  <a:gd name="connsiteX9-667" fmla="*/ 5226729 w 5514864"/>
                  <a:gd name="connsiteY9-668" fmla="*/ 1475965 h 1482462"/>
                  <a:gd name="connsiteX10-669" fmla="*/ 3375467 w 5514864"/>
                  <a:gd name="connsiteY10-670" fmla="*/ 1482461 h 1482462"/>
                  <a:gd name="connsiteX11-671" fmla="*/ 3167648 w 5514864"/>
                  <a:gd name="connsiteY11-672" fmla="*/ 1427043 h 1482462"/>
                  <a:gd name="connsiteX12-673" fmla="*/ 2932122 w 5514864"/>
                  <a:gd name="connsiteY12-674" fmla="*/ 1482462 h 1482462"/>
                  <a:gd name="connsiteX13-675" fmla="*/ 260427 w 5514864"/>
                  <a:gd name="connsiteY13-676" fmla="*/ 1448256 h 1482462"/>
                  <a:gd name="connsiteX14-677" fmla="*/ 0 w 5514864"/>
                  <a:gd name="connsiteY14-678" fmla="*/ 1229393 h 1482462"/>
                  <a:gd name="connsiteX15-679" fmla="*/ 27710 w 5514864"/>
                  <a:gd name="connsiteY15-680" fmla="*/ 547935 h 1482462"/>
                  <a:gd name="connsiteX0-681" fmla="*/ 0 w 5545041"/>
                  <a:gd name="connsiteY0-682" fmla="*/ 611667 h 1482462"/>
                  <a:gd name="connsiteX1-683" fmla="*/ 162210 w 5545041"/>
                  <a:gd name="connsiteY1-684" fmla="*/ 121253 h 1482462"/>
                  <a:gd name="connsiteX2-685" fmla="*/ 2449679 w 5545041"/>
                  <a:gd name="connsiteY2-686" fmla="*/ 24 h 1482462"/>
                  <a:gd name="connsiteX3-687" fmla="*/ 3932116 w 5545041"/>
                  <a:gd name="connsiteY3-688" fmla="*/ 13879 h 1482462"/>
                  <a:gd name="connsiteX4-689" fmla="*/ 5298470 w 5545041"/>
                  <a:gd name="connsiteY4-690" fmla="*/ 51980 h 1482462"/>
                  <a:gd name="connsiteX5-691" fmla="*/ 5483825 w 5545041"/>
                  <a:gd name="connsiteY5-692" fmla="*/ 360242 h 1482462"/>
                  <a:gd name="connsiteX6-693" fmla="*/ 5489623 w 5545041"/>
                  <a:gd name="connsiteY6-694" fmla="*/ 575643 h 1482462"/>
                  <a:gd name="connsiteX7-695" fmla="*/ 5483826 w 5545041"/>
                  <a:gd name="connsiteY7-696" fmla="*/ 859006 h 1482462"/>
                  <a:gd name="connsiteX8-697" fmla="*/ 5545041 w 5545041"/>
                  <a:gd name="connsiteY8-698" fmla="*/ 1229393 h 1482462"/>
                  <a:gd name="connsiteX9-699" fmla="*/ 5256906 w 5545041"/>
                  <a:gd name="connsiteY9-700" fmla="*/ 1475965 h 1482462"/>
                  <a:gd name="connsiteX10-701" fmla="*/ 3405644 w 5545041"/>
                  <a:gd name="connsiteY10-702" fmla="*/ 1482461 h 1482462"/>
                  <a:gd name="connsiteX11-703" fmla="*/ 3197825 w 5545041"/>
                  <a:gd name="connsiteY11-704" fmla="*/ 1427043 h 1482462"/>
                  <a:gd name="connsiteX12-705" fmla="*/ 2962299 w 5545041"/>
                  <a:gd name="connsiteY12-706" fmla="*/ 1482462 h 1482462"/>
                  <a:gd name="connsiteX13-707" fmla="*/ 290604 w 5545041"/>
                  <a:gd name="connsiteY13-708" fmla="*/ 1448256 h 1482462"/>
                  <a:gd name="connsiteX14-709" fmla="*/ 30177 w 5545041"/>
                  <a:gd name="connsiteY14-710" fmla="*/ 1229393 h 1482462"/>
                  <a:gd name="connsiteX15-711" fmla="*/ 0 w 5545041"/>
                  <a:gd name="connsiteY15-712" fmla="*/ 611667 h 1482462"/>
                  <a:gd name="connsiteX0-713" fmla="*/ 0 w 5545041"/>
                  <a:gd name="connsiteY0-714" fmla="*/ 597788 h 1468583"/>
                  <a:gd name="connsiteX1-715" fmla="*/ 162210 w 5545041"/>
                  <a:gd name="connsiteY1-716" fmla="*/ 107374 h 1468583"/>
                  <a:gd name="connsiteX2-717" fmla="*/ 2493094 w 5545041"/>
                  <a:gd name="connsiteY2-718" fmla="*/ 33943 h 1468583"/>
                  <a:gd name="connsiteX3-719" fmla="*/ 3932116 w 5545041"/>
                  <a:gd name="connsiteY3-720" fmla="*/ 0 h 1468583"/>
                  <a:gd name="connsiteX4-721" fmla="*/ 5298470 w 5545041"/>
                  <a:gd name="connsiteY4-722" fmla="*/ 38101 h 1468583"/>
                  <a:gd name="connsiteX5-723" fmla="*/ 5483825 w 5545041"/>
                  <a:gd name="connsiteY5-724" fmla="*/ 346363 h 1468583"/>
                  <a:gd name="connsiteX6-725" fmla="*/ 5489623 w 5545041"/>
                  <a:gd name="connsiteY6-726" fmla="*/ 561764 h 1468583"/>
                  <a:gd name="connsiteX7-727" fmla="*/ 5483826 w 5545041"/>
                  <a:gd name="connsiteY7-728" fmla="*/ 845127 h 1468583"/>
                  <a:gd name="connsiteX8-729" fmla="*/ 5545041 w 5545041"/>
                  <a:gd name="connsiteY8-730" fmla="*/ 1215514 h 1468583"/>
                  <a:gd name="connsiteX9-731" fmla="*/ 5256906 w 5545041"/>
                  <a:gd name="connsiteY9-732" fmla="*/ 1462086 h 1468583"/>
                  <a:gd name="connsiteX10-733" fmla="*/ 3405644 w 5545041"/>
                  <a:gd name="connsiteY10-734" fmla="*/ 1468582 h 1468583"/>
                  <a:gd name="connsiteX11-735" fmla="*/ 3197825 w 5545041"/>
                  <a:gd name="connsiteY11-736" fmla="*/ 1413164 h 1468583"/>
                  <a:gd name="connsiteX12-737" fmla="*/ 2962299 w 5545041"/>
                  <a:gd name="connsiteY12-738" fmla="*/ 1468583 h 1468583"/>
                  <a:gd name="connsiteX13-739" fmla="*/ 290604 w 5545041"/>
                  <a:gd name="connsiteY13-740" fmla="*/ 1434377 h 1468583"/>
                  <a:gd name="connsiteX14-741" fmla="*/ 30177 w 5545041"/>
                  <a:gd name="connsiteY14-742" fmla="*/ 1215514 h 1468583"/>
                  <a:gd name="connsiteX15-743" fmla="*/ 0 w 5545041"/>
                  <a:gd name="connsiteY15-744" fmla="*/ 597788 h 1468583"/>
                  <a:gd name="connsiteX0-745" fmla="*/ 0 w 5545041"/>
                  <a:gd name="connsiteY0-746" fmla="*/ 597788 h 1468583"/>
                  <a:gd name="connsiteX1-747" fmla="*/ 162210 w 5545041"/>
                  <a:gd name="connsiteY1-748" fmla="*/ 107374 h 1468583"/>
                  <a:gd name="connsiteX2-749" fmla="*/ 2493094 w 5545041"/>
                  <a:gd name="connsiteY2-750" fmla="*/ 33943 h 1468583"/>
                  <a:gd name="connsiteX3-751" fmla="*/ 3932116 w 5545041"/>
                  <a:gd name="connsiteY3-752" fmla="*/ 0 h 1468583"/>
                  <a:gd name="connsiteX4-753" fmla="*/ 5298470 w 5545041"/>
                  <a:gd name="connsiteY4-754" fmla="*/ 38101 h 1468583"/>
                  <a:gd name="connsiteX5-755" fmla="*/ 5483825 w 5545041"/>
                  <a:gd name="connsiteY5-756" fmla="*/ 346363 h 1468583"/>
                  <a:gd name="connsiteX6-757" fmla="*/ 5388322 w 5545041"/>
                  <a:gd name="connsiteY6-758" fmla="*/ 641427 h 1468583"/>
                  <a:gd name="connsiteX7-759" fmla="*/ 5483826 w 5545041"/>
                  <a:gd name="connsiteY7-760" fmla="*/ 845127 h 1468583"/>
                  <a:gd name="connsiteX8-761" fmla="*/ 5545041 w 5545041"/>
                  <a:gd name="connsiteY8-762" fmla="*/ 1215514 h 1468583"/>
                  <a:gd name="connsiteX9-763" fmla="*/ 5256906 w 5545041"/>
                  <a:gd name="connsiteY9-764" fmla="*/ 1462086 h 1468583"/>
                  <a:gd name="connsiteX10-765" fmla="*/ 3405644 w 5545041"/>
                  <a:gd name="connsiteY10-766" fmla="*/ 1468582 h 1468583"/>
                  <a:gd name="connsiteX11-767" fmla="*/ 3197825 w 5545041"/>
                  <a:gd name="connsiteY11-768" fmla="*/ 1413164 h 1468583"/>
                  <a:gd name="connsiteX12-769" fmla="*/ 2962299 w 5545041"/>
                  <a:gd name="connsiteY12-770" fmla="*/ 1468583 h 1468583"/>
                  <a:gd name="connsiteX13-771" fmla="*/ 290604 w 5545041"/>
                  <a:gd name="connsiteY13-772" fmla="*/ 1434377 h 1468583"/>
                  <a:gd name="connsiteX14-773" fmla="*/ 30177 w 5545041"/>
                  <a:gd name="connsiteY14-774" fmla="*/ 1215514 h 1468583"/>
                  <a:gd name="connsiteX15-775" fmla="*/ 0 w 5545041"/>
                  <a:gd name="connsiteY15-776" fmla="*/ 597788 h 1468583"/>
                  <a:gd name="connsiteX0-777" fmla="*/ 0 w 5545041"/>
                  <a:gd name="connsiteY0-778" fmla="*/ 597788 h 1468583"/>
                  <a:gd name="connsiteX1-779" fmla="*/ 162210 w 5545041"/>
                  <a:gd name="connsiteY1-780" fmla="*/ 107374 h 1468583"/>
                  <a:gd name="connsiteX2-781" fmla="*/ 2493094 w 5545041"/>
                  <a:gd name="connsiteY2-782" fmla="*/ 33943 h 1468583"/>
                  <a:gd name="connsiteX3-783" fmla="*/ 3932116 w 5545041"/>
                  <a:gd name="connsiteY3-784" fmla="*/ 0 h 1468583"/>
                  <a:gd name="connsiteX4-785" fmla="*/ 5298470 w 5545041"/>
                  <a:gd name="connsiteY4-786" fmla="*/ 38101 h 1468583"/>
                  <a:gd name="connsiteX5-787" fmla="*/ 5483825 w 5545041"/>
                  <a:gd name="connsiteY5-788" fmla="*/ 346363 h 1468583"/>
                  <a:gd name="connsiteX6-789" fmla="*/ 5388322 w 5545041"/>
                  <a:gd name="connsiteY6-790" fmla="*/ 641427 h 1468583"/>
                  <a:gd name="connsiteX7-791" fmla="*/ 5483826 w 5545041"/>
                  <a:gd name="connsiteY7-792" fmla="*/ 845127 h 1468583"/>
                  <a:gd name="connsiteX8-793" fmla="*/ 5545041 w 5545041"/>
                  <a:gd name="connsiteY8-794" fmla="*/ 1215514 h 1468583"/>
                  <a:gd name="connsiteX9-795" fmla="*/ 5126663 w 5545041"/>
                  <a:gd name="connsiteY9-796" fmla="*/ 1462087 h 1468583"/>
                  <a:gd name="connsiteX10-797" fmla="*/ 3405644 w 5545041"/>
                  <a:gd name="connsiteY10-798" fmla="*/ 1468582 h 1468583"/>
                  <a:gd name="connsiteX11-799" fmla="*/ 3197825 w 5545041"/>
                  <a:gd name="connsiteY11-800" fmla="*/ 1413164 h 1468583"/>
                  <a:gd name="connsiteX12-801" fmla="*/ 2962299 w 5545041"/>
                  <a:gd name="connsiteY12-802" fmla="*/ 1468583 h 1468583"/>
                  <a:gd name="connsiteX13-803" fmla="*/ 290604 w 5545041"/>
                  <a:gd name="connsiteY13-804" fmla="*/ 1434377 h 1468583"/>
                  <a:gd name="connsiteX14-805" fmla="*/ 30177 w 5545041"/>
                  <a:gd name="connsiteY14-806" fmla="*/ 1215514 h 1468583"/>
                  <a:gd name="connsiteX15-807" fmla="*/ 0 w 5545041"/>
                  <a:gd name="connsiteY15-808" fmla="*/ 597788 h 1468583"/>
                  <a:gd name="connsiteX0-809" fmla="*/ 0 w 5545041"/>
                  <a:gd name="connsiteY0-810" fmla="*/ 597788 h 1468583"/>
                  <a:gd name="connsiteX1-811" fmla="*/ 162210 w 5545041"/>
                  <a:gd name="connsiteY1-812" fmla="*/ 107374 h 1468583"/>
                  <a:gd name="connsiteX2-813" fmla="*/ 2493094 w 5545041"/>
                  <a:gd name="connsiteY2-814" fmla="*/ 33943 h 1468583"/>
                  <a:gd name="connsiteX3-815" fmla="*/ 3932116 w 5545041"/>
                  <a:gd name="connsiteY3-816" fmla="*/ 0 h 1468583"/>
                  <a:gd name="connsiteX4-817" fmla="*/ 5298470 w 5545041"/>
                  <a:gd name="connsiteY4-818" fmla="*/ 38101 h 1468583"/>
                  <a:gd name="connsiteX5-819" fmla="*/ 5483825 w 5545041"/>
                  <a:gd name="connsiteY5-820" fmla="*/ 346363 h 1468583"/>
                  <a:gd name="connsiteX6-821" fmla="*/ 5388322 w 5545041"/>
                  <a:gd name="connsiteY6-822" fmla="*/ 641427 h 1468583"/>
                  <a:gd name="connsiteX7-823" fmla="*/ 5483826 w 5545041"/>
                  <a:gd name="connsiteY7-824" fmla="*/ 845127 h 1468583"/>
                  <a:gd name="connsiteX8-825" fmla="*/ 5545041 w 5545041"/>
                  <a:gd name="connsiteY8-826" fmla="*/ 1215514 h 1468583"/>
                  <a:gd name="connsiteX9-827" fmla="*/ 5126663 w 5545041"/>
                  <a:gd name="connsiteY9-828" fmla="*/ 1462087 h 1468583"/>
                  <a:gd name="connsiteX10-829" fmla="*/ 3405644 w 5545041"/>
                  <a:gd name="connsiteY10-830" fmla="*/ 1468582 h 1468583"/>
                  <a:gd name="connsiteX11-831" fmla="*/ 2962299 w 5545041"/>
                  <a:gd name="connsiteY11-832" fmla="*/ 1468583 h 1468583"/>
                  <a:gd name="connsiteX12-833" fmla="*/ 290604 w 5545041"/>
                  <a:gd name="connsiteY12-834" fmla="*/ 1434377 h 1468583"/>
                  <a:gd name="connsiteX13-835" fmla="*/ 30177 w 5545041"/>
                  <a:gd name="connsiteY13-836" fmla="*/ 1215514 h 1468583"/>
                  <a:gd name="connsiteX14-837" fmla="*/ 0 w 5545041"/>
                  <a:gd name="connsiteY14-838" fmla="*/ 597788 h 1468583"/>
                  <a:gd name="connsiteX0-839" fmla="*/ 0 w 5545041"/>
                  <a:gd name="connsiteY0-840" fmla="*/ 597788 h 1468583"/>
                  <a:gd name="connsiteX1-841" fmla="*/ 162210 w 5545041"/>
                  <a:gd name="connsiteY1-842" fmla="*/ 107374 h 1468583"/>
                  <a:gd name="connsiteX2-843" fmla="*/ 2493094 w 5545041"/>
                  <a:gd name="connsiteY2-844" fmla="*/ 33943 h 1468583"/>
                  <a:gd name="connsiteX3-845" fmla="*/ 3932116 w 5545041"/>
                  <a:gd name="connsiteY3-846" fmla="*/ 0 h 1468583"/>
                  <a:gd name="connsiteX4-847" fmla="*/ 5298470 w 5545041"/>
                  <a:gd name="connsiteY4-848" fmla="*/ 38101 h 1468583"/>
                  <a:gd name="connsiteX5-849" fmla="*/ 5483825 w 5545041"/>
                  <a:gd name="connsiteY5-850" fmla="*/ 346363 h 1468583"/>
                  <a:gd name="connsiteX6-851" fmla="*/ 5388322 w 5545041"/>
                  <a:gd name="connsiteY6-852" fmla="*/ 641427 h 1468583"/>
                  <a:gd name="connsiteX7-853" fmla="*/ 5483826 w 5545041"/>
                  <a:gd name="connsiteY7-854" fmla="*/ 845127 h 1468583"/>
                  <a:gd name="connsiteX8-855" fmla="*/ 5545041 w 5545041"/>
                  <a:gd name="connsiteY8-856" fmla="*/ 1215514 h 1468583"/>
                  <a:gd name="connsiteX9-857" fmla="*/ 5126663 w 5545041"/>
                  <a:gd name="connsiteY9-858" fmla="*/ 1462087 h 1468583"/>
                  <a:gd name="connsiteX10-859" fmla="*/ 3405644 w 5545041"/>
                  <a:gd name="connsiteY10-860" fmla="*/ 1468582 h 1468583"/>
                  <a:gd name="connsiteX11-861" fmla="*/ 2962299 w 5545041"/>
                  <a:gd name="connsiteY11-862" fmla="*/ 1468583 h 1468583"/>
                  <a:gd name="connsiteX12-863" fmla="*/ 1737824 w 5545041"/>
                  <a:gd name="connsiteY12-864" fmla="*/ 1444682 h 1468583"/>
                  <a:gd name="connsiteX13-865" fmla="*/ 290604 w 5545041"/>
                  <a:gd name="connsiteY13-866" fmla="*/ 1434377 h 1468583"/>
                  <a:gd name="connsiteX14-867" fmla="*/ 30177 w 5545041"/>
                  <a:gd name="connsiteY14-868" fmla="*/ 1215514 h 1468583"/>
                  <a:gd name="connsiteX15-869" fmla="*/ 0 w 5545041"/>
                  <a:gd name="connsiteY15-870" fmla="*/ 597788 h 1468583"/>
                  <a:gd name="connsiteX0-871" fmla="*/ 0 w 5545041"/>
                  <a:gd name="connsiteY0-872" fmla="*/ 597788 h 1468583"/>
                  <a:gd name="connsiteX1-873" fmla="*/ 162210 w 5545041"/>
                  <a:gd name="connsiteY1-874" fmla="*/ 107374 h 1468583"/>
                  <a:gd name="connsiteX2-875" fmla="*/ 2493094 w 5545041"/>
                  <a:gd name="connsiteY2-876" fmla="*/ 33943 h 1468583"/>
                  <a:gd name="connsiteX3-877" fmla="*/ 3932116 w 5545041"/>
                  <a:gd name="connsiteY3-878" fmla="*/ 0 h 1468583"/>
                  <a:gd name="connsiteX4-879" fmla="*/ 5298470 w 5545041"/>
                  <a:gd name="connsiteY4-880" fmla="*/ 38101 h 1468583"/>
                  <a:gd name="connsiteX5-881" fmla="*/ 5483825 w 5545041"/>
                  <a:gd name="connsiteY5-882" fmla="*/ 346363 h 1468583"/>
                  <a:gd name="connsiteX6-883" fmla="*/ 5388322 w 5545041"/>
                  <a:gd name="connsiteY6-884" fmla="*/ 641427 h 1468583"/>
                  <a:gd name="connsiteX7-885" fmla="*/ 5483826 w 5545041"/>
                  <a:gd name="connsiteY7-886" fmla="*/ 845127 h 1468583"/>
                  <a:gd name="connsiteX8-887" fmla="*/ 5545041 w 5545041"/>
                  <a:gd name="connsiteY8-888" fmla="*/ 1215514 h 1468583"/>
                  <a:gd name="connsiteX9-889" fmla="*/ 5126663 w 5545041"/>
                  <a:gd name="connsiteY9-890" fmla="*/ 1462087 h 1468583"/>
                  <a:gd name="connsiteX10-891" fmla="*/ 3405644 w 5545041"/>
                  <a:gd name="connsiteY10-892" fmla="*/ 1468582 h 1468583"/>
                  <a:gd name="connsiteX11-893" fmla="*/ 2962299 w 5545041"/>
                  <a:gd name="connsiteY11-894" fmla="*/ 1468583 h 1468583"/>
                  <a:gd name="connsiteX12-895" fmla="*/ 1853598 w 5545041"/>
                  <a:gd name="connsiteY12-896" fmla="*/ 1380952 h 1468583"/>
                  <a:gd name="connsiteX13-897" fmla="*/ 290604 w 5545041"/>
                  <a:gd name="connsiteY13-898" fmla="*/ 1434377 h 1468583"/>
                  <a:gd name="connsiteX14-899" fmla="*/ 30177 w 5545041"/>
                  <a:gd name="connsiteY14-900" fmla="*/ 1215514 h 1468583"/>
                  <a:gd name="connsiteX15-901" fmla="*/ 0 w 5545041"/>
                  <a:gd name="connsiteY15-902" fmla="*/ 597788 h 1468583"/>
                  <a:gd name="connsiteX0-903" fmla="*/ 0 w 5545041"/>
                  <a:gd name="connsiteY0-904" fmla="*/ 597788 h 1468583"/>
                  <a:gd name="connsiteX1-905" fmla="*/ 162210 w 5545041"/>
                  <a:gd name="connsiteY1-906" fmla="*/ 107374 h 1468583"/>
                  <a:gd name="connsiteX2-907" fmla="*/ 2493094 w 5545041"/>
                  <a:gd name="connsiteY2-908" fmla="*/ 33943 h 1468583"/>
                  <a:gd name="connsiteX3-909" fmla="*/ 3932116 w 5545041"/>
                  <a:gd name="connsiteY3-910" fmla="*/ 0 h 1468583"/>
                  <a:gd name="connsiteX4-911" fmla="*/ 5298470 w 5545041"/>
                  <a:gd name="connsiteY4-912" fmla="*/ 38101 h 1468583"/>
                  <a:gd name="connsiteX5-913" fmla="*/ 5483825 w 5545041"/>
                  <a:gd name="connsiteY5-914" fmla="*/ 346363 h 1468583"/>
                  <a:gd name="connsiteX6-915" fmla="*/ 5388322 w 5545041"/>
                  <a:gd name="connsiteY6-916" fmla="*/ 641427 h 1468583"/>
                  <a:gd name="connsiteX7-917" fmla="*/ 5483826 w 5545041"/>
                  <a:gd name="connsiteY7-918" fmla="*/ 845127 h 1468583"/>
                  <a:gd name="connsiteX8-919" fmla="*/ 5545041 w 5545041"/>
                  <a:gd name="connsiteY8-920" fmla="*/ 1215514 h 1468583"/>
                  <a:gd name="connsiteX9-921" fmla="*/ 5126663 w 5545041"/>
                  <a:gd name="connsiteY9-922" fmla="*/ 1462087 h 1468583"/>
                  <a:gd name="connsiteX10-923" fmla="*/ 3405644 w 5545041"/>
                  <a:gd name="connsiteY10-924" fmla="*/ 1468582 h 1468583"/>
                  <a:gd name="connsiteX11-925" fmla="*/ 2962299 w 5545041"/>
                  <a:gd name="connsiteY11-926" fmla="*/ 1468583 h 1468583"/>
                  <a:gd name="connsiteX12-927" fmla="*/ 1853598 w 5545041"/>
                  <a:gd name="connsiteY12-928" fmla="*/ 1380952 h 1468583"/>
                  <a:gd name="connsiteX13-929" fmla="*/ 290604 w 5545041"/>
                  <a:gd name="connsiteY13-930" fmla="*/ 1434377 h 1468583"/>
                  <a:gd name="connsiteX14-931" fmla="*/ 30177 w 5545041"/>
                  <a:gd name="connsiteY14-932" fmla="*/ 1215514 h 1468583"/>
                  <a:gd name="connsiteX15-933" fmla="*/ 0 w 5545041"/>
                  <a:gd name="connsiteY15-934" fmla="*/ 597788 h 1468583"/>
                  <a:gd name="connsiteX0-935" fmla="*/ 0 w 5545041"/>
                  <a:gd name="connsiteY0-936" fmla="*/ 597788 h 1468583"/>
                  <a:gd name="connsiteX1-937" fmla="*/ 162210 w 5545041"/>
                  <a:gd name="connsiteY1-938" fmla="*/ 107374 h 1468583"/>
                  <a:gd name="connsiteX2-939" fmla="*/ 2493094 w 5545041"/>
                  <a:gd name="connsiteY2-940" fmla="*/ 33943 h 1468583"/>
                  <a:gd name="connsiteX3-941" fmla="*/ 3932116 w 5545041"/>
                  <a:gd name="connsiteY3-942" fmla="*/ 0 h 1468583"/>
                  <a:gd name="connsiteX4-943" fmla="*/ 5298470 w 5545041"/>
                  <a:gd name="connsiteY4-944" fmla="*/ 38101 h 1468583"/>
                  <a:gd name="connsiteX5-945" fmla="*/ 5483825 w 5545041"/>
                  <a:gd name="connsiteY5-946" fmla="*/ 346363 h 1468583"/>
                  <a:gd name="connsiteX6-947" fmla="*/ 5388322 w 5545041"/>
                  <a:gd name="connsiteY6-948" fmla="*/ 641427 h 1468583"/>
                  <a:gd name="connsiteX7-949" fmla="*/ 5483826 w 5545041"/>
                  <a:gd name="connsiteY7-950" fmla="*/ 845127 h 1468583"/>
                  <a:gd name="connsiteX8-951" fmla="*/ 5545041 w 5545041"/>
                  <a:gd name="connsiteY8-952" fmla="*/ 1215514 h 1468583"/>
                  <a:gd name="connsiteX9-953" fmla="*/ 5126663 w 5545041"/>
                  <a:gd name="connsiteY9-954" fmla="*/ 1462087 h 1468583"/>
                  <a:gd name="connsiteX10-955" fmla="*/ 3405644 w 5545041"/>
                  <a:gd name="connsiteY10-956" fmla="*/ 1468582 h 1468583"/>
                  <a:gd name="connsiteX11-957" fmla="*/ 2962299 w 5545041"/>
                  <a:gd name="connsiteY11-958" fmla="*/ 1468583 h 1468583"/>
                  <a:gd name="connsiteX12-959" fmla="*/ 1853598 w 5545041"/>
                  <a:gd name="connsiteY12-960" fmla="*/ 1380952 h 1468583"/>
                  <a:gd name="connsiteX13-961" fmla="*/ 1419449 w 5545041"/>
                  <a:gd name="connsiteY13-962" fmla="*/ 1380952 h 1468583"/>
                  <a:gd name="connsiteX14-963" fmla="*/ 290604 w 5545041"/>
                  <a:gd name="connsiteY14-964" fmla="*/ 1434377 h 1468583"/>
                  <a:gd name="connsiteX15-965" fmla="*/ 30177 w 5545041"/>
                  <a:gd name="connsiteY15-966" fmla="*/ 1215514 h 1468583"/>
                  <a:gd name="connsiteX16" fmla="*/ 0 w 5545041"/>
                  <a:gd name="connsiteY16" fmla="*/ 597788 h 1468583"/>
                  <a:gd name="connsiteX0-967" fmla="*/ 0 w 5545041"/>
                  <a:gd name="connsiteY0-968" fmla="*/ 597788 h 1468583"/>
                  <a:gd name="connsiteX1-969" fmla="*/ 162210 w 5545041"/>
                  <a:gd name="connsiteY1-970" fmla="*/ 107374 h 1468583"/>
                  <a:gd name="connsiteX2-971" fmla="*/ 2493094 w 5545041"/>
                  <a:gd name="connsiteY2-972" fmla="*/ 33943 h 1468583"/>
                  <a:gd name="connsiteX3-973" fmla="*/ 3932116 w 5545041"/>
                  <a:gd name="connsiteY3-974" fmla="*/ 0 h 1468583"/>
                  <a:gd name="connsiteX4-975" fmla="*/ 5298470 w 5545041"/>
                  <a:gd name="connsiteY4-976" fmla="*/ 38101 h 1468583"/>
                  <a:gd name="connsiteX5-977" fmla="*/ 5483825 w 5545041"/>
                  <a:gd name="connsiteY5-978" fmla="*/ 346363 h 1468583"/>
                  <a:gd name="connsiteX6-979" fmla="*/ 5388322 w 5545041"/>
                  <a:gd name="connsiteY6-980" fmla="*/ 641427 h 1468583"/>
                  <a:gd name="connsiteX7-981" fmla="*/ 5483826 w 5545041"/>
                  <a:gd name="connsiteY7-982" fmla="*/ 845127 h 1468583"/>
                  <a:gd name="connsiteX8-983" fmla="*/ 5545041 w 5545041"/>
                  <a:gd name="connsiteY8-984" fmla="*/ 1215514 h 1468583"/>
                  <a:gd name="connsiteX9-985" fmla="*/ 5126663 w 5545041"/>
                  <a:gd name="connsiteY9-986" fmla="*/ 1462087 h 1468583"/>
                  <a:gd name="connsiteX10-987" fmla="*/ 3405644 w 5545041"/>
                  <a:gd name="connsiteY10-988" fmla="*/ 1468582 h 1468583"/>
                  <a:gd name="connsiteX11-989" fmla="*/ 2962299 w 5545041"/>
                  <a:gd name="connsiteY11-990" fmla="*/ 1468583 h 1468583"/>
                  <a:gd name="connsiteX12-991" fmla="*/ 1853598 w 5545041"/>
                  <a:gd name="connsiteY12-992" fmla="*/ 1380952 h 1468583"/>
                  <a:gd name="connsiteX13-993" fmla="*/ 1491807 w 5545041"/>
                  <a:gd name="connsiteY13-994" fmla="*/ 1444682 h 1468583"/>
                  <a:gd name="connsiteX14-995" fmla="*/ 290604 w 5545041"/>
                  <a:gd name="connsiteY14-996" fmla="*/ 1434377 h 1468583"/>
                  <a:gd name="connsiteX15-997" fmla="*/ 30177 w 5545041"/>
                  <a:gd name="connsiteY15-998" fmla="*/ 1215514 h 1468583"/>
                  <a:gd name="connsiteX16-999" fmla="*/ 0 w 5545041"/>
                  <a:gd name="connsiteY16-1000" fmla="*/ 597788 h 1468583"/>
                  <a:gd name="connsiteX0-1001" fmla="*/ 0 w 5545041"/>
                  <a:gd name="connsiteY0-1002" fmla="*/ 597788 h 1468583"/>
                  <a:gd name="connsiteX1-1003" fmla="*/ 162210 w 5545041"/>
                  <a:gd name="connsiteY1-1004" fmla="*/ 107374 h 1468583"/>
                  <a:gd name="connsiteX2-1005" fmla="*/ 2493094 w 5545041"/>
                  <a:gd name="connsiteY2-1006" fmla="*/ 33943 h 1468583"/>
                  <a:gd name="connsiteX3-1007" fmla="*/ 3932116 w 5545041"/>
                  <a:gd name="connsiteY3-1008" fmla="*/ 0 h 1468583"/>
                  <a:gd name="connsiteX4-1009" fmla="*/ 5298470 w 5545041"/>
                  <a:gd name="connsiteY4-1010" fmla="*/ 38101 h 1468583"/>
                  <a:gd name="connsiteX5-1011" fmla="*/ 5483825 w 5545041"/>
                  <a:gd name="connsiteY5-1012" fmla="*/ 346363 h 1468583"/>
                  <a:gd name="connsiteX6-1013" fmla="*/ 5388322 w 5545041"/>
                  <a:gd name="connsiteY6-1014" fmla="*/ 641427 h 1468583"/>
                  <a:gd name="connsiteX7-1015" fmla="*/ 5483826 w 5545041"/>
                  <a:gd name="connsiteY7-1016" fmla="*/ 845127 h 1468583"/>
                  <a:gd name="connsiteX8-1017" fmla="*/ 5545041 w 5545041"/>
                  <a:gd name="connsiteY8-1018" fmla="*/ 1215514 h 1468583"/>
                  <a:gd name="connsiteX9-1019" fmla="*/ 5126663 w 5545041"/>
                  <a:gd name="connsiteY9-1020" fmla="*/ 1462087 h 1468583"/>
                  <a:gd name="connsiteX10-1021" fmla="*/ 3854264 w 5545041"/>
                  <a:gd name="connsiteY10-1022" fmla="*/ 1452650 h 1468583"/>
                  <a:gd name="connsiteX11-1023" fmla="*/ 2962299 w 5545041"/>
                  <a:gd name="connsiteY11-1024" fmla="*/ 1468583 h 1468583"/>
                  <a:gd name="connsiteX12-1025" fmla="*/ 1853598 w 5545041"/>
                  <a:gd name="connsiteY12-1026" fmla="*/ 1380952 h 1468583"/>
                  <a:gd name="connsiteX13-1027" fmla="*/ 1491807 w 5545041"/>
                  <a:gd name="connsiteY13-1028" fmla="*/ 1444682 h 1468583"/>
                  <a:gd name="connsiteX14-1029" fmla="*/ 290604 w 5545041"/>
                  <a:gd name="connsiteY14-1030" fmla="*/ 1434377 h 1468583"/>
                  <a:gd name="connsiteX15-1031" fmla="*/ 30177 w 5545041"/>
                  <a:gd name="connsiteY15-1032" fmla="*/ 1215514 h 1468583"/>
                  <a:gd name="connsiteX16-1033" fmla="*/ 0 w 5545041"/>
                  <a:gd name="connsiteY16-1034" fmla="*/ 597788 h 1468583"/>
                  <a:gd name="connsiteX0-1035" fmla="*/ 0 w 5545041"/>
                  <a:gd name="connsiteY0-1036" fmla="*/ 565923 h 1436718"/>
                  <a:gd name="connsiteX1-1037" fmla="*/ 162210 w 5545041"/>
                  <a:gd name="connsiteY1-1038" fmla="*/ 75509 h 1436718"/>
                  <a:gd name="connsiteX2-1039" fmla="*/ 2493094 w 5545041"/>
                  <a:gd name="connsiteY2-1040" fmla="*/ 2078 h 1436718"/>
                  <a:gd name="connsiteX3-1041" fmla="*/ 4018947 w 5545041"/>
                  <a:gd name="connsiteY3-1042" fmla="*/ 0 h 1436718"/>
                  <a:gd name="connsiteX4-1043" fmla="*/ 5298470 w 5545041"/>
                  <a:gd name="connsiteY4-1044" fmla="*/ 6236 h 1436718"/>
                  <a:gd name="connsiteX5-1045" fmla="*/ 5483825 w 5545041"/>
                  <a:gd name="connsiteY5-1046" fmla="*/ 314498 h 1436718"/>
                  <a:gd name="connsiteX6-1047" fmla="*/ 5388322 w 5545041"/>
                  <a:gd name="connsiteY6-1048" fmla="*/ 609562 h 1436718"/>
                  <a:gd name="connsiteX7-1049" fmla="*/ 5483826 w 5545041"/>
                  <a:gd name="connsiteY7-1050" fmla="*/ 813262 h 1436718"/>
                  <a:gd name="connsiteX8-1051" fmla="*/ 5545041 w 5545041"/>
                  <a:gd name="connsiteY8-1052" fmla="*/ 1183649 h 1436718"/>
                  <a:gd name="connsiteX9-1053" fmla="*/ 5126663 w 5545041"/>
                  <a:gd name="connsiteY9-1054" fmla="*/ 1430222 h 1436718"/>
                  <a:gd name="connsiteX10-1055" fmla="*/ 3854264 w 5545041"/>
                  <a:gd name="connsiteY10-1056" fmla="*/ 1420785 h 1436718"/>
                  <a:gd name="connsiteX11-1057" fmla="*/ 2962299 w 5545041"/>
                  <a:gd name="connsiteY11-1058" fmla="*/ 1436718 h 1436718"/>
                  <a:gd name="connsiteX12-1059" fmla="*/ 1853598 w 5545041"/>
                  <a:gd name="connsiteY12-1060" fmla="*/ 1349087 h 1436718"/>
                  <a:gd name="connsiteX13-1061" fmla="*/ 1491807 w 5545041"/>
                  <a:gd name="connsiteY13-1062" fmla="*/ 1412817 h 1436718"/>
                  <a:gd name="connsiteX14-1063" fmla="*/ 290604 w 5545041"/>
                  <a:gd name="connsiteY14-1064" fmla="*/ 1402512 h 1436718"/>
                  <a:gd name="connsiteX15-1065" fmla="*/ 30177 w 5545041"/>
                  <a:gd name="connsiteY15-1066" fmla="*/ 1183649 h 1436718"/>
                  <a:gd name="connsiteX16-1067" fmla="*/ 0 w 5545041"/>
                  <a:gd name="connsiteY16-1068" fmla="*/ 565923 h 143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91" y="connsiteY9-92"/>
                  </a:cxn>
                  <a:cxn ang="0">
                    <a:pos x="connsiteX10-113" y="connsiteY10-114"/>
                  </a:cxn>
                  <a:cxn ang="0">
                    <a:pos x="connsiteX11-137" y="connsiteY11-138"/>
                  </a:cxn>
                  <a:cxn ang="0">
                    <a:pos x="connsiteX12-235" y="connsiteY12-236"/>
                  </a:cxn>
                  <a:cxn ang="0">
                    <a:pos x="connsiteX13-315" y="connsiteY13-316"/>
                  </a:cxn>
                  <a:cxn ang="0">
                    <a:pos x="connsiteX14-373" y="connsiteY14-374"/>
                  </a:cxn>
                  <a:cxn ang="0">
                    <a:pos x="connsiteX15-615" y="connsiteY15-616"/>
                  </a:cxn>
                  <a:cxn ang="0">
                    <a:pos x="connsiteX16-999" y="connsiteY16-1000"/>
                  </a:cxn>
                </a:cxnLst>
                <a:rect l="l" t="t" r="r" b="b"/>
                <a:pathLst>
                  <a:path w="5545041" h="1436718">
                    <a:moveTo>
                      <a:pt x="0" y="565923"/>
                    </a:moveTo>
                    <a:cubicBezTo>
                      <a:pt x="0" y="429745"/>
                      <a:pt x="26032" y="75509"/>
                      <a:pt x="162210" y="75509"/>
                    </a:cubicBezTo>
                    <a:cubicBezTo>
                      <a:pt x="295393" y="-6464"/>
                      <a:pt x="1778020" y="924"/>
                      <a:pt x="2493094" y="2078"/>
                    </a:cubicBezTo>
                    <a:lnTo>
                      <a:pt x="4018947" y="0"/>
                    </a:lnTo>
                    <a:lnTo>
                      <a:pt x="5298470" y="6236"/>
                    </a:lnTo>
                    <a:cubicBezTo>
                      <a:pt x="5561706" y="43181"/>
                      <a:pt x="5445039" y="273403"/>
                      <a:pt x="5483825" y="314498"/>
                    </a:cubicBezTo>
                    <a:cubicBezTo>
                      <a:pt x="5522611" y="355593"/>
                      <a:pt x="5392940" y="505653"/>
                      <a:pt x="5388322" y="609562"/>
                    </a:cubicBezTo>
                    <a:cubicBezTo>
                      <a:pt x="5386389" y="777907"/>
                      <a:pt x="5485759" y="644917"/>
                      <a:pt x="5483826" y="813262"/>
                    </a:cubicBezTo>
                    <a:lnTo>
                      <a:pt x="5545041" y="1183649"/>
                    </a:lnTo>
                    <a:cubicBezTo>
                      <a:pt x="5545041" y="1319827"/>
                      <a:pt x="5262841" y="1430222"/>
                      <a:pt x="5126663" y="1430222"/>
                    </a:cubicBezTo>
                    <a:lnTo>
                      <a:pt x="3854264" y="1420785"/>
                    </a:lnTo>
                    <a:lnTo>
                      <a:pt x="2962299" y="1436718"/>
                    </a:lnTo>
                    <a:cubicBezTo>
                      <a:pt x="2592732" y="1407508"/>
                      <a:pt x="2107393" y="1426095"/>
                      <a:pt x="1853598" y="1349087"/>
                    </a:cubicBezTo>
                    <a:lnTo>
                      <a:pt x="1491807" y="1412817"/>
                    </a:lnTo>
                    <a:lnTo>
                      <a:pt x="290604" y="1402512"/>
                    </a:lnTo>
                    <a:cubicBezTo>
                      <a:pt x="154426" y="1402512"/>
                      <a:pt x="30177" y="1319827"/>
                      <a:pt x="30177" y="1183649"/>
                    </a:cubicBezTo>
                    <a:cubicBezTo>
                      <a:pt x="30177" y="854896"/>
                      <a:pt x="41564" y="1019367"/>
                      <a:pt x="0" y="56592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23" name="Rectangle 15"/>
              <p:cNvSpPr/>
              <p:nvPr/>
            </p:nvSpPr>
            <p:spPr>
              <a:xfrm>
                <a:off x="5055530" y="5454322"/>
                <a:ext cx="4839815" cy="1051888"/>
              </a:xfrm>
              <a:custGeom>
                <a:avLst/>
                <a:gdLst>
                  <a:gd name="connsiteX0" fmla="*/ 0 w 4628077"/>
                  <a:gd name="connsiteY0" fmla="*/ 208471 h 1250801"/>
                  <a:gd name="connsiteX1" fmla="*/ 208471 w 4628077"/>
                  <a:gd name="connsiteY1" fmla="*/ 0 h 1250801"/>
                  <a:gd name="connsiteX2" fmla="*/ 4419606 w 4628077"/>
                  <a:gd name="connsiteY2" fmla="*/ 0 h 1250801"/>
                  <a:gd name="connsiteX3" fmla="*/ 4628077 w 4628077"/>
                  <a:gd name="connsiteY3" fmla="*/ 208471 h 1250801"/>
                  <a:gd name="connsiteX4" fmla="*/ 4628077 w 4628077"/>
                  <a:gd name="connsiteY4" fmla="*/ 1042330 h 1250801"/>
                  <a:gd name="connsiteX5" fmla="*/ 4419606 w 4628077"/>
                  <a:gd name="connsiteY5" fmla="*/ 1250801 h 1250801"/>
                  <a:gd name="connsiteX6" fmla="*/ 208471 w 4628077"/>
                  <a:gd name="connsiteY6" fmla="*/ 1250801 h 1250801"/>
                  <a:gd name="connsiteX7" fmla="*/ 0 w 4628077"/>
                  <a:gd name="connsiteY7" fmla="*/ 1042330 h 1250801"/>
                  <a:gd name="connsiteX8" fmla="*/ 0 w 4628077"/>
                  <a:gd name="connsiteY8" fmla="*/ 208471 h 1250801"/>
                  <a:gd name="connsiteX0-1" fmla="*/ 96982 w 4628077"/>
                  <a:gd name="connsiteY0-2" fmla="*/ 291598 h 1250801"/>
                  <a:gd name="connsiteX1-3" fmla="*/ 208471 w 4628077"/>
                  <a:gd name="connsiteY1-4" fmla="*/ 0 h 1250801"/>
                  <a:gd name="connsiteX2-5" fmla="*/ 4419606 w 4628077"/>
                  <a:gd name="connsiteY2-6" fmla="*/ 0 h 1250801"/>
                  <a:gd name="connsiteX3-7" fmla="*/ 4628077 w 4628077"/>
                  <a:gd name="connsiteY3-8" fmla="*/ 208471 h 1250801"/>
                  <a:gd name="connsiteX4-9" fmla="*/ 4628077 w 4628077"/>
                  <a:gd name="connsiteY4-10" fmla="*/ 1042330 h 1250801"/>
                  <a:gd name="connsiteX5-11" fmla="*/ 4419606 w 4628077"/>
                  <a:gd name="connsiteY5-12" fmla="*/ 1250801 h 1250801"/>
                  <a:gd name="connsiteX6-13" fmla="*/ 208471 w 4628077"/>
                  <a:gd name="connsiteY6-14" fmla="*/ 1250801 h 1250801"/>
                  <a:gd name="connsiteX7-15" fmla="*/ 0 w 4628077"/>
                  <a:gd name="connsiteY7-16" fmla="*/ 1042330 h 1250801"/>
                  <a:gd name="connsiteX8-17" fmla="*/ 96982 w 4628077"/>
                  <a:gd name="connsiteY8-18" fmla="*/ 291598 h 1250801"/>
                  <a:gd name="connsiteX0-19" fmla="*/ 96982 w 4628077"/>
                  <a:gd name="connsiteY0-20" fmla="*/ 291600 h 1250803"/>
                  <a:gd name="connsiteX1-21" fmla="*/ 208471 w 4628077"/>
                  <a:gd name="connsiteY1-22" fmla="*/ 2 h 1250803"/>
                  <a:gd name="connsiteX2-23" fmla="*/ 2689117 w 4628077"/>
                  <a:gd name="connsiteY2-24" fmla="*/ 0 h 1250803"/>
                  <a:gd name="connsiteX3-25" fmla="*/ 4419606 w 4628077"/>
                  <a:gd name="connsiteY3-26" fmla="*/ 2 h 1250803"/>
                  <a:gd name="connsiteX4-27" fmla="*/ 4628077 w 4628077"/>
                  <a:gd name="connsiteY4-28" fmla="*/ 208473 h 1250803"/>
                  <a:gd name="connsiteX5-29" fmla="*/ 4628077 w 4628077"/>
                  <a:gd name="connsiteY5-30" fmla="*/ 1042332 h 1250803"/>
                  <a:gd name="connsiteX6-31" fmla="*/ 4419606 w 4628077"/>
                  <a:gd name="connsiteY6-32" fmla="*/ 1250803 h 1250803"/>
                  <a:gd name="connsiteX7-33" fmla="*/ 208471 w 4628077"/>
                  <a:gd name="connsiteY7-34" fmla="*/ 1250803 h 1250803"/>
                  <a:gd name="connsiteX8-35" fmla="*/ 0 w 4628077"/>
                  <a:gd name="connsiteY8-36" fmla="*/ 1042332 h 1250803"/>
                  <a:gd name="connsiteX9" fmla="*/ 96982 w 4628077"/>
                  <a:gd name="connsiteY9" fmla="*/ 291600 h 1250803"/>
                  <a:gd name="connsiteX0-37" fmla="*/ 96982 w 4628077"/>
                  <a:gd name="connsiteY0-38" fmla="*/ 291598 h 1250801"/>
                  <a:gd name="connsiteX1-39" fmla="*/ 208471 w 4628077"/>
                  <a:gd name="connsiteY1-40" fmla="*/ 0 h 1250801"/>
                  <a:gd name="connsiteX2-41" fmla="*/ 2689117 w 4628077"/>
                  <a:gd name="connsiteY2-42" fmla="*/ 83125 h 1250801"/>
                  <a:gd name="connsiteX3-43" fmla="*/ 4419606 w 4628077"/>
                  <a:gd name="connsiteY3-44" fmla="*/ 0 h 1250801"/>
                  <a:gd name="connsiteX4-45" fmla="*/ 4628077 w 4628077"/>
                  <a:gd name="connsiteY4-46" fmla="*/ 208471 h 1250801"/>
                  <a:gd name="connsiteX5-47" fmla="*/ 4628077 w 4628077"/>
                  <a:gd name="connsiteY5-48" fmla="*/ 1042330 h 1250801"/>
                  <a:gd name="connsiteX6-49" fmla="*/ 4419606 w 4628077"/>
                  <a:gd name="connsiteY6-50" fmla="*/ 1250801 h 1250801"/>
                  <a:gd name="connsiteX7-51" fmla="*/ 208471 w 4628077"/>
                  <a:gd name="connsiteY7-52" fmla="*/ 1250801 h 1250801"/>
                  <a:gd name="connsiteX8-53" fmla="*/ 0 w 4628077"/>
                  <a:gd name="connsiteY8-54" fmla="*/ 1042330 h 1250801"/>
                  <a:gd name="connsiteX9-55" fmla="*/ 96982 w 4628077"/>
                  <a:gd name="connsiteY9-56" fmla="*/ 291598 h 1250801"/>
                  <a:gd name="connsiteX0-57" fmla="*/ 96982 w 4628077"/>
                  <a:gd name="connsiteY0-58" fmla="*/ 291598 h 1250801"/>
                  <a:gd name="connsiteX1-59" fmla="*/ 277743 w 4628077"/>
                  <a:gd name="connsiteY1-60" fmla="*/ 0 h 1250801"/>
                  <a:gd name="connsiteX2-61" fmla="*/ 2689117 w 4628077"/>
                  <a:gd name="connsiteY2-62" fmla="*/ 83125 h 1250801"/>
                  <a:gd name="connsiteX3-63" fmla="*/ 4419606 w 4628077"/>
                  <a:gd name="connsiteY3-64" fmla="*/ 0 h 1250801"/>
                  <a:gd name="connsiteX4-65" fmla="*/ 4628077 w 4628077"/>
                  <a:gd name="connsiteY4-66" fmla="*/ 208471 h 1250801"/>
                  <a:gd name="connsiteX5-67" fmla="*/ 4628077 w 4628077"/>
                  <a:gd name="connsiteY5-68" fmla="*/ 1042330 h 1250801"/>
                  <a:gd name="connsiteX6-69" fmla="*/ 4419606 w 4628077"/>
                  <a:gd name="connsiteY6-70" fmla="*/ 1250801 h 1250801"/>
                  <a:gd name="connsiteX7-71" fmla="*/ 208471 w 4628077"/>
                  <a:gd name="connsiteY7-72" fmla="*/ 1250801 h 1250801"/>
                  <a:gd name="connsiteX8-73" fmla="*/ 0 w 4628077"/>
                  <a:gd name="connsiteY8-74" fmla="*/ 1042330 h 1250801"/>
                  <a:gd name="connsiteX9-75" fmla="*/ 96982 w 4628077"/>
                  <a:gd name="connsiteY9-76" fmla="*/ 291598 h 1250801"/>
                  <a:gd name="connsiteX0-77" fmla="*/ 96982 w 4628077"/>
                  <a:gd name="connsiteY0-78" fmla="*/ 291598 h 1250801"/>
                  <a:gd name="connsiteX1-79" fmla="*/ 277743 w 4628077"/>
                  <a:gd name="connsiteY1-80" fmla="*/ 0 h 1250801"/>
                  <a:gd name="connsiteX2-81" fmla="*/ 2689117 w 4628077"/>
                  <a:gd name="connsiteY2-82" fmla="*/ 83125 h 1250801"/>
                  <a:gd name="connsiteX3-83" fmla="*/ 4419606 w 4628077"/>
                  <a:gd name="connsiteY3-84" fmla="*/ 0 h 1250801"/>
                  <a:gd name="connsiteX4-85" fmla="*/ 4628077 w 4628077"/>
                  <a:gd name="connsiteY4-86" fmla="*/ 208471 h 1250801"/>
                  <a:gd name="connsiteX5-87" fmla="*/ 4628077 w 4628077"/>
                  <a:gd name="connsiteY5-88" fmla="*/ 1042330 h 1250801"/>
                  <a:gd name="connsiteX6-89" fmla="*/ 4419606 w 4628077"/>
                  <a:gd name="connsiteY6-90" fmla="*/ 1250801 h 1250801"/>
                  <a:gd name="connsiteX7-91" fmla="*/ 208471 w 4628077"/>
                  <a:gd name="connsiteY7-92" fmla="*/ 1250801 h 1250801"/>
                  <a:gd name="connsiteX8-93" fmla="*/ 0 w 4628077"/>
                  <a:gd name="connsiteY8-94" fmla="*/ 1042330 h 1250801"/>
                  <a:gd name="connsiteX9-95" fmla="*/ 96982 w 4628077"/>
                  <a:gd name="connsiteY9-96" fmla="*/ 291598 h 1250801"/>
                  <a:gd name="connsiteX0-97" fmla="*/ 96982 w 4628077"/>
                  <a:gd name="connsiteY0-98" fmla="*/ 291598 h 1250801"/>
                  <a:gd name="connsiteX1-99" fmla="*/ 125343 w 4628077"/>
                  <a:gd name="connsiteY1-100" fmla="*/ 27709 h 1250801"/>
                  <a:gd name="connsiteX2-101" fmla="*/ 2689117 w 4628077"/>
                  <a:gd name="connsiteY2-102" fmla="*/ 83125 h 1250801"/>
                  <a:gd name="connsiteX3-103" fmla="*/ 4419606 w 4628077"/>
                  <a:gd name="connsiteY3-104" fmla="*/ 0 h 1250801"/>
                  <a:gd name="connsiteX4-105" fmla="*/ 4628077 w 4628077"/>
                  <a:gd name="connsiteY4-106" fmla="*/ 208471 h 1250801"/>
                  <a:gd name="connsiteX5-107" fmla="*/ 4628077 w 4628077"/>
                  <a:gd name="connsiteY5-108" fmla="*/ 1042330 h 1250801"/>
                  <a:gd name="connsiteX6-109" fmla="*/ 4419606 w 4628077"/>
                  <a:gd name="connsiteY6-110" fmla="*/ 1250801 h 1250801"/>
                  <a:gd name="connsiteX7-111" fmla="*/ 208471 w 4628077"/>
                  <a:gd name="connsiteY7-112" fmla="*/ 1250801 h 1250801"/>
                  <a:gd name="connsiteX8-113" fmla="*/ 0 w 4628077"/>
                  <a:gd name="connsiteY8-114" fmla="*/ 1042330 h 1250801"/>
                  <a:gd name="connsiteX9-115" fmla="*/ 96982 w 4628077"/>
                  <a:gd name="connsiteY9-116" fmla="*/ 291598 h 1250801"/>
                  <a:gd name="connsiteX0-117" fmla="*/ 96982 w 4628077"/>
                  <a:gd name="connsiteY0-118" fmla="*/ 291598 h 1250801"/>
                  <a:gd name="connsiteX1-119" fmla="*/ 125343 w 4628077"/>
                  <a:gd name="connsiteY1-120" fmla="*/ 27709 h 1250801"/>
                  <a:gd name="connsiteX2-121" fmla="*/ 2689117 w 4628077"/>
                  <a:gd name="connsiteY2-122" fmla="*/ 83125 h 1250801"/>
                  <a:gd name="connsiteX3-123" fmla="*/ 4419606 w 4628077"/>
                  <a:gd name="connsiteY3-124" fmla="*/ 0 h 1250801"/>
                  <a:gd name="connsiteX4-125" fmla="*/ 4628077 w 4628077"/>
                  <a:gd name="connsiteY4-126" fmla="*/ 208471 h 1250801"/>
                  <a:gd name="connsiteX5-127" fmla="*/ 4628077 w 4628077"/>
                  <a:gd name="connsiteY5-128" fmla="*/ 1042330 h 1250801"/>
                  <a:gd name="connsiteX6-129" fmla="*/ 4419606 w 4628077"/>
                  <a:gd name="connsiteY6-130" fmla="*/ 1250801 h 1250801"/>
                  <a:gd name="connsiteX7-131" fmla="*/ 1469917 w 4628077"/>
                  <a:gd name="connsiteY7-132" fmla="*/ 1233052 h 1250801"/>
                  <a:gd name="connsiteX8-133" fmla="*/ 208471 w 4628077"/>
                  <a:gd name="connsiteY8-134" fmla="*/ 1250801 h 1250801"/>
                  <a:gd name="connsiteX9-135" fmla="*/ 0 w 4628077"/>
                  <a:gd name="connsiteY9-136" fmla="*/ 1042330 h 1250801"/>
                  <a:gd name="connsiteX10" fmla="*/ 96982 w 4628077"/>
                  <a:gd name="connsiteY10" fmla="*/ 291598 h 1250801"/>
                  <a:gd name="connsiteX0-137" fmla="*/ 96982 w 4628077"/>
                  <a:gd name="connsiteY0-138" fmla="*/ 291598 h 1250801"/>
                  <a:gd name="connsiteX1-139" fmla="*/ 125343 w 4628077"/>
                  <a:gd name="connsiteY1-140" fmla="*/ 27709 h 1250801"/>
                  <a:gd name="connsiteX2-141" fmla="*/ 2689117 w 4628077"/>
                  <a:gd name="connsiteY2-142" fmla="*/ 83125 h 1250801"/>
                  <a:gd name="connsiteX3-143" fmla="*/ 4419606 w 4628077"/>
                  <a:gd name="connsiteY3-144" fmla="*/ 0 h 1250801"/>
                  <a:gd name="connsiteX4-145" fmla="*/ 4628077 w 4628077"/>
                  <a:gd name="connsiteY4-146" fmla="*/ 208471 h 1250801"/>
                  <a:gd name="connsiteX5-147" fmla="*/ 4628077 w 4628077"/>
                  <a:gd name="connsiteY5-148" fmla="*/ 1042330 h 1250801"/>
                  <a:gd name="connsiteX6-149" fmla="*/ 4419606 w 4628077"/>
                  <a:gd name="connsiteY6-150" fmla="*/ 1250801 h 1250801"/>
                  <a:gd name="connsiteX7-151" fmla="*/ 1497626 w 4628077"/>
                  <a:gd name="connsiteY7-152" fmla="*/ 1205343 h 1250801"/>
                  <a:gd name="connsiteX8-153" fmla="*/ 208471 w 4628077"/>
                  <a:gd name="connsiteY8-154" fmla="*/ 1250801 h 1250801"/>
                  <a:gd name="connsiteX9-155" fmla="*/ 0 w 4628077"/>
                  <a:gd name="connsiteY9-156" fmla="*/ 1042330 h 1250801"/>
                  <a:gd name="connsiteX10-157" fmla="*/ 96982 w 4628077"/>
                  <a:gd name="connsiteY10-158" fmla="*/ 291598 h 1250801"/>
                  <a:gd name="connsiteX0-159" fmla="*/ 96982 w 4628077"/>
                  <a:gd name="connsiteY0-160" fmla="*/ 291598 h 1250801"/>
                  <a:gd name="connsiteX1-161" fmla="*/ 125343 w 4628077"/>
                  <a:gd name="connsiteY1-162" fmla="*/ 27709 h 1250801"/>
                  <a:gd name="connsiteX2-163" fmla="*/ 2689117 w 4628077"/>
                  <a:gd name="connsiteY2-164" fmla="*/ 83125 h 1250801"/>
                  <a:gd name="connsiteX3-165" fmla="*/ 4419606 w 4628077"/>
                  <a:gd name="connsiteY3-166" fmla="*/ 0 h 1250801"/>
                  <a:gd name="connsiteX4-167" fmla="*/ 4628077 w 4628077"/>
                  <a:gd name="connsiteY4-168" fmla="*/ 208471 h 1250801"/>
                  <a:gd name="connsiteX5-169" fmla="*/ 4628077 w 4628077"/>
                  <a:gd name="connsiteY5-170" fmla="*/ 1042330 h 1250801"/>
                  <a:gd name="connsiteX6-171" fmla="*/ 4419606 w 4628077"/>
                  <a:gd name="connsiteY6-172" fmla="*/ 1250801 h 1250801"/>
                  <a:gd name="connsiteX7-173" fmla="*/ 2841517 w 4628077"/>
                  <a:gd name="connsiteY7-174" fmla="*/ 1219198 h 1250801"/>
                  <a:gd name="connsiteX8-175" fmla="*/ 1497626 w 4628077"/>
                  <a:gd name="connsiteY8-176" fmla="*/ 1205343 h 1250801"/>
                  <a:gd name="connsiteX9-177" fmla="*/ 208471 w 4628077"/>
                  <a:gd name="connsiteY9-178" fmla="*/ 1250801 h 1250801"/>
                  <a:gd name="connsiteX10-179" fmla="*/ 0 w 4628077"/>
                  <a:gd name="connsiteY10-180" fmla="*/ 1042330 h 1250801"/>
                  <a:gd name="connsiteX11" fmla="*/ 96982 w 4628077"/>
                  <a:gd name="connsiteY11" fmla="*/ 291598 h 1250801"/>
                  <a:gd name="connsiteX0-181" fmla="*/ 96982 w 4628077"/>
                  <a:gd name="connsiteY0-182" fmla="*/ 291598 h 1250801"/>
                  <a:gd name="connsiteX1-183" fmla="*/ 125343 w 4628077"/>
                  <a:gd name="connsiteY1-184" fmla="*/ 27709 h 1250801"/>
                  <a:gd name="connsiteX2-185" fmla="*/ 2689117 w 4628077"/>
                  <a:gd name="connsiteY2-186" fmla="*/ 83125 h 1250801"/>
                  <a:gd name="connsiteX3-187" fmla="*/ 4419606 w 4628077"/>
                  <a:gd name="connsiteY3-188" fmla="*/ 0 h 1250801"/>
                  <a:gd name="connsiteX4-189" fmla="*/ 4628077 w 4628077"/>
                  <a:gd name="connsiteY4-190" fmla="*/ 208471 h 1250801"/>
                  <a:gd name="connsiteX5-191" fmla="*/ 4628077 w 4628077"/>
                  <a:gd name="connsiteY5-192" fmla="*/ 1042330 h 1250801"/>
                  <a:gd name="connsiteX6-193" fmla="*/ 4419606 w 4628077"/>
                  <a:gd name="connsiteY6-194" fmla="*/ 1250801 h 1250801"/>
                  <a:gd name="connsiteX7-195" fmla="*/ 2841517 w 4628077"/>
                  <a:gd name="connsiteY7-196" fmla="*/ 1219198 h 1250801"/>
                  <a:gd name="connsiteX8-197" fmla="*/ 2605990 w 4628077"/>
                  <a:gd name="connsiteY8-198" fmla="*/ 1191488 h 1250801"/>
                  <a:gd name="connsiteX9-199" fmla="*/ 1497626 w 4628077"/>
                  <a:gd name="connsiteY9-200" fmla="*/ 1205343 h 1250801"/>
                  <a:gd name="connsiteX10-201" fmla="*/ 208471 w 4628077"/>
                  <a:gd name="connsiteY10-202" fmla="*/ 1250801 h 1250801"/>
                  <a:gd name="connsiteX11-203" fmla="*/ 0 w 4628077"/>
                  <a:gd name="connsiteY11-204" fmla="*/ 1042330 h 1250801"/>
                  <a:gd name="connsiteX12" fmla="*/ 96982 w 4628077"/>
                  <a:gd name="connsiteY12" fmla="*/ 291598 h 1250801"/>
                  <a:gd name="connsiteX0-205" fmla="*/ 96982 w 4628077"/>
                  <a:gd name="connsiteY0-206" fmla="*/ 291598 h 1250801"/>
                  <a:gd name="connsiteX1-207" fmla="*/ 125343 w 4628077"/>
                  <a:gd name="connsiteY1-208" fmla="*/ 27709 h 1250801"/>
                  <a:gd name="connsiteX2-209" fmla="*/ 2689117 w 4628077"/>
                  <a:gd name="connsiteY2-210" fmla="*/ 83125 h 1250801"/>
                  <a:gd name="connsiteX3-211" fmla="*/ 4419606 w 4628077"/>
                  <a:gd name="connsiteY3-212" fmla="*/ 0 h 1250801"/>
                  <a:gd name="connsiteX4-213" fmla="*/ 4628077 w 4628077"/>
                  <a:gd name="connsiteY4-214" fmla="*/ 208471 h 1250801"/>
                  <a:gd name="connsiteX5-215" fmla="*/ 4628077 w 4628077"/>
                  <a:gd name="connsiteY5-216" fmla="*/ 1042330 h 1250801"/>
                  <a:gd name="connsiteX6-217" fmla="*/ 4419606 w 4628077"/>
                  <a:gd name="connsiteY6-218" fmla="*/ 1250801 h 1250801"/>
                  <a:gd name="connsiteX7-219" fmla="*/ 2841517 w 4628077"/>
                  <a:gd name="connsiteY7-220" fmla="*/ 1219198 h 1250801"/>
                  <a:gd name="connsiteX8-221" fmla="*/ 2605990 w 4628077"/>
                  <a:gd name="connsiteY8-222" fmla="*/ 1191488 h 1250801"/>
                  <a:gd name="connsiteX9-223" fmla="*/ 2398171 w 4628077"/>
                  <a:gd name="connsiteY9-224" fmla="*/ 1205343 h 1250801"/>
                  <a:gd name="connsiteX10-225" fmla="*/ 1497626 w 4628077"/>
                  <a:gd name="connsiteY10-226" fmla="*/ 1205343 h 1250801"/>
                  <a:gd name="connsiteX11-227" fmla="*/ 208471 w 4628077"/>
                  <a:gd name="connsiteY11-228" fmla="*/ 1250801 h 1250801"/>
                  <a:gd name="connsiteX12-229" fmla="*/ 0 w 4628077"/>
                  <a:gd name="connsiteY12-230" fmla="*/ 1042330 h 1250801"/>
                  <a:gd name="connsiteX13" fmla="*/ 96982 w 4628077"/>
                  <a:gd name="connsiteY13" fmla="*/ 291598 h 1250801"/>
                  <a:gd name="connsiteX0-231" fmla="*/ 96982 w 4628077"/>
                  <a:gd name="connsiteY0-232" fmla="*/ 291598 h 1250801"/>
                  <a:gd name="connsiteX1-233" fmla="*/ 125343 w 4628077"/>
                  <a:gd name="connsiteY1-234" fmla="*/ 27709 h 1250801"/>
                  <a:gd name="connsiteX2-235" fmla="*/ 2689117 w 4628077"/>
                  <a:gd name="connsiteY2-236" fmla="*/ 83125 h 1250801"/>
                  <a:gd name="connsiteX3-237" fmla="*/ 4419606 w 4628077"/>
                  <a:gd name="connsiteY3-238" fmla="*/ 0 h 1250801"/>
                  <a:gd name="connsiteX4-239" fmla="*/ 4628077 w 4628077"/>
                  <a:gd name="connsiteY4-240" fmla="*/ 208471 h 1250801"/>
                  <a:gd name="connsiteX5-241" fmla="*/ 4628077 w 4628077"/>
                  <a:gd name="connsiteY5-242" fmla="*/ 1042330 h 1250801"/>
                  <a:gd name="connsiteX6-243" fmla="*/ 4419606 w 4628077"/>
                  <a:gd name="connsiteY6-244" fmla="*/ 1250801 h 1250801"/>
                  <a:gd name="connsiteX7-245" fmla="*/ 2841517 w 4628077"/>
                  <a:gd name="connsiteY7-246" fmla="*/ 1219198 h 1250801"/>
                  <a:gd name="connsiteX8-247" fmla="*/ 2564426 w 4628077"/>
                  <a:gd name="connsiteY8-248" fmla="*/ 1094507 h 1250801"/>
                  <a:gd name="connsiteX9-249" fmla="*/ 2398171 w 4628077"/>
                  <a:gd name="connsiteY9-250" fmla="*/ 1205343 h 1250801"/>
                  <a:gd name="connsiteX10-251" fmla="*/ 1497626 w 4628077"/>
                  <a:gd name="connsiteY10-252" fmla="*/ 1205343 h 1250801"/>
                  <a:gd name="connsiteX11-253" fmla="*/ 208471 w 4628077"/>
                  <a:gd name="connsiteY11-254" fmla="*/ 1250801 h 1250801"/>
                  <a:gd name="connsiteX12-255" fmla="*/ 0 w 4628077"/>
                  <a:gd name="connsiteY12-256" fmla="*/ 1042330 h 1250801"/>
                  <a:gd name="connsiteX13-257" fmla="*/ 96982 w 4628077"/>
                  <a:gd name="connsiteY13-258" fmla="*/ 291598 h 1250801"/>
                  <a:gd name="connsiteX0-259" fmla="*/ 96982 w 4628077"/>
                  <a:gd name="connsiteY0-260" fmla="*/ 291598 h 1250801"/>
                  <a:gd name="connsiteX1-261" fmla="*/ 125343 w 4628077"/>
                  <a:gd name="connsiteY1-262" fmla="*/ 27709 h 1250801"/>
                  <a:gd name="connsiteX2-263" fmla="*/ 2689117 w 4628077"/>
                  <a:gd name="connsiteY2-264" fmla="*/ 83125 h 1250801"/>
                  <a:gd name="connsiteX3-265" fmla="*/ 4419606 w 4628077"/>
                  <a:gd name="connsiteY3-266" fmla="*/ 0 h 1250801"/>
                  <a:gd name="connsiteX4-267" fmla="*/ 4628077 w 4628077"/>
                  <a:gd name="connsiteY4-268" fmla="*/ 208471 h 1250801"/>
                  <a:gd name="connsiteX5-269" fmla="*/ 4628077 w 4628077"/>
                  <a:gd name="connsiteY5-270" fmla="*/ 1042330 h 1250801"/>
                  <a:gd name="connsiteX6-271" fmla="*/ 4419606 w 4628077"/>
                  <a:gd name="connsiteY6-272" fmla="*/ 1250801 h 1250801"/>
                  <a:gd name="connsiteX7-273" fmla="*/ 3783626 w 4628077"/>
                  <a:gd name="connsiteY7-274" fmla="*/ 1219198 h 1250801"/>
                  <a:gd name="connsiteX8-275" fmla="*/ 2841517 w 4628077"/>
                  <a:gd name="connsiteY8-276" fmla="*/ 1219198 h 1250801"/>
                  <a:gd name="connsiteX9-277" fmla="*/ 2564426 w 4628077"/>
                  <a:gd name="connsiteY9-278" fmla="*/ 1094507 h 1250801"/>
                  <a:gd name="connsiteX10-279" fmla="*/ 2398171 w 4628077"/>
                  <a:gd name="connsiteY10-280" fmla="*/ 1205343 h 1250801"/>
                  <a:gd name="connsiteX11-281" fmla="*/ 1497626 w 4628077"/>
                  <a:gd name="connsiteY11-282" fmla="*/ 1205343 h 1250801"/>
                  <a:gd name="connsiteX12-283" fmla="*/ 208471 w 4628077"/>
                  <a:gd name="connsiteY12-284" fmla="*/ 1250801 h 1250801"/>
                  <a:gd name="connsiteX13-285" fmla="*/ 0 w 4628077"/>
                  <a:gd name="connsiteY13-286" fmla="*/ 1042330 h 1250801"/>
                  <a:gd name="connsiteX14" fmla="*/ 96982 w 4628077"/>
                  <a:gd name="connsiteY14" fmla="*/ 291598 h 1250801"/>
                  <a:gd name="connsiteX0-287" fmla="*/ 96982 w 4628077"/>
                  <a:gd name="connsiteY0-288" fmla="*/ 291598 h 1250801"/>
                  <a:gd name="connsiteX1-289" fmla="*/ 125343 w 4628077"/>
                  <a:gd name="connsiteY1-290" fmla="*/ 27709 h 1250801"/>
                  <a:gd name="connsiteX2-291" fmla="*/ 2689117 w 4628077"/>
                  <a:gd name="connsiteY2-292" fmla="*/ 83125 h 1250801"/>
                  <a:gd name="connsiteX3-293" fmla="*/ 4419606 w 4628077"/>
                  <a:gd name="connsiteY3-294" fmla="*/ 0 h 1250801"/>
                  <a:gd name="connsiteX4-295" fmla="*/ 4628077 w 4628077"/>
                  <a:gd name="connsiteY4-296" fmla="*/ 208471 h 1250801"/>
                  <a:gd name="connsiteX5-297" fmla="*/ 4628077 w 4628077"/>
                  <a:gd name="connsiteY5-298" fmla="*/ 1042330 h 1250801"/>
                  <a:gd name="connsiteX6-299" fmla="*/ 4419606 w 4628077"/>
                  <a:gd name="connsiteY6-300" fmla="*/ 1250801 h 1250801"/>
                  <a:gd name="connsiteX7-301" fmla="*/ 3728208 w 4628077"/>
                  <a:gd name="connsiteY7-302" fmla="*/ 1191489 h 1250801"/>
                  <a:gd name="connsiteX8-303" fmla="*/ 2841517 w 4628077"/>
                  <a:gd name="connsiteY8-304" fmla="*/ 1219198 h 1250801"/>
                  <a:gd name="connsiteX9-305" fmla="*/ 2564426 w 4628077"/>
                  <a:gd name="connsiteY9-306" fmla="*/ 1094507 h 1250801"/>
                  <a:gd name="connsiteX10-307" fmla="*/ 2398171 w 4628077"/>
                  <a:gd name="connsiteY10-308" fmla="*/ 1205343 h 1250801"/>
                  <a:gd name="connsiteX11-309" fmla="*/ 1497626 w 4628077"/>
                  <a:gd name="connsiteY11-310" fmla="*/ 1205343 h 1250801"/>
                  <a:gd name="connsiteX12-311" fmla="*/ 208471 w 4628077"/>
                  <a:gd name="connsiteY12-312" fmla="*/ 1250801 h 1250801"/>
                  <a:gd name="connsiteX13-313" fmla="*/ 0 w 4628077"/>
                  <a:gd name="connsiteY13-314" fmla="*/ 1042330 h 1250801"/>
                  <a:gd name="connsiteX14-315" fmla="*/ 96982 w 4628077"/>
                  <a:gd name="connsiteY14-316" fmla="*/ 291598 h 1250801"/>
                  <a:gd name="connsiteX0-317" fmla="*/ 96982 w 4738913"/>
                  <a:gd name="connsiteY0-318" fmla="*/ 291598 h 1250801"/>
                  <a:gd name="connsiteX1-319" fmla="*/ 125343 w 4738913"/>
                  <a:gd name="connsiteY1-320" fmla="*/ 27709 h 1250801"/>
                  <a:gd name="connsiteX2-321" fmla="*/ 2689117 w 4738913"/>
                  <a:gd name="connsiteY2-322" fmla="*/ 83125 h 1250801"/>
                  <a:gd name="connsiteX3-323" fmla="*/ 4419606 w 4738913"/>
                  <a:gd name="connsiteY3-324" fmla="*/ 0 h 1250801"/>
                  <a:gd name="connsiteX4-325" fmla="*/ 4628077 w 4738913"/>
                  <a:gd name="connsiteY4-326" fmla="*/ 208471 h 1250801"/>
                  <a:gd name="connsiteX5-327" fmla="*/ 4738913 w 4738913"/>
                  <a:gd name="connsiteY5-328" fmla="*/ 1056185 h 1250801"/>
                  <a:gd name="connsiteX6-329" fmla="*/ 4419606 w 4738913"/>
                  <a:gd name="connsiteY6-330" fmla="*/ 1250801 h 1250801"/>
                  <a:gd name="connsiteX7-331" fmla="*/ 3728208 w 4738913"/>
                  <a:gd name="connsiteY7-332" fmla="*/ 1191489 h 1250801"/>
                  <a:gd name="connsiteX8-333" fmla="*/ 2841517 w 4738913"/>
                  <a:gd name="connsiteY8-334" fmla="*/ 1219198 h 1250801"/>
                  <a:gd name="connsiteX9-335" fmla="*/ 2564426 w 4738913"/>
                  <a:gd name="connsiteY9-336" fmla="*/ 1094507 h 1250801"/>
                  <a:gd name="connsiteX10-337" fmla="*/ 2398171 w 4738913"/>
                  <a:gd name="connsiteY10-338" fmla="*/ 1205343 h 1250801"/>
                  <a:gd name="connsiteX11-339" fmla="*/ 1497626 w 4738913"/>
                  <a:gd name="connsiteY11-340" fmla="*/ 1205343 h 1250801"/>
                  <a:gd name="connsiteX12-341" fmla="*/ 208471 w 4738913"/>
                  <a:gd name="connsiteY12-342" fmla="*/ 1250801 h 1250801"/>
                  <a:gd name="connsiteX13-343" fmla="*/ 0 w 4738913"/>
                  <a:gd name="connsiteY13-344" fmla="*/ 1042330 h 1250801"/>
                  <a:gd name="connsiteX14-345" fmla="*/ 96982 w 4738913"/>
                  <a:gd name="connsiteY14-346" fmla="*/ 291598 h 1250801"/>
                  <a:gd name="connsiteX0-347" fmla="*/ 96982 w 4738913"/>
                  <a:gd name="connsiteY0-348" fmla="*/ 291598 h 1250801"/>
                  <a:gd name="connsiteX1-349" fmla="*/ 125343 w 4738913"/>
                  <a:gd name="connsiteY1-350" fmla="*/ 27709 h 1250801"/>
                  <a:gd name="connsiteX2-351" fmla="*/ 2689117 w 4738913"/>
                  <a:gd name="connsiteY2-352" fmla="*/ 83125 h 1250801"/>
                  <a:gd name="connsiteX3-353" fmla="*/ 4419606 w 4738913"/>
                  <a:gd name="connsiteY3-354" fmla="*/ 0 h 1250801"/>
                  <a:gd name="connsiteX4-355" fmla="*/ 4628077 w 4738913"/>
                  <a:gd name="connsiteY4-356" fmla="*/ 208471 h 1250801"/>
                  <a:gd name="connsiteX5-357" fmla="*/ 4738913 w 4738913"/>
                  <a:gd name="connsiteY5-358" fmla="*/ 1056185 h 1250801"/>
                  <a:gd name="connsiteX6-359" fmla="*/ 4419606 w 4738913"/>
                  <a:gd name="connsiteY6-360" fmla="*/ 1250801 h 1250801"/>
                  <a:gd name="connsiteX7-361" fmla="*/ 3728208 w 4738913"/>
                  <a:gd name="connsiteY7-362" fmla="*/ 1191489 h 1250801"/>
                  <a:gd name="connsiteX8-363" fmla="*/ 2841517 w 4738913"/>
                  <a:gd name="connsiteY8-364" fmla="*/ 1219198 h 1250801"/>
                  <a:gd name="connsiteX9-365" fmla="*/ 2564426 w 4738913"/>
                  <a:gd name="connsiteY9-366" fmla="*/ 1094507 h 1250801"/>
                  <a:gd name="connsiteX10-367" fmla="*/ 2398171 w 4738913"/>
                  <a:gd name="connsiteY10-368" fmla="*/ 1205343 h 1250801"/>
                  <a:gd name="connsiteX11-369" fmla="*/ 1497626 w 4738913"/>
                  <a:gd name="connsiteY11-370" fmla="*/ 1205343 h 1250801"/>
                  <a:gd name="connsiteX12-371" fmla="*/ 208471 w 4738913"/>
                  <a:gd name="connsiteY12-372" fmla="*/ 1250801 h 1250801"/>
                  <a:gd name="connsiteX13-373" fmla="*/ 0 w 4738913"/>
                  <a:gd name="connsiteY13-374" fmla="*/ 1042330 h 1250801"/>
                  <a:gd name="connsiteX14-375" fmla="*/ 96982 w 4738913"/>
                  <a:gd name="connsiteY14-376" fmla="*/ 291598 h 1250801"/>
                  <a:gd name="connsiteX0-377" fmla="*/ 96982 w 4745175"/>
                  <a:gd name="connsiteY0-378" fmla="*/ 291598 h 1250801"/>
                  <a:gd name="connsiteX1-379" fmla="*/ 125343 w 4745175"/>
                  <a:gd name="connsiteY1-380" fmla="*/ 27709 h 1250801"/>
                  <a:gd name="connsiteX2-381" fmla="*/ 2689117 w 4745175"/>
                  <a:gd name="connsiteY2-382" fmla="*/ 83125 h 1250801"/>
                  <a:gd name="connsiteX3-383" fmla="*/ 4419606 w 4745175"/>
                  <a:gd name="connsiteY3-384" fmla="*/ 0 h 1250801"/>
                  <a:gd name="connsiteX4-385" fmla="*/ 4738914 w 4745175"/>
                  <a:gd name="connsiteY4-386" fmla="*/ 194616 h 1250801"/>
                  <a:gd name="connsiteX5-387" fmla="*/ 4738913 w 4745175"/>
                  <a:gd name="connsiteY5-388" fmla="*/ 1056185 h 1250801"/>
                  <a:gd name="connsiteX6-389" fmla="*/ 4419606 w 4745175"/>
                  <a:gd name="connsiteY6-390" fmla="*/ 1250801 h 1250801"/>
                  <a:gd name="connsiteX7-391" fmla="*/ 3728208 w 4745175"/>
                  <a:gd name="connsiteY7-392" fmla="*/ 1191489 h 1250801"/>
                  <a:gd name="connsiteX8-393" fmla="*/ 2841517 w 4745175"/>
                  <a:gd name="connsiteY8-394" fmla="*/ 1219198 h 1250801"/>
                  <a:gd name="connsiteX9-395" fmla="*/ 2564426 w 4745175"/>
                  <a:gd name="connsiteY9-396" fmla="*/ 1094507 h 1250801"/>
                  <a:gd name="connsiteX10-397" fmla="*/ 2398171 w 4745175"/>
                  <a:gd name="connsiteY10-398" fmla="*/ 1205343 h 1250801"/>
                  <a:gd name="connsiteX11-399" fmla="*/ 1497626 w 4745175"/>
                  <a:gd name="connsiteY11-400" fmla="*/ 1205343 h 1250801"/>
                  <a:gd name="connsiteX12-401" fmla="*/ 208471 w 4745175"/>
                  <a:gd name="connsiteY12-402" fmla="*/ 1250801 h 1250801"/>
                  <a:gd name="connsiteX13-403" fmla="*/ 0 w 4745175"/>
                  <a:gd name="connsiteY13-404" fmla="*/ 1042330 h 1250801"/>
                  <a:gd name="connsiteX14-405" fmla="*/ 96982 w 4745175"/>
                  <a:gd name="connsiteY14-406" fmla="*/ 291598 h 1250801"/>
                  <a:gd name="connsiteX0-407" fmla="*/ 96982 w 4745175"/>
                  <a:gd name="connsiteY0-408" fmla="*/ 291598 h 1250801"/>
                  <a:gd name="connsiteX1-409" fmla="*/ 125343 w 4745175"/>
                  <a:gd name="connsiteY1-410" fmla="*/ 27709 h 1250801"/>
                  <a:gd name="connsiteX2-411" fmla="*/ 2702972 w 4745175"/>
                  <a:gd name="connsiteY2-412" fmla="*/ 27707 h 1250801"/>
                  <a:gd name="connsiteX3-413" fmla="*/ 4419606 w 4745175"/>
                  <a:gd name="connsiteY3-414" fmla="*/ 0 h 1250801"/>
                  <a:gd name="connsiteX4-415" fmla="*/ 4738914 w 4745175"/>
                  <a:gd name="connsiteY4-416" fmla="*/ 194616 h 1250801"/>
                  <a:gd name="connsiteX5-417" fmla="*/ 4738913 w 4745175"/>
                  <a:gd name="connsiteY5-418" fmla="*/ 1056185 h 1250801"/>
                  <a:gd name="connsiteX6-419" fmla="*/ 4419606 w 4745175"/>
                  <a:gd name="connsiteY6-420" fmla="*/ 1250801 h 1250801"/>
                  <a:gd name="connsiteX7-421" fmla="*/ 3728208 w 4745175"/>
                  <a:gd name="connsiteY7-422" fmla="*/ 1191489 h 1250801"/>
                  <a:gd name="connsiteX8-423" fmla="*/ 2841517 w 4745175"/>
                  <a:gd name="connsiteY8-424" fmla="*/ 1219198 h 1250801"/>
                  <a:gd name="connsiteX9-425" fmla="*/ 2564426 w 4745175"/>
                  <a:gd name="connsiteY9-426" fmla="*/ 1094507 h 1250801"/>
                  <a:gd name="connsiteX10-427" fmla="*/ 2398171 w 4745175"/>
                  <a:gd name="connsiteY10-428" fmla="*/ 1205343 h 1250801"/>
                  <a:gd name="connsiteX11-429" fmla="*/ 1497626 w 4745175"/>
                  <a:gd name="connsiteY11-430" fmla="*/ 1205343 h 1250801"/>
                  <a:gd name="connsiteX12-431" fmla="*/ 208471 w 4745175"/>
                  <a:gd name="connsiteY12-432" fmla="*/ 1250801 h 1250801"/>
                  <a:gd name="connsiteX13-433" fmla="*/ 0 w 4745175"/>
                  <a:gd name="connsiteY13-434" fmla="*/ 1042330 h 1250801"/>
                  <a:gd name="connsiteX14-435" fmla="*/ 96982 w 4745175"/>
                  <a:gd name="connsiteY14-436" fmla="*/ 291598 h 1250801"/>
                  <a:gd name="connsiteX0-437" fmla="*/ 96982 w 4745175"/>
                  <a:gd name="connsiteY0-438" fmla="*/ 291598 h 1250801"/>
                  <a:gd name="connsiteX1-439" fmla="*/ 125343 w 4745175"/>
                  <a:gd name="connsiteY1-440" fmla="*/ 27709 h 1250801"/>
                  <a:gd name="connsiteX2-441" fmla="*/ 2702972 w 4745175"/>
                  <a:gd name="connsiteY2-442" fmla="*/ 27707 h 1250801"/>
                  <a:gd name="connsiteX3-443" fmla="*/ 4419606 w 4745175"/>
                  <a:gd name="connsiteY3-444" fmla="*/ 0 h 1250801"/>
                  <a:gd name="connsiteX4-445" fmla="*/ 4738914 w 4745175"/>
                  <a:gd name="connsiteY4-446" fmla="*/ 194616 h 1250801"/>
                  <a:gd name="connsiteX5-447" fmla="*/ 4738913 w 4745175"/>
                  <a:gd name="connsiteY5-448" fmla="*/ 1056185 h 1250801"/>
                  <a:gd name="connsiteX6-449" fmla="*/ 4419606 w 4745175"/>
                  <a:gd name="connsiteY6-450" fmla="*/ 1250801 h 1250801"/>
                  <a:gd name="connsiteX7-451" fmla="*/ 3728208 w 4745175"/>
                  <a:gd name="connsiteY7-452" fmla="*/ 1191489 h 1250801"/>
                  <a:gd name="connsiteX8-453" fmla="*/ 3381844 w 4745175"/>
                  <a:gd name="connsiteY8-454" fmla="*/ 1163779 h 1250801"/>
                  <a:gd name="connsiteX9-455" fmla="*/ 2841517 w 4745175"/>
                  <a:gd name="connsiteY9-456" fmla="*/ 1219198 h 1250801"/>
                  <a:gd name="connsiteX10-457" fmla="*/ 2564426 w 4745175"/>
                  <a:gd name="connsiteY10-458" fmla="*/ 1094507 h 1250801"/>
                  <a:gd name="connsiteX11-459" fmla="*/ 2398171 w 4745175"/>
                  <a:gd name="connsiteY11-460" fmla="*/ 1205343 h 1250801"/>
                  <a:gd name="connsiteX12-461" fmla="*/ 1497626 w 4745175"/>
                  <a:gd name="connsiteY12-462" fmla="*/ 1205343 h 1250801"/>
                  <a:gd name="connsiteX13-463" fmla="*/ 208471 w 4745175"/>
                  <a:gd name="connsiteY13-464" fmla="*/ 1250801 h 1250801"/>
                  <a:gd name="connsiteX14-465" fmla="*/ 0 w 4745175"/>
                  <a:gd name="connsiteY14-466" fmla="*/ 1042330 h 1250801"/>
                  <a:gd name="connsiteX15" fmla="*/ 96982 w 4745175"/>
                  <a:gd name="connsiteY15" fmla="*/ 291598 h 1250801"/>
                  <a:gd name="connsiteX0-467" fmla="*/ 96982 w 4745175"/>
                  <a:gd name="connsiteY0-468" fmla="*/ 291598 h 1250801"/>
                  <a:gd name="connsiteX1-469" fmla="*/ 125343 w 4745175"/>
                  <a:gd name="connsiteY1-470" fmla="*/ 27709 h 1250801"/>
                  <a:gd name="connsiteX2-471" fmla="*/ 2702972 w 4745175"/>
                  <a:gd name="connsiteY2-472" fmla="*/ 27707 h 1250801"/>
                  <a:gd name="connsiteX3-473" fmla="*/ 4419606 w 4745175"/>
                  <a:gd name="connsiteY3-474" fmla="*/ 0 h 1250801"/>
                  <a:gd name="connsiteX4-475" fmla="*/ 4738914 w 4745175"/>
                  <a:gd name="connsiteY4-476" fmla="*/ 194616 h 1250801"/>
                  <a:gd name="connsiteX5-477" fmla="*/ 4738913 w 4745175"/>
                  <a:gd name="connsiteY5-478" fmla="*/ 1056185 h 1250801"/>
                  <a:gd name="connsiteX6-479" fmla="*/ 4419606 w 4745175"/>
                  <a:gd name="connsiteY6-480" fmla="*/ 1250801 h 1250801"/>
                  <a:gd name="connsiteX7-481" fmla="*/ 3825190 w 4745175"/>
                  <a:gd name="connsiteY7-482" fmla="*/ 1108362 h 1250801"/>
                  <a:gd name="connsiteX8-483" fmla="*/ 3381844 w 4745175"/>
                  <a:gd name="connsiteY8-484" fmla="*/ 1163779 h 1250801"/>
                  <a:gd name="connsiteX9-485" fmla="*/ 2841517 w 4745175"/>
                  <a:gd name="connsiteY9-486" fmla="*/ 1219198 h 1250801"/>
                  <a:gd name="connsiteX10-487" fmla="*/ 2564426 w 4745175"/>
                  <a:gd name="connsiteY10-488" fmla="*/ 1094507 h 1250801"/>
                  <a:gd name="connsiteX11-489" fmla="*/ 2398171 w 4745175"/>
                  <a:gd name="connsiteY11-490" fmla="*/ 1205343 h 1250801"/>
                  <a:gd name="connsiteX12-491" fmla="*/ 1497626 w 4745175"/>
                  <a:gd name="connsiteY12-492" fmla="*/ 1205343 h 1250801"/>
                  <a:gd name="connsiteX13-493" fmla="*/ 208471 w 4745175"/>
                  <a:gd name="connsiteY13-494" fmla="*/ 1250801 h 1250801"/>
                  <a:gd name="connsiteX14-495" fmla="*/ 0 w 4745175"/>
                  <a:gd name="connsiteY14-496" fmla="*/ 1042330 h 1250801"/>
                  <a:gd name="connsiteX15-497" fmla="*/ 96982 w 4745175"/>
                  <a:gd name="connsiteY15-498" fmla="*/ 291598 h 1250801"/>
                  <a:gd name="connsiteX0-499" fmla="*/ 96982 w 4745175"/>
                  <a:gd name="connsiteY0-500" fmla="*/ 291598 h 1250801"/>
                  <a:gd name="connsiteX1-501" fmla="*/ 125343 w 4745175"/>
                  <a:gd name="connsiteY1-502" fmla="*/ 27709 h 1250801"/>
                  <a:gd name="connsiteX2-503" fmla="*/ 2702972 w 4745175"/>
                  <a:gd name="connsiteY2-504" fmla="*/ 27707 h 1250801"/>
                  <a:gd name="connsiteX3-505" fmla="*/ 4419606 w 4745175"/>
                  <a:gd name="connsiteY3-506" fmla="*/ 0 h 1250801"/>
                  <a:gd name="connsiteX4-507" fmla="*/ 4738914 w 4745175"/>
                  <a:gd name="connsiteY4-508" fmla="*/ 194616 h 1250801"/>
                  <a:gd name="connsiteX5-509" fmla="*/ 4738913 w 4745175"/>
                  <a:gd name="connsiteY5-510" fmla="*/ 1056185 h 1250801"/>
                  <a:gd name="connsiteX6-511" fmla="*/ 4419606 w 4745175"/>
                  <a:gd name="connsiteY6-512" fmla="*/ 1250801 h 1250801"/>
                  <a:gd name="connsiteX7-513" fmla="*/ 3825190 w 4745175"/>
                  <a:gd name="connsiteY7-514" fmla="*/ 1108362 h 1250801"/>
                  <a:gd name="connsiteX8-515" fmla="*/ 3381844 w 4745175"/>
                  <a:gd name="connsiteY8-516" fmla="*/ 1163779 h 1250801"/>
                  <a:gd name="connsiteX9-517" fmla="*/ 2841517 w 4745175"/>
                  <a:gd name="connsiteY9-518" fmla="*/ 1219198 h 1250801"/>
                  <a:gd name="connsiteX10-519" fmla="*/ 2564426 w 4745175"/>
                  <a:gd name="connsiteY10-520" fmla="*/ 1094507 h 1250801"/>
                  <a:gd name="connsiteX11-521" fmla="*/ 2398171 w 4745175"/>
                  <a:gd name="connsiteY11-522" fmla="*/ 1205343 h 1250801"/>
                  <a:gd name="connsiteX12-523" fmla="*/ 1400644 w 4745175"/>
                  <a:gd name="connsiteY12-524" fmla="*/ 1122215 h 1250801"/>
                  <a:gd name="connsiteX13-525" fmla="*/ 208471 w 4745175"/>
                  <a:gd name="connsiteY13-526" fmla="*/ 1250801 h 1250801"/>
                  <a:gd name="connsiteX14-527" fmla="*/ 0 w 4745175"/>
                  <a:gd name="connsiteY14-528" fmla="*/ 1042330 h 1250801"/>
                  <a:gd name="connsiteX15-529" fmla="*/ 96982 w 4745175"/>
                  <a:gd name="connsiteY15-530" fmla="*/ 291598 h 1250801"/>
                  <a:gd name="connsiteX0-531" fmla="*/ 96982 w 4745175"/>
                  <a:gd name="connsiteY0-532" fmla="*/ 291598 h 1250801"/>
                  <a:gd name="connsiteX1-533" fmla="*/ 125343 w 4745175"/>
                  <a:gd name="connsiteY1-534" fmla="*/ 27709 h 1250801"/>
                  <a:gd name="connsiteX2-535" fmla="*/ 2702972 w 4745175"/>
                  <a:gd name="connsiteY2-536" fmla="*/ 27707 h 1250801"/>
                  <a:gd name="connsiteX3-537" fmla="*/ 4419606 w 4745175"/>
                  <a:gd name="connsiteY3-538" fmla="*/ 0 h 1250801"/>
                  <a:gd name="connsiteX4-539" fmla="*/ 4738914 w 4745175"/>
                  <a:gd name="connsiteY4-540" fmla="*/ 194616 h 1250801"/>
                  <a:gd name="connsiteX5-541" fmla="*/ 4738913 w 4745175"/>
                  <a:gd name="connsiteY5-542" fmla="*/ 1056185 h 1250801"/>
                  <a:gd name="connsiteX6-543" fmla="*/ 4419606 w 4745175"/>
                  <a:gd name="connsiteY6-544" fmla="*/ 1250801 h 1250801"/>
                  <a:gd name="connsiteX7-545" fmla="*/ 3825190 w 4745175"/>
                  <a:gd name="connsiteY7-546" fmla="*/ 1108362 h 1250801"/>
                  <a:gd name="connsiteX8-547" fmla="*/ 3381844 w 4745175"/>
                  <a:gd name="connsiteY8-548" fmla="*/ 1163779 h 1250801"/>
                  <a:gd name="connsiteX9-549" fmla="*/ 2841517 w 4745175"/>
                  <a:gd name="connsiteY9-550" fmla="*/ 1219198 h 1250801"/>
                  <a:gd name="connsiteX10-551" fmla="*/ 2564426 w 4745175"/>
                  <a:gd name="connsiteY10-552" fmla="*/ 1094507 h 1250801"/>
                  <a:gd name="connsiteX11-553" fmla="*/ 2398171 w 4745175"/>
                  <a:gd name="connsiteY11-554" fmla="*/ 1205343 h 1250801"/>
                  <a:gd name="connsiteX12-555" fmla="*/ 1442208 w 4745175"/>
                  <a:gd name="connsiteY12-556" fmla="*/ 1177633 h 1250801"/>
                  <a:gd name="connsiteX13-557" fmla="*/ 208471 w 4745175"/>
                  <a:gd name="connsiteY13-558" fmla="*/ 1250801 h 1250801"/>
                  <a:gd name="connsiteX14-559" fmla="*/ 0 w 4745175"/>
                  <a:gd name="connsiteY14-560" fmla="*/ 1042330 h 1250801"/>
                  <a:gd name="connsiteX15-561" fmla="*/ 96982 w 4745175"/>
                  <a:gd name="connsiteY15-562" fmla="*/ 291598 h 1250801"/>
                  <a:gd name="connsiteX0-563" fmla="*/ 96982 w 4745175"/>
                  <a:gd name="connsiteY0-564" fmla="*/ 291598 h 1250801"/>
                  <a:gd name="connsiteX1-565" fmla="*/ 125343 w 4745175"/>
                  <a:gd name="connsiteY1-566" fmla="*/ 27709 h 1250801"/>
                  <a:gd name="connsiteX2-567" fmla="*/ 2702972 w 4745175"/>
                  <a:gd name="connsiteY2-568" fmla="*/ 27707 h 1250801"/>
                  <a:gd name="connsiteX3-569" fmla="*/ 4419606 w 4745175"/>
                  <a:gd name="connsiteY3-570" fmla="*/ 0 h 1250801"/>
                  <a:gd name="connsiteX4-571" fmla="*/ 4738914 w 4745175"/>
                  <a:gd name="connsiteY4-572" fmla="*/ 194616 h 1250801"/>
                  <a:gd name="connsiteX5-573" fmla="*/ 4738913 w 4745175"/>
                  <a:gd name="connsiteY5-574" fmla="*/ 1056185 h 1250801"/>
                  <a:gd name="connsiteX6-575" fmla="*/ 4419606 w 4745175"/>
                  <a:gd name="connsiteY6-576" fmla="*/ 1250801 h 1250801"/>
                  <a:gd name="connsiteX7-577" fmla="*/ 3825190 w 4745175"/>
                  <a:gd name="connsiteY7-578" fmla="*/ 1108362 h 1250801"/>
                  <a:gd name="connsiteX8-579" fmla="*/ 3381844 w 4745175"/>
                  <a:gd name="connsiteY8-580" fmla="*/ 1163779 h 1250801"/>
                  <a:gd name="connsiteX9-581" fmla="*/ 2841517 w 4745175"/>
                  <a:gd name="connsiteY9-582" fmla="*/ 1219198 h 1250801"/>
                  <a:gd name="connsiteX10-583" fmla="*/ 2564426 w 4745175"/>
                  <a:gd name="connsiteY10-584" fmla="*/ 1094507 h 1250801"/>
                  <a:gd name="connsiteX11-585" fmla="*/ 2231916 w 4745175"/>
                  <a:gd name="connsiteY11-586" fmla="*/ 1219197 h 1250801"/>
                  <a:gd name="connsiteX12-587" fmla="*/ 1442208 w 4745175"/>
                  <a:gd name="connsiteY12-588" fmla="*/ 1177633 h 1250801"/>
                  <a:gd name="connsiteX13-589" fmla="*/ 208471 w 4745175"/>
                  <a:gd name="connsiteY13-590" fmla="*/ 1250801 h 1250801"/>
                  <a:gd name="connsiteX14-591" fmla="*/ 0 w 4745175"/>
                  <a:gd name="connsiteY14-592" fmla="*/ 1042330 h 1250801"/>
                  <a:gd name="connsiteX15-593" fmla="*/ 96982 w 4745175"/>
                  <a:gd name="connsiteY15-594" fmla="*/ 291598 h 1250801"/>
                  <a:gd name="connsiteX0-595" fmla="*/ 96982 w 4745175"/>
                  <a:gd name="connsiteY0-596" fmla="*/ 291598 h 1250801"/>
                  <a:gd name="connsiteX1-597" fmla="*/ 125343 w 4745175"/>
                  <a:gd name="connsiteY1-598" fmla="*/ 27709 h 1250801"/>
                  <a:gd name="connsiteX2-599" fmla="*/ 2702972 w 4745175"/>
                  <a:gd name="connsiteY2-600" fmla="*/ 27707 h 1250801"/>
                  <a:gd name="connsiteX3-601" fmla="*/ 4419606 w 4745175"/>
                  <a:gd name="connsiteY3-602" fmla="*/ 0 h 1250801"/>
                  <a:gd name="connsiteX4-603" fmla="*/ 4738914 w 4745175"/>
                  <a:gd name="connsiteY4-604" fmla="*/ 194616 h 1250801"/>
                  <a:gd name="connsiteX5-605" fmla="*/ 4738913 w 4745175"/>
                  <a:gd name="connsiteY5-606" fmla="*/ 1056185 h 1250801"/>
                  <a:gd name="connsiteX6-607" fmla="*/ 4419606 w 4745175"/>
                  <a:gd name="connsiteY6-608" fmla="*/ 1250801 h 1250801"/>
                  <a:gd name="connsiteX7-609" fmla="*/ 3825190 w 4745175"/>
                  <a:gd name="connsiteY7-610" fmla="*/ 1108362 h 1250801"/>
                  <a:gd name="connsiteX8-611" fmla="*/ 3381844 w 4745175"/>
                  <a:gd name="connsiteY8-612" fmla="*/ 1163779 h 1250801"/>
                  <a:gd name="connsiteX9-613" fmla="*/ 2841517 w 4745175"/>
                  <a:gd name="connsiteY9-614" fmla="*/ 1219198 h 1250801"/>
                  <a:gd name="connsiteX10-615" fmla="*/ 2550571 w 4745175"/>
                  <a:gd name="connsiteY10-616" fmla="*/ 1149925 h 1250801"/>
                  <a:gd name="connsiteX11-617" fmla="*/ 2231916 w 4745175"/>
                  <a:gd name="connsiteY11-618" fmla="*/ 1219197 h 1250801"/>
                  <a:gd name="connsiteX12-619" fmla="*/ 1442208 w 4745175"/>
                  <a:gd name="connsiteY12-620" fmla="*/ 1177633 h 1250801"/>
                  <a:gd name="connsiteX13-621" fmla="*/ 208471 w 4745175"/>
                  <a:gd name="connsiteY13-622" fmla="*/ 1250801 h 1250801"/>
                  <a:gd name="connsiteX14-623" fmla="*/ 0 w 4745175"/>
                  <a:gd name="connsiteY14-624" fmla="*/ 1042330 h 1250801"/>
                  <a:gd name="connsiteX15-625" fmla="*/ 96982 w 4745175"/>
                  <a:gd name="connsiteY15-626" fmla="*/ 291598 h 1250801"/>
                  <a:gd name="connsiteX0-627" fmla="*/ 96982 w 4745175"/>
                  <a:gd name="connsiteY0-628" fmla="*/ 291598 h 1250801"/>
                  <a:gd name="connsiteX1-629" fmla="*/ 125343 w 4745175"/>
                  <a:gd name="connsiteY1-630" fmla="*/ 27709 h 1250801"/>
                  <a:gd name="connsiteX2-631" fmla="*/ 2702972 w 4745175"/>
                  <a:gd name="connsiteY2-632" fmla="*/ 27707 h 1250801"/>
                  <a:gd name="connsiteX3-633" fmla="*/ 4419606 w 4745175"/>
                  <a:gd name="connsiteY3-634" fmla="*/ 0 h 1250801"/>
                  <a:gd name="connsiteX4-635" fmla="*/ 4738914 w 4745175"/>
                  <a:gd name="connsiteY4-636" fmla="*/ 194616 h 1250801"/>
                  <a:gd name="connsiteX5-637" fmla="*/ 4738913 w 4745175"/>
                  <a:gd name="connsiteY5-638" fmla="*/ 1056185 h 1250801"/>
                  <a:gd name="connsiteX6-639" fmla="*/ 4419606 w 4745175"/>
                  <a:gd name="connsiteY6-640" fmla="*/ 1250801 h 1250801"/>
                  <a:gd name="connsiteX7-641" fmla="*/ 3894463 w 4745175"/>
                  <a:gd name="connsiteY7-642" fmla="*/ 1163780 h 1250801"/>
                  <a:gd name="connsiteX8-643" fmla="*/ 3381844 w 4745175"/>
                  <a:gd name="connsiteY8-644" fmla="*/ 1163779 h 1250801"/>
                  <a:gd name="connsiteX9-645" fmla="*/ 2841517 w 4745175"/>
                  <a:gd name="connsiteY9-646" fmla="*/ 1219198 h 1250801"/>
                  <a:gd name="connsiteX10-647" fmla="*/ 2550571 w 4745175"/>
                  <a:gd name="connsiteY10-648" fmla="*/ 1149925 h 1250801"/>
                  <a:gd name="connsiteX11-649" fmla="*/ 2231916 w 4745175"/>
                  <a:gd name="connsiteY11-650" fmla="*/ 1219197 h 1250801"/>
                  <a:gd name="connsiteX12-651" fmla="*/ 1442208 w 4745175"/>
                  <a:gd name="connsiteY12-652" fmla="*/ 1177633 h 1250801"/>
                  <a:gd name="connsiteX13-653" fmla="*/ 208471 w 4745175"/>
                  <a:gd name="connsiteY13-654" fmla="*/ 1250801 h 1250801"/>
                  <a:gd name="connsiteX14-655" fmla="*/ 0 w 4745175"/>
                  <a:gd name="connsiteY14-656" fmla="*/ 1042330 h 1250801"/>
                  <a:gd name="connsiteX15-657" fmla="*/ 96982 w 4745175"/>
                  <a:gd name="connsiteY15-658" fmla="*/ 291598 h 1250801"/>
                  <a:gd name="connsiteX0-659" fmla="*/ 96982 w 4745175"/>
                  <a:gd name="connsiteY0-660" fmla="*/ 291598 h 1250801"/>
                  <a:gd name="connsiteX1-661" fmla="*/ 125343 w 4745175"/>
                  <a:gd name="connsiteY1-662" fmla="*/ 27709 h 1250801"/>
                  <a:gd name="connsiteX2-663" fmla="*/ 2702972 w 4745175"/>
                  <a:gd name="connsiteY2-664" fmla="*/ 27707 h 1250801"/>
                  <a:gd name="connsiteX3-665" fmla="*/ 4419606 w 4745175"/>
                  <a:gd name="connsiteY3-666" fmla="*/ 0 h 1250801"/>
                  <a:gd name="connsiteX4-667" fmla="*/ 4738914 w 4745175"/>
                  <a:gd name="connsiteY4-668" fmla="*/ 194616 h 1250801"/>
                  <a:gd name="connsiteX5-669" fmla="*/ 4738913 w 4745175"/>
                  <a:gd name="connsiteY5-670" fmla="*/ 1056185 h 1250801"/>
                  <a:gd name="connsiteX6-671" fmla="*/ 4419606 w 4745175"/>
                  <a:gd name="connsiteY6-672" fmla="*/ 1250801 h 1250801"/>
                  <a:gd name="connsiteX7-673" fmla="*/ 3894463 w 4745175"/>
                  <a:gd name="connsiteY7-674" fmla="*/ 1163780 h 1250801"/>
                  <a:gd name="connsiteX8-675" fmla="*/ 3367989 w 4745175"/>
                  <a:gd name="connsiteY8-676" fmla="*/ 1205343 h 1250801"/>
                  <a:gd name="connsiteX9-677" fmla="*/ 2841517 w 4745175"/>
                  <a:gd name="connsiteY9-678" fmla="*/ 1219198 h 1250801"/>
                  <a:gd name="connsiteX10-679" fmla="*/ 2550571 w 4745175"/>
                  <a:gd name="connsiteY10-680" fmla="*/ 1149925 h 1250801"/>
                  <a:gd name="connsiteX11-681" fmla="*/ 2231916 w 4745175"/>
                  <a:gd name="connsiteY11-682" fmla="*/ 1219197 h 1250801"/>
                  <a:gd name="connsiteX12-683" fmla="*/ 1442208 w 4745175"/>
                  <a:gd name="connsiteY12-684" fmla="*/ 1177633 h 1250801"/>
                  <a:gd name="connsiteX13-685" fmla="*/ 208471 w 4745175"/>
                  <a:gd name="connsiteY13-686" fmla="*/ 1250801 h 1250801"/>
                  <a:gd name="connsiteX14-687" fmla="*/ 0 w 4745175"/>
                  <a:gd name="connsiteY14-688" fmla="*/ 1042330 h 1250801"/>
                  <a:gd name="connsiteX15-689" fmla="*/ 96982 w 4745175"/>
                  <a:gd name="connsiteY15-690" fmla="*/ 291598 h 1250801"/>
                  <a:gd name="connsiteX0-691" fmla="*/ 96982 w 4745175"/>
                  <a:gd name="connsiteY0-692" fmla="*/ 296876 h 1256079"/>
                  <a:gd name="connsiteX1-693" fmla="*/ 125343 w 4745175"/>
                  <a:gd name="connsiteY1-694" fmla="*/ 32987 h 1256079"/>
                  <a:gd name="connsiteX2-695" fmla="*/ 1457382 w 4745175"/>
                  <a:gd name="connsiteY2-696" fmla="*/ 3972 h 1256079"/>
                  <a:gd name="connsiteX3-697" fmla="*/ 2702972 w 4745175"/>
                  <a:gd name="connsiteY3-698" fmla="*/ 32985 h 1256079"/>
                  <a:gd name="connsiteX4-699" fmla="*/ 4419606 w 4745175"/>
                  <a:gd name="connsiteY4-700" fmla="*/ 5278 h 1256079"/>
                  <a:gd name="connsiteX5-701" fmla="*/ 4738914 w 4745175"/>
                  <a:gd name="connsiteY5-702" fmla="*/ 199894 h 1256079"/>
                  <a:gd name="connsiteX6-703" fmla="*/ 4738913 w 4745175"/>
                  <a:gd name="connsiteY6-704" fmla="*/ 1061463 h 1256079"/>
                  <a:gd name="connsiteX7-705" fmla="*/ 4419606 w 4745175"/>
                  <a:gd name="connsiteY7-706" fmla="*/ 1256079 h 1256079"/>
                  <a:gd name="connsiteX8-707" fmla="*/ 3894463 w 4745175"/>
                  <a:gd name="connsiteY8-708" fmla="*/ 1169058 h 1256079"/>
                  <a:gd name="connsiteX9-709" fmla="*/ 3367989 w 4745175"/>
                  <a:gd name="connsiteY9-710" fmla="*/ 1210621 h 1256079"/>
                  <a:gd name="connsiteX10-711" fmla="*/ 2841517 w 4745175"/>
                  <a:gd name="connsiteY10-712" fmla="*/ 1224476 h 1256079"/>
                  <a:gd name="connsiteX11-713" fmla="*/ 2550571 w 4745175"/>
                  <a:gd name="connsiteY11-714" fmla="*/ 1155203 h 1256079"/>
                  <a:gd name="connsiteX12-715" fmla="*/ 2231916 w 4745175"/>
                  <a:gd name="connsiteY12-716" fmla="*/ 1224475 h 1256079"/>
                  <a:gd name="connsiteX13-717" fmla="*/ 1442208 w 4745175"/>
                  <a:gd name="connsiteY13-718" fmla="*/ 1182911 h 1256079"/>
                  <a:gd name="connsiteX14-719" fmla="*/ 208471 w 4745175"/>
                  <a:gd name="connsiteY14-720" fmla="*/ 1256079 h 1256079"/>
                  <a:gd name="connsiteX15-721" fmla="*/ 0 w 4745175"/>
                  <a:gd name="connsiteY15-722" fmla="*/ 1047608 h 1256079"/>
                  <a:gd name="connsiteX16" fmla="*/ 96982 w 4745175"/>
                  <a:gd name="connsiteY16" fmla="*/ 296876 h 1256079"/>
                  <a:gd name="connsiteX0-723" fmla="*/ 96982 w 4745175"/>
                  <a:gd name="connsiteY0-724" fmla="*/ 291598 h 1250801"/>
                  <a:gd name="connsiteX1-725" fmla="*/ 125343 w 4745175"/>
                  <a:gd name="connsiteY1-726" fmla="*/ 27709 h 1250801"/>
                  <a:gd name="connsiteX2-727" fmla="*/ 1512800 w 4745175"/>
                  <a:gd name="connsiteY2-728" fmla="*/ 67967 h 1250801"/>
                  <a:gd name="connsiteX3-729" fmla="*/ 2702972 w 4745175"/>
                  <a:gd name="connsiteY3-730" fmla="*/ 27707 h 1250801"/>
                  <a:gd name="connsiteX4-731" fmla="*/ 4419606 w 4745175"/>
                  <a:gd name="connsiteY4-732" fmla="*/ 0 h 1250801"/>
                  <a:gd name="connsiteX5-733" fmla="*/ 4738914 w 4745175"/>
                  <a:gd name="connsiteY5-734" fmla="*/ 194616 h 1250801"/>
                  <a:gd name="connsiteX6-735" fmla="*/ 4738913 w 4745175"/>
                  <a:gd name="connsiteY6-736" fmla="*/ 1056185 h 1250801"/>
                  <a:gd name="connsiteX7-737" fmla="*/ 4419606 w 4745175"/>
                  <a:gd name="connsiteY7-738" fmla="*/ 1250801 h 1250801"/>
                  <a:gd name="connsiteX8-739" fmla="*/ 3894463 w 4745175"/>
                  <a:gd name="connsiteY8-740" fmla="*/ 1163780 h 1250801"/>
                  <a:gd name="connsiteX9-741" fmla="*/ 3367989 w 4745175"/>
                  <a:gd name="connsiteY9-742" fmla="*/ 1205343 h 1250801"/>
                  <a:gd name="connsiteX10-743" fmla="*/ 2841517 w 4745175"/>
                  <a:gd name="connsiteY10-744" fmla="*/ 1219198 h 1250801"/>
                  <a:gd name="connsiteX11-745" fmla="*/ 2550571 w 4745175"/>
                  <a:gd name="connsiteY11-746" fmla="*/ 1149925 h 1250801"/>
                  <a:gd name="connsiteX12-747" fmla="*/ 2231916 w 4745175"/>
                  <a:gd name="connsiteY12-748" fmla="*/ 1219197 h 1250801"/>
                  <a:gd name="connsiteX13-749" fmla="*/ 1442208 w 4745175"/>
                  <a:gd name="connsiteY13-750" fmla="*/ 1177633 h 1250801"/>
                  <a:gd name="connsiteX14-751" fmla="*/ 208471 w 4745175"/>
                  <a:gd name="connsiteY14-752" fmla="*/ 1250801 h 1250801"/>
                  <a:gd name="connsiteX15-753" fmla="*/ 0 w 4745175"/>
                  <a:gd name="connsiteY15-754" fmla="*/ 1042330 h 1250801"/>
                  <a:gd name="connsiteX16-755" fmla="*/ 96982 w 4745175"/>
                  <a:gd name="connsiteY16-756" fmla="*/ 291598 h 1250801"/>
                  <a:gd name="connsiteX0-757" fmla="*/ 96982 w 4745175"/>
                  <a:gd name="connsiteY0-758" fmla="*/ 291598 h 1250801"/>
                  <a:gd name="connsiteX1-759" fmla="*/ 125343 w 4745175"/>
                  <a:gd name="connsiteY1-760" fmla="*/ 27709 h 1250801"/>
                  <a:gd name="connsiteX2-761" fmla="*/ 1512800 w 4745175"/>
                  <a:gd name="connsiteY2-762" fmla="*/ 67967 h 1250801"/>
                  <a:gd name="connsiteX3-763" fmla="*/ 2702972 w 4745175"/>
                  <a:gd name="connsiteY3-764" fmla="*/ 27707 h 1250801"/>
                  <a:gd name="connsiteX4-765" fmla="*/ 3216909 w 4745175"/>
                  <a:gd name="connsiteY4-766" fmla="*/ 26403 h 1250801"/>
                  <a:gd name="connsiteX5-767" fmla="*/ 4419606 w 4745175"/>
                  <a:gd name="connsiteY5-768" fmla="*/ 0 h 1250801"/>
                  <a:gd name="connsiteX6-769" fmla="*/ 4738914 w 4745175"/>
                  <a:gd name="connsiteY6-770" fmla="*/ 194616 h 1250801"/>
                  <a:gd name="connsiteX7-771" fmla="*/ 4738913 w 4745175"/>
                  <a:gd name="connsiteY7-772" fmla="*/ 1056185 h 1250801"/>
                  <a:gd name="connsiteX8-773" fmla="*/ 4419606 w 4745175"/>
                  <a:gd name="connsiteY8-774" fmla="*/ 1250801 h 1250801"/>
                  <a:gd name="connsiteX9-775" fmla="*/ 3894463 w 4745175"/>
                  <a:gd name="connsiteY9-776" fmla="*/ 1163780 h 1250801"/>
                  <a:gd name="connsiteX10-777" fmla="*/ 3367989 w 4745175"/>
                  <a:gd name="connsiteY10-778" fmla="*/ 1205343 h 1250801"/>
                  <a:gd name="connsiteX11-779" fmla="*/ 2841517 w 4745175"/>
                  <a:gd name="connsiteY11-780" fmla="*/ 1219198 h 1250801"/>
                  <a:gd name="connsiteX12-781" fmla="*/ 2550571 w 4745175"/>
                  <a:gd name="connsiteY12-782" fmla="*/ 1149925 h 1250801"/>
                  <a:gd name="connsiteX13-783" fmla="*/ 2231916 w 4745175"/>
                  <a:gd name="connsiteY13-784" fmla="*/ 1219197 h 1250801"/>
                  <a:gd name="connsiteX14-785" fmla="*/ 1442208 w 4745175"/>
                  <a:gd name="connsiteY14-786" fmla="*/ 1177633 h 1250801"/>
                  <a:gd name="connsiteX15-787" fmla="*/ 208471 w 4745175"/>
                  <a:gd name="connsiteY15-788" fmla="*/ 1250801 h 1250801"/>
                  <a:gd name="connsiteX16-789" fmla="*/ 0 w 4745175"/>
                  <a:gd name="connsiteY16-790" fmla="*/ 1042330 h 1250801"/>
                  <a:gd name="connsiteX17" fmla="*/ 96982 w 4745175"/>
                  <a:gd name="connsiteY17" fmla="*/ 291598 h 1250801"/>
                  <a:gd name="connsiteX0-791" fmla="*/ 96982 w 4745175"/>
                  <a:gd name="connsiteY0-792" fmla="*/ 292904 h 1252107"/>
                  <a:gd name="connsiteX1-793" fmla="*/ 125343 w 4745175"/>
                  <a:gd name="connsiteY1-794" fmla="*/ 29015 h 1252107"/>
                  <a:gd name="connsiteX2-795" fmla="*/ 1512800 w 4745175"/>
                  <a:gd name="connsiteY2-796" fmla="*/ 69273 h 1252107"/>
                  <a:gd name="connsiteX3-797" fmla="*/ 2702972 w 4745175"/>
                  <a:gd name="connsiteY3-798" fmla="*/ 29013 h 1252107"/>
                  <a:gd name="connsiteX4-799" fmla="*/ 3313891 w 4745175"/>
                  <a:gd name="connsiteY4-800" fmla="*/ 0 h 1252107"/>
                  <a:gd name="connsiteX5-801" fmla="*/ 4419606 w 4745175"/>
                  <a:gd name="connsiteY5-802" fmla="*/ 1306 h 1252107"/>
                  <a:gd name="connsiteX6-803" fmla="*/ 4738914 w 4745175"/>
                  <a:gd name="connsiteY6-804" fmla="*/ 195922 h 1252107"/>
                  <a:gd name="connsiteX7-805" fmla="*/ 4738913 w 4745175"/>
                  <a:gd name="connsiteY7-806" fmla="*/ 1057491 h 1252107"/>
                  <a:gd name="connsiteX8-807" fmla="*/ 4419606 w 4745175"/>
                  <a:gd name="connsiteY8-808" fmla="*/ 1252107 h 1252107"/>
                  <a:gd name="connsiteX9-809" fmla="*/ 3894463 w 4745175"/>
                  <a:gd name="connsiteY9-810" fmla="*/ 1165086 h 1252107"/>
                  <a:gd name="connsiteX10-811" fmla="*/ 3367989 w 4745175"/>
                  <a:gd name="connsiteY10-812" fmla="*/ 1206649 h 1252107"/>
                  <a:gd name="connsiteX11-813" fmla="*/ 2841517 w 4745175"/>
                  <a:gd name="connsiteY11-814" fmla="*/ 1220504 h 1252107"/>
                  <a:gd name="connsiteX12-815" fmla="*/ 2550571 w 4745175"/>
                  <a:gd name="connsiteY12-816" fmla="*/ 1151231 h 1252107"/>
                  <a:gd name="connsiteX13-817" fmla="*/ 2231916 w 4745175"/>
                  <a:gd name="connsiteY13-818" fmla="*/ 1220503 h 1252107"/>
                  <a:gd name="connsiteX14-819" fmla="*/ 1442208 w 4745175"/>
                  <a:gd name="connsiteY14-820" fmla="*/ 1178939 h 1252107"/>
                  <a:gd name="connsiteX15-821" fmla="*/ 208471 w 4745175"/>
                  <a:gd name="connsiteY15-822" fmla="*/ 1252107 h 1252107"/>
                  <a:gd name="connsiteX16-823" fmla="*/ 0 w 4745175"/>
                  <a:gd name="connsiteY16-824" fmla="*/ 1043636 h 1252107"/>
                  <a:gd name="connsiteX17-825" fmla="*/ 96982 w 4745175"/>
                  <a:gd name="connsiteY17-826" fmla="*/ 292904 h 1252107"/>
                  <a:gd name="connsiteX0-827" fmla="*/ 27709 w 4745175"/>
                  <a:gd name="connsiteY0-828" fmla="*/ 486868 h 1252107"/>
                  <a:gd name="connsiteX1-829" fmla="*/ 125343 w 4745175"/>
                  <a:gd name="connsiteY1-830" fmla="*/ 29015 h 1252107"/>
                  <a:gd name="connsiteX2-831" fmla="*/ 1512800 w 4745175"/>
                  <a:gd name="connsiteY2-832" fmla="*/ 69273 h 1252107"/>
                  <a:gd name="connsiteX3-833" fmla="*/ 2702972 w 4745175"/>
                  <a:gd name="connsiteY3-834" fmla="*/ 29013 h 1252107"/>
                  <a:gd name="connsiteX4-835" fmla="*/ 3313891 w 4745175"/>
                  <a:gd name="connsiteY4-836" fmla="*/ 0 h 1252107"/>
                  <a:gd name="connsiteX5-837" fmla="*/ 4419606 w 4745175"/>
                  <a:gd name="connsiteY5-838" fmla="*/ 1306 h 1252107"/>
                  <a:gd name="connsiteX6-839" fmla="*/ 4738914 w 4745175"/>
                  <a:gd name="connsiteY6-840" fmla="*/ 195922 h 1252107"/>
                  <a:gd name="connsiteX7-841" fmla="*/ 4738913 w 4745175"/>
                  <a:gd name="connsiteY7-842" fmla="*/ 1057491 h 1252107"/>
                  <a:gd name="connsiteX8-843" fmla="*/ 4419606 w 4745175"/>
                  <a:gd name="connsiteY8-844" fmla="*/ 1252107 h 1252107"/>
                  <a:gd name="connsiteX9-845" fmla="*/ 3894463 w 4745175"/>
                  <a:gd name="connsiteY9-846" fmla="*/ 1165086 h 1252107"/>
                  <a:gd name="connsiteX10-847" fmla="*/ 3367989 w 4745175"/>
                  <a:gd name="connsiteY10-848" fmla="*/ 1206649 h 1252107"/>
                  <a:gd name="connsiteX11-849" fmla="*/ 2841517 w 4745175"/>
                  <a:gd name="connsiteY11-850" fmla="*/ 1220504 h 1252107"/>
                  <a:gd name="connsiteX12-851" fmla="*/ 2550571 w 4745175"/>
                  <a:gd name="connsiteY12-852" fmla="*/ 1151231 h 1252107"/>
                  <a:gd name="connsiteX13-853" fmla="*/ 2231916 w 4745175"/>
                  <a:gd name="connsiteY13-854" fmla="*/ 1220503 h 1252107"/>
                  <a:gd name="connsiteX14-855" fmla="*/ 1442208 w 4745175"/>
                  <a:gd name="connsiteY14-856" fmla="*/ 1178939 h 1252107"/>
                  <a:gd name="connsiteX15-857" fmla="*/ 208471 w 4745175"/>
                  <a:gd name="connsiteY15-858" fmla="*/ 1252107 h 1252107"/>
                  <a:gd name="connsiteX16-859" fmla="*/ 0 w 4745175"/>
                  <a:gd name="connsiteY16-860" fmla="*/ 1043636 h 1252107"/>
                  <a:gd name="connsiteX17-861" fmla="*/ 27709 w 4745175"/>
                  <a:gd name="connsiteY17-862" fmla="*/ 486868 h 1252107"/>
                  <a:gd name="connsiteX0-863" fmla="*/ 27709 w 4745175"/>
                  <a:gd name="connsiteY0-864" fmla="*/ 486868 h 1252107"/>
                  <a:gd name="connsiteX1-865" fmla="*/ 111488 w 4745175"/>
                  <a:gd name="connsiteY1-866" fmla="*/ 153706 h 1252107"/>
                  <a:gd name="connsiteX2-867" fmla="*/ 1512800 w 4745175"/>
                  <a:gd name="connsiteY2-868" fmla="*/ 69273 h 1252107"/>
                  <a:gd name="connsiteX3-869" fmla="*/ 2702972 w 4745175"/>
                  <a:gd name="connsiteY3-870" fmla="*/ 29013 h 1252107"/>
                  <a:gd name="connsiteX4-871" fmla="*/ 3313891 w 4745175"/>
                  <a:gd name="connsiteY4-872" fmla="*/ 0 h 1252107"/>
                  <a:gd name="connsiteX5-873" fmla="*/ 4419606 w 4745175"/>
                  <a:gd name="connsiteY5-874" fmla="*/ 1306 h 1252107"/>
                  <a:gd name="connsiteX6-875" fmla="*/ 4738914 w 4745175"/>
                  <a:gd name="connsiteY6-876" fmla="*/ 195922 h 1252107"/>
                  <a:gd name="connsiteX7-877" fmla="*/ 4738913 w 4745175"/>
                  <a:gd name="connsiteY7-878" fmla="*/ 1057491 h 1252107"/>
                  <a:gd name="connsiteX8-879" fmla="*/ 4419606 w 4745175"/>
                  <a:gd name="connsiteY8-880" fmla="*/ 1252107 h 1252107"/>
                  <a:gd name="connsiteX9-881" fmla="*/ 3894463 w 4745175"/>
                  <a:gd name="connsiteY9-882" fmla="*/ 1165086 h 1252107"/>
                  <a:gd name="connsiteX10-883" fmla="*/ 3367989 w 4745175"/>
                  <a:gd name="connsiteY10-884" fmla="*/ 1206649 h 1252107"/>
                  <a:gd name="connsiteX11-885" fmla="*/ 2841517 w 4745175"/>
                  <a:gd name="connsiteY11-886" fmla="*/ 1220504 h 1252107"/>
                  <a:gd name="connsiteX12-887" fmla="*/ 2550571 w 4745175"/>
                  <a:gd name="connsiteY12-888" fmla="*/ 1151231 h 1252107"/>
                  <a:gd name="connsiteX13-889" fmla="*/ 2231916 w 4745175"/>
                  <a:gd name="connsiteY13-890" fmla="*/ 1220503 h 1252107"/>
                  <a:gd name="connsiteX14-891" fmla="*/ 1442208 w 4745175"/>
                  <a:gd name="connsiteY14-892" fmla="*/ 1178939 h 1252107"/>
                  <a:gd name="connsiteX15-893" fmla="*/ 208471 w 4745175"/>
                  <a:gd name="connsiteY15-894" fmla="*/ 1252107 h 1252107"/>
                  <a:gd name="connsiteX16-895" fmla="*/ 0 w 4745175"/>
                  <a:gd name="connsiteY16-896" fmla="*/ 1043636 h 1252107"/>
                  <a:gd name="connsiteX17-897" fmla="*/ 27709 w 4745175"/>
                  <a:gd name="connsiteY17-898" fmla="*/ 486868 h 1252107"/>
                  <a:gd name="connsiteX0-899" fmla="*/ 83127 w 4745175"/>
                  <a:gd name="connsiteY0-900" fmla="*/ 694686 h 1252107"/>
                  <a:gd name="connsiteX1-901" fmla="*/ 111488 w 4745175"/>
                  <a:gd name="connsiteY1-902" fmla="*/ 153706 h 1252107"/>
                  <a:gd name="connsiteX2-903" fmla="*/ 1512800 w 4745175"/>
                  <a:gd name="connsiteY2-904" fmla="*/ 69273 h 1252107"/>
                  <a:gd name="connsiteX3-905" fmla="*/ 2702972 w 4745175"/>
                  <a:gd name="connsiteY3-906" fmla="*/ 29013 h 1252107"/>
                  <a:gd name="connsiteX4-907" fmla="*/ 3313891 w 4745175"/>
                  <a:gd name="connsiteY4-908" fmla="*/ 0 h 1252107"/>
                  <a:gd name="connsiteX5-909" fmla="*/ 4419606 w 4745175"/>
                  <a:gd name="connsiteY5-910" fmla="*/ 1306 h 1252107"/>
                  <a:gd name="connsiteX6-911" fmla="*/ 4738914 w 4745175"/>
                  <a:gd name="connsiteY6-912" fmla="*/ 195922 h 1252107"/>
                  <a:gd name="connsiteX7-913" fmla="*/ 4738913 w 4745175"/>
                  <a:gd name="connsiteY7-914" fmla="*/ 1057491 h 1252107"/>
                  <a:gd name="connsiteX8-915" fmla="*/ 4419606 w 4745175"/>
                  <a:gd name="connsiteY8-916" fmla="*/ 1252107 h 1252107"/>
                  <a:gd name="connsiteX9-917" fmla="*/ 3894463 w 4745175"/>
                  <a:gd name="connsiteY9-918" fmla="*/ 1165086 h 1252107"/>
                  <a:gd name="connsiteX10-919" fmla="*/ 3367989 w 4745175"/>
                  <a:gd name="connsiteY10-920" fmla="*/ 1206649 h 1252107"/>
                  <a:gd name="connsiteX11-921" fmla="*/ 2841517 w 4745175"/>
                  <a:gd name="connsiteY11-922" fmla="*/ 1220504 h 1252107"/>
                  <a:gd name="connsiteX12-923" fmla="*/ 2550571 w 4745175"/>
                  <a:gd name="connsiteY12-924" fmla="*/ 1151231 h 1252107"/>
                  <a:gd name="connsiteX13-925" fmla="*/ 2231916 w 4745175"/>
                  <a:gd name="connsiteY13-926" fmla="*/ 1220503 h 1252107"/>
                  <a:gd name="connsiteX14-927" fmla="*/ 1442208 w 4745175"/>
                  <a:gd name="connsiteY14-928" fmla="*/ 1178939 h 1252107"/>
                  <a:gd name="connsiteX15-929" fmla="*/ 208471 w 4745175"/>
                  <a:gd name="connsiteY15-930" fmla="*/ 1252107 h 1252107"/>
                  <a:gd name="connsiteX16-931" fmla="*/ 0 w 4745175"/>
                  <a:gd name="connsiteY16-932" fmla="*/ 1043636 h 1252107"/>
                  <a:gd name="connsiteX17-933" fmla="*/ 83127 w 4745175"/>
                  <a:gd name="connsiteY17-934" fmla="*/ 694686 h 1252107"/>
                  <a:gd name="connsiteX0-935" fmla="*/ 83127 w 4745175"/>
                  <a:gd name="connsiteY0-936" fmla="*/ 694686 h 1252107"/>
                  <a:gd name="connsiteX1-937" fmla="*/ 194616 w 4745175"/>
                  <a:gd name="connsiteY1-938" fmla="*/ 181415 h 1252107"/>
                  <a:gd name="connsiteX2-939" fmla="*/ 1512800 w 4745175"/>
                  <a:gd name="connsiteY2-940" fmla="*/ 69273 h 1252107"/>
                  <a:gd name="connsiteX3-941" fmla="*/ 2702972 w 4745175"/>
                  <a:gd name="connsiteY3-942" fmla="*/ 29013 h 1252107"/>
                  <a:gd name="connsiteX4-943" fmla="*/ 3313891 w 4745175"/>
                  <a:gd name="connsiteY4-944" fmla="*/ 0 h 1252107"/>
                  <a:gd name="connsiteX5-945" fmla="*/ 4419606 w 4745175"/>
                  <a:gd name="connsiteY5-946" fmla="*/ 1306 h 1252107"/>
                  <a:gd name="connsiteX6-947" fmla="*/ 4738914 w 4745175"/>
                  <a:gd name="connsiteY6-948" fmla="*/ 195922 h 1252107"/>
                  <a:gd name="connsiteX7-949" fmla="*/ 4738913 w 4745175"/>
                  <a:gd name="connsiteY7-950" fmla="*/ 1057491 h 1252107"/>
                  <a:gd name="connsiteX8-951" fmla="*/ 4419606 w 4745175"/>
                  <a:gd name="connsiteY8-952" fmla="*/ 1252107 h 1252107"/>
                  <a:gd name="connsiteX9-953" fmla="*/ 3894463 w 4745175"/>
                  <a:gd name="connsiteY9-954" fmla="*/ 1165086 h 1252107"/>
                  <a:gd name="connsiteX10-955" fmla="*/ 3367989 w 4745175"/>
                  <a:gd name="connsiteY10-956" fmla="*/ 1206649 h 1252107"/>
                  <a:gd name="connsiteX11-957" fmla="*/ 2841517 w 4745175"/>
                  <a:gd name="connsiteY11-958" fmla="*/ 1220504 h 1252107"/>
                  <a:gd name="connsiteX12-959" fmla="*/ 2550571 w 4745175"/>
                  <a:gd name="connsiteY12-960" fmla="*/ 1151231 h 1252107"/>
                  <a:gd name="connsiteX13-961" fmla="*/ 2231916 w 4745175"/>
                  <a:gd name="connsiteY13-962" fmla="*/ 1220503 h 1252107"/>
                  <a:gd name="connsiteX14-963" fmla="*/ 1442208 w 4745175"/>
                  <a:gd name="connsiteY14-964" fmla="*/ 1178939 h 1252107"/>
                  <a:gd name="connsiteX15-965" fmla="*/ 208471 w 4745175"/>
                  <a:gd name="connsiteY15-966" fmla="*/ 1252107 h 1252107"/>
                  <a:gd name="connsiteX16-967" fmla="*/ 0 w 4745175"/>
                  <a:gd name="connsiteY16-968" fmla="*/ 1043636 h 1252107"/>
                  <a:gd name="connsiteX17-969" fmla="*/ 83127 w 4745175"/>
                  <a:gd name="connsiteY17-970" fmla="*/ 694686 h 1252107"/>
                  <a:gd name="connsiteX0-971" fmla="*/ 83127 w 4785446"/>
                  <a:gd name="connsiteY0-972" fmla="*/ 694686 h 1252107"/>
                  <a:gd name="connsiteX1-973" fmla="*/ 194616 w 4785446"/>
                  <a:gd name="connsiteY1-974" fmla="*/ 181415 h 1252107"/>
                  <a:gd name="connsiteX2-975" fmla="*/ 1512800 w 4785446"/>
                  <a:gd name="connsiteY2-976" fmla="*/ 69273 h 1252107"/>
                  <a:gd name="connsiteX3-977" fmla="*/ 2702972 w 4785446"/>
                  <a:gd name="connsiteY3-978" fmla="*/ 29013 h 1252107"/>
                  <a:gd name="connsiteX4-979" fmla="*/ 3313891 w 4785446"/>
                  <a:gd name="connsiteY4-980" fmla="*/ 0 h 1252107"/>
                  <a:gd name="connsiteX5-981" fmla="*/ 4419606 w 4785446"/>
                  <a:gd name="connsiteY5-982" fmla="*/ 1306 h 1252107"/>
                  <a:gd name="connsiteX6-983" fmla="*/ 4780478 w 4785446"/>
                  <a:gd name="connsiteY6-984" fmla="*/ 348322 h 1252107"/>
                  <a:gd name="connsiteX7-985" fmla="*/ 4738913 w 4785446"/>
                  <a:gd name="connsiteY7-986" fmla="*/ 1057491 h 1252107"/>
                  <a:gd name="connsiteX8-987" fmla="*/ 4419606 w 4785446"/>
                  <a:gd name="connsiteY8-988" fmla="*/ 1252107 h 1252107"/>
                  <a:gd name="connsiteX9-989" fmla="*/ 3894463 w 4785446"/>
                  <a:gd name="connsiteY9-990" fmla="*/ 1165086 h 1252107"/>
                  <a:gd name="connsiteX10-991" fmla="*/ 3367989 w 4785446"/>
                  <a:gd name="connsiteY10-992" fmla="*/ 1206649 h 1252107"/>
                  <a:gd name="connsiteX11-993" fmla="*/ 2841517 w 4785446"/>
                  <a:gd name="connsiteY11-994" fmla="*/ 1220504 h 1252107"/>
                  <a:gd name="connsiteX12-995" fmla="*/ 2550571 w 4785446"/>
                  <a:gd name="connsiteY12-996" fmla="*/ 1151231 h 1252107"/>
                  <a:gd name="connsiteX13-997" fmla="*/ 2231916 w 4785446"/>
                  <a:gd name="connsiteY13-998" fmla="*/ 1220503 h 1252107"/>
                  <a:gd name="connsiteX14-999" fmla="*/ 1442208 w 4785446"/>
                  <a:gd name="connsiteY14-1000" fmla="*/ 1178939 h 1252107"/>
                  <a:gd name="connsiteX15-1001" fmla="*/ 208471 w 4785446"/>
                  <a:gd name="connsiteY15-1002" fmla="*/ 1252107 h 1252107"/>
                  <a:gd name="connsiteX16-1003" fmla="*/ 0 w 4785446"/>
                  <a:gd name="connsiteY16-1004" fmla="*/ 1043636 h 1252107"/>
                  <a:gd name="connsiteX17-1005" fmla="*/ 83127 w 4785446"/>
                  <a:gd name="connsiteY17-1006" fmla="*/ 694686 h 1252107"/>
                  <a:gd name="connsiteX0-1007" fmla="*/ 83127 w 4785446"/>
                  <a:gd name="connsiteY0-1008" fmla="*/ 694686 h 1252107"/>
                  <a:gd name="connsiteX1-1009" fmla="*/ 194616 w 4785446"/>
                  <a:gd name="connsiteY1-1010" fmla="*/ 181415 h 1252107"/>
                  <a:gd name="connsiteX2-1011" fmla="*/ 1512800 w 4785446"/>
                  <a:gd name="connsiteY2-1012" fmla="*/ 69273 h 1252107"/>
                  <a:gd name="connsiteX3-1013" fmla="*/ 2702972 w 4785446"/>
                  <a:gd name="connsiteY3-1014" fmla="*/ 29013 h 1252107"/>
                  <a:gd name="connsiteX4-1015" fmla="*/ 3313891 w 4785446"/>
                  <a:gd name="connsiteY4-1016" fmla="*/ 0 h 1252107"/>
                  <a:gd name="connsiteX5-1017" fmla="*/ 4405751 w 4785446"/>
                  <a:gd name="connsiteY5-1018" fmla="*/ 70579 h 1252107"/>
                  <a:gd name="connsiteX6-1019" fmla="*/ 4780478 w 4785446"/>
                  <a:gd name="connsiteY6-1020" fmla="*/ 348322 h 1252107"/>
                  <a:gd name="connsiteX7-1021" fmla="*/ 4738913 w 4785446"/>
                  <a:gd name="connsiteY7-1022" fmla="*/ 1057491 h 1252107"/>
                  <a:gd name="connsiteX8-1023" fmla="*/ 4419606 w 4785446"/>
                  <a:gd name="connsiteY8-1024" fmla="*/ 1252107 h 1252107"/>
                  <a:gd name="connsiteX9-1025" fmla="*/ 3894463 w 4785446"/>
                  <a:gd name="connsiteY9-1026" fmla="*/ 1165086 h 1252107"/>
                  <a:gd name="connsiteX10-1027" fmla="*/ 3367989 w 4785446"/>
                  <a:gd name="connsiteY10-1028" fmla="*/ 1206649 h 1252107"/>
                  <a:gd name="connsiteX11-1029" fmla="*/ 2841517 w 4785446"/>
                  <a:gd name="connsiteY11-1030" fmla="*/ 1220504 h 1252107"/>
                  <a:gd name="connsiteX12-1031" fmla="*/ 2550571 w 4785446"/>
                  <a:gd name="connsiteY12-1032" fmla="*/ 1151231 h 1252107"/>
                  <a:gd name="connsiteX13-1033" fmla="*/ 2231916 w 4785446"/>
                  <a:gd name="connsiteY13-1034" fmla="*/ 1220503 h 1252107"/>
                  <a:gd name="connsiteX14-1035" fmla="*/ 1442208 w 4785446"/>
                  <a:gd name="connsiteY14-1036" fmla="*/ 1178939 h 1252107"/>
                  <a:gd name="connsiteX15-1037" fmla="*/ 208471 w 4785446"/>
                  <a:gd name="connsiteY15-1038" fmla="*/ 1252107 h 1252107"/>
                  <a:gd name="connsiteX16-1039" fmla="*/ 0 w 4785446"/>
                  <a:gd name="connsiteY16-1040" fmla="*/ 1043636 h 1252107"/>
                  <a:gd name="connsiteX17-1041" fmla="*/ 83127 w 4785446"/>
                  <a:gd name="connsiteY17-1042" fmla="*/ 694686 h 1252107"/>
                  <a:gd name="connsiteX0-1043" fmla="*/ 83127 w 4785446"/>
                  <a:gd name="connsiteY0-1044" fmla="*/ 665673 h 1223094"/>
                  <a:gd name="connsiteX1-1045" fmla="*/ 194616 w 4785446"/>
                  <a:gd name="connsiteY1-1046" fmla="*/ 152402 h 1223094"/>
                  <a:gd name="connsiteX2-1047" fmla="*/ 1512800 w 4785446"/>
                  <a:gd name="connsiteY2-1048" fmla="*/ 40260 h 1223094"/>
                  <a:gd name="connsiteX3-1049" fmla="*/ 2702972 w 4785446"/>
                  <a:gd name="connsiteY3-1050" fmla="*/ 0 h 1223094"/>
                  <a:gd name="connsiteX4-1051" fmla="*/ 3327745 w 4785446"/>
                  <a:gd name="connsiteY4-1052" fmla="*/ 54114 h 1223094"/>
                  <a:gd name="connsiteX5-1053" fmla="*/ 4405751 w 4785446"/>
                  <a:gd name="connsiteY5-1054" fmla="*/ 41566 h 1223094"/>
                  <a:gd name="connsiteX6-1055" fmla="*/ 4780478 w 4785446"/>
                  <a:gd name="connsiteY6-1056" fmla="*/ 319309 h 1223094"/>
                  <a:gd name="connsiteX7-1057" fmla="*/ 4738913 w 4785446"/>
                  <a:gd name="connsiteY7-1058" fmla="*/ 1028478 h 1223094"/>
                  <a:gd name="connsiteX8-1059" fmla="*/ 4419606 w 4785446"/>
                  <a:gd name="connsiteY8-1060" fmla="*/ 1223094 h 1223094"/>
                  <a:gd name="connsiteX9-1061" fmla="*/ 3894463 w 4785446"/>
                  <a:gd name="connsiteY9-1062" fmla="*/ 1136073 h 1223094"/>
                  <a:gd name="connsiteX10-1063" fmla="*/ 3367989 w 4785446"/>
                  <a:gd name="connsiteY10-1064" fmla="*/ 1177636 h 1223094"/>
                  <a:gd name="connsiteX11-1065" fmla="*/ 2841517 w 4785446"/>
                  <a:gd name="connsiteY11-1066" fmla="*/ 1191491 h 1223094"/>
                  <a:gd name="connsiteX12-1067" fmla="*/ 2550571 w 4785446"/>
                  <a:gd name="connsiteY12-1068" fmla="*/ 1122218 h 1223094"/>
                  <a:gd name="connsiteX13-1069" fmla="*/ 2231916 w 4785446"/>
                  <a:gd name="connsiteY13-1070" fmla="*/ 1191490 h 1223094"/>
                  <a:gd name="connsiteX14-1071" fmla="*/ 1442208 w 4785446"/>
                  <a:gd name="connsiteY14-1072" fmla="*/ 1149926 h 1223094"/>
                  <a:gd name="connsiteX15-1073" fmla="*/ 208471 w 4785446"/>
                  <a:gd name="connsiteY15-1074" fmla="*/ 1223094 h 1223094"/>
                  <a:gd name="connsiteX16-1075" fmla="*/ 0 w 4785446"/>
                  <a:gd name="connsiteY16-1076" fmla="*/ 1014623 h 1223094"/>
                  <a:gd name="connsiteX17-1077" fmla="*/ 83127 w 4785446"/>
                  <a:gd name="connsiteY17-1078" fmla="*/ 665673 h 1223094"/>
                  <a:gd name="connsiteX0-1079" fmla="*/ 13855 w 4785446"/>
                  <a:gd name="connsiteY0-1080" fmla="*/ 596400 h 1223094"/>
                  <a:gd name="connsiteX1-1081" fmla="*/ 194616 w 4785446"/>
                  <a:gd name="connsiteY1-1082" fmla="*/ 152402 h 1223094"/>
                  <a:gd name="connsiteX2-1083" fmla="*/ 1512800 w 4785446"/>
                  <a:gd name="connsiteY2-1084" fmla="*/ 40260 h 1223094"/>
                  <a:gd name="connsiteX3-1085" fmla="*/ 2702972 w 4785446"/>
                  <a:gd name="connsiteY3-1086" fmla="*/ 0 h 1223094"/>
                  <a:gd name="connsiteX4-1087" fmla="*/ 3327745 w 4785446"/>
                  <a:gd name="connsiteY4-1088" fmla="*/ 54114 h 1223094"/>
                  <a:gd name="connsiteX5-1089" fmla="*/ 4405751 w 4785446"/>
                  <a:gd name="connsiteY5-1090" fmla="*/ 41566 h 1223094"/>
                  <a:gd name="connsiteX6-1091" fmla="*/ 4780478 w 4785446"/>
                  <a:gd name="connsiteY6-1092" fmla="*/ 319309 h 1223094"/>
                  <a:gd name="connsiteX7-1093" fmla="*/ 4738913 w 4785446"/>
                  <a:gd name="connsiteY7-1094" fmla="*/ 1028478 h 1223094"/>
                  <a:gd name="connsiteX8-1095" fmla="*/ 4419606 w 4785446"/>
                  <a:gd name="connsiteY8-1096" fmla="*/ 1223094 h 1223094"/>
                  <a:gd name="connsiteX9-1097" fmla="*/ 3894463 w 4785446"/>
                  <a:gd name="connsiteY9-1098" fmla="*/ 1136073 h 1223094"/>
                  <a:gd name="connsiteX10-1099" fmla="*/ 3367989 w 4785446"/>
                  <a:gd name="connsiteY10-1100" fmla="*/ 1177636 h 1223094"/>
                  <a:gd name="connsiteX11-1101" fmla="*/ 2841517 w 4785446"/>
                  <a:gd name="connsiteY11-1102" fmla="*/ 1191491 h 1223094"/>
                  <a:gd name="connsiteX12-1103" fmla="*/ 2550571 w 4785446"/>
                  <a:gd name="connsiteY12-1104" fmla="*/ 1122218 h 1223094"/>
                  <a:gd name="connsiteX13-1105" fmla="*/ 2231916 w 4785446"/>
                  <a:gd name="connsiteY13-1106" fmla="*/ 1191490 h 1223094"/>
                  <a:gd name="connsiteX14-1107" fmla="*/ 1442208 w 4785446"/>
                  <a:gd name="connsiteY14-1108" fmla="*/ 1149926 h 1223094"/>
                  <a:gd name="connsiteX15-1109" fmla="*/ 208471 w 4785446"/>
                  <a:gd name="connsiteY15-1110" fmla="*/ 1223094 h 1223094"/>
                  <a:gd name="connsiteX16-1111" fmla="*/ 0 w 4785446"/>
                  <a:gd name="connsiteY16-1112" fmla="*/ 1014623 h 1223094"/>
                  <a:gd name="connsiteX17-1113" fmla="*/ 13855 w 4785446"/>
                  <a:gd name="connsiteY17-1114" fmla="*/ 596400 h 1223094"/>
                  <a:gd name="connsiteX0-1115" fmla="*/ 13855 w 4785446"/>
                  <a:gd name="connsiteY0-1116" fmla="*/ 596400 h 1223094"/>
                  <a:gd name="connsiteX1-1117" fmla="*/ 194616 w 4785446"/>
                  <a:gd name="connsiteY1-1118" fmla="*/ 152402 h 1223094"/>
                  <a:gd name="connsiteX2-1119" fmla="*/ 1512800 w 4785446"/>
                  <a:gd name="connsiteY2-1120" fmla="*/ 40260 h 1223094"/>
                  <a:gd name="connsiteX3-1121" fmla="*/ 2702972 w 4785446"/>
                  <a:gd name="connsiteY3-1122" fmla="*/ 0 h 1223094"/>
                  <a:gd name="connsiteX4-1123" fmla="*/ 3327745 w 4785446"/>
                  <a:gd name="connsiteY4-1124" fmla="*/ 54114 h 1223094"/>
                  <a:gd name="connsiteX5-1125" fmla="*/ 4405751 w 4785446"/>
                  <a:gd name="connsiteY5-1126" fmla="*/ 41566 h 1223094"/>
                  <a:gd name="connsiteX6-1127" fmla="*/ 4780478 w 4785446"/>
                  <a:gd name="connsiteY6-1128" fmla="*/ 319309 h 1223094"/>
                  <a:gd name="connsiteX7-1129" fmla="*/ 4738913 w 4785446"/>
                  <a:gd name="connsiteY7-1130" fmla="*/ 1028478 h 1223094"/>
                  <a:gd name="connsiteX8-1131" fmla="*/ 4419606 w 4785446"/>
                  <a:gd name="connsiteY8-1132" fmla="*/ 1223094 h 1223094"/>
                  <a:gd name="connsiteX9-1133" fmla="*/ 3894463 w 4785446"/>
                  <a:gd name="connsiteY9-1134" fmla="*/ 1136073 h 1223094"/>
                  <a:gd name="connsiteX10-1135" fmla="*/ 3367989 w 4785446"/>
                  <a:gd name="connsiteY10-1136" fmla="*/ 1177636 h 1223094"/>
                  <a:gd name="connsiteX11-1137" fmla="*/ 2841517 w 4785446"/>
                  <a:gd name="connsiteY11-1138" fmla="*/ 1191491 h 1223094"/>
                  <a:gd name="connsiteX12-1139" fmla="*/ 2550571 w 4785446"/>
                  <a:gd name="connsiteY12-1140" fmla="*/ 1122218 h 1223094"/>
                  <a:gd name="connsiteX13-1141" fmla="*/ 2231916 w 4785446"/>
                  <a:gd name="connsiteY13-1142" fmla="*/ 1191490 h 1223094"/>
                  <a:gd name="connsiteX14-1143" fmla="*/ 1469917 w 4785446"/>
                  <a:gd name="connsiteY14-1144" fmla="*/ 1219199 h 1223094"/>
                  <a:gd name="connsiteX15-1145" fmla="*/ 208471 w 4785446"/>
                  <a:gd name="connsiteY15-1146" fmla="*/ 1223094 h 1223094"/>
                  <a:gd name="connsiteX16-1147" fmla="*/ 0 w 4785446"/>
                  <a:gd name="connsiteY16-1148" fmla="*/ 1014623 h 1223094"/>
                  <a:gd name="connsiteX17-1149" fmla="*/ 13855 w 4785446"/>
                  <a:gd name="connsiteY17-1150" fmla="*/ 596400 h 1223094"/>
                  <a:gd name="connsiteX0-1151" fmla="*/ 13855 w 4785446"/>
                  <a:gd name="connsiteY0-1152" fmla="*/ 596400 h 1223094"/>
                  <a:gd name="connsiteX1-1153" fmla="*/ 194616 w 4785446"/>
                  <a:gd name="connsiteY1-1154" fmla="*/ 152402 h 1223094"/>
                  <a:gd name="connsiteX2-1155" fmla="*/ 1512800 w 4785446"/>
                  <a:gd name="connsiteY2-1156" fmla="*/ 102510 h 1223094"/>
                  <a:gd name="connsiteX3-1157" fmla="*/ 2702972 w 4785446"/>
                  <a:gd name="connsiteY3-1158" fmla="*/ 0 h 1223094"/>
                  <a:gd name="connsiteX4-1159" fmla="*/ 3327745 w 4785446"/>
                  <a:gd name="connsiteY4-1160" fmla="*/ 54114 h 1223094"/>
                  <a:gd name="connsiteX5-1161" fmla="*/ 4405751 w 4785446"/>
                  <a:gd name="connsiteY5-1162" fmla="*/ 41566 h 1223094"/>
                  <a:gd name="connsiteX6-1163" fmla="*/ 4780478 w 4785446"/>
                  <a:gd name="connsiteY6-1164" fmla="*/ 319309 h 1223094"/>
                  <a:gd name="connsiteX7-1165" fmla="*/ 4738913 w 4785446"/>
                  <a:gd name="connsiteY7-1166" fmla="*/ 1028478 h 1223094"/>
                  <a:gd name="connsiteX8-1167" fmla="*/ 4419606 w 4785446"/>
                  <a:gd name="connsiteY8-1168" fmla="*/ 1223094 h 1223094"/>
                  <a:gd name="connsiteX9-1169" fmla="*/ 3894463 w 4785446"/>
                  <a:gd name="connsiteY9-1170" fmla="*/ 1136073 h 1223094"/>
                  <a:gd name="connsiteX10-1171" fmla="*/ 3367989 w 4785446"/>
                  <a:gd name="connsiteY10-1172" fmla="*/ 1177636 h 1223094"/>
                  <a:gd name="connsiteX11-1173" fmla="*/ 2841517 w 4785446"/>
                  <a:gd name="connsiteY11-1174" fmla="*/ 1191491 h 1223094"/>
                  <a:gd name="connsiteX12-1175" fmla="*/ 2550571 w 4785446"/>
                  <a:gd name="connsiteY12-1176" fmla="*/ 1122218 h 1223094"/>
                  <a:gd name="connsiteX13-1177" fmla="*/ 2231916 w 4785446"/>
                  <a:gd name="connsiteY13-1178" fmla="*/ 1191490 h 1223094"/>
                  <a:gd name="connsiteX14-1179" fmla="*/ 1469917 w 4785446"/>
                  <a:gd name="connsiteY14-1180" fmla="*/ 1219199 h 1223094"/>
                  <a:gd name="connsiteX15-1181" fmla="*/ 208471 w 4785446"/>
                  <a:gd name="connsiteY15-1182" fmla="*/ 1223094 h 1223094"/>
                  <a:gd name="connsiteX16-1183" fmla="*/ 0 w 4785446"/>
                  <a:gd name="connsiteY16-1184" fmla="*/ 1014623 h 1223094"/>
                  <a:gd name="connsiteX17-1185" fmla="*/ 13855 w 4785446"/>
                  <a:gd name="connsiteY17-1186" fmla="*/ 596400 h 1223094"/>
                  <a:gd name="connsiteX0-1187" fmla="*/ 13855 w 4785446"/>
                  <a:gd name="connsiteY0-1188" fmla="*/ 554834 h 1181528"/>
                  <a:gd name="connsiteX1-1189" fmla="*/ 194616 w 4785446"/>
                  <a:gd name="connsiteY1-1190" fmla="*/ 110836 h 1181528"/>
                  <a:gd name="connsiteX2-1191" fmla="*/ 1512800 w 4785446"/>
                  <a:gd name="connsiteY2-1192" fmla="*/ 60944 h 1181528"/>
                  <a:gd name="connsiteX3-1193" fmla="*/ 2743656 w 4785446"/>
                  <a:gd name="connsiteY3-1194" fmla="*/ 82931 h 1181528"/>
                  <a:gd name="connsiteX4-1195" fmla="*/ 3327745 w 4785446"/>
                  <a:gd name="connsiteY4-1196" fmla="*/ 12548 h 1181528"/>
                  <a:gd name="connsiteX5-1197" fmla="*/ 4405751 w 4785446"/>
                  <a:gd name="connsiteY5-1198" fmla="*/ 0 h 1181528"/>
                  <a:gd name="connsiteX6-1199" fmla="*/ 4780478 w 4785446"/>
                  <a:gd name="connsiteY6-1200" fmla="*/ 277743 h 1181528"/>
                  <a:gd name="connsiteX7-1201" fmla="*/ 4738913 w 4785446"/>
                  <a:gd name="connsiteY7-1202" fmla="*/ 986912 h 1181528"/>
                  <a:gd name="connsiteX8-1203" fmla="*/ 4419606 w 4785446"/>
                  <a:gd name="connsiteY8-1204" fmla="*/ 1181528 h 1181528"/>
                  <a:gd name="connsiteX9-1205" fmla="*/ 3894463 w 4785446"/>
                  <a:gd name="connsiteY9-1206" fmla="*/ 1094507 h 1181528"/>
                  <a:gd name="connsiteX10-1207" fmla="*/ 3367989 w 4785446"/>
                  <a:gd name="connsiteY10-1208" fmla="*/ 1136070 h 1181528"/>
                  <a:gd name="connsiteX11-1209" fmla="*/ 2841517 w 4785446"/>
                  <a:gd name="connsiteY11-1210" fmla="*/ 1149925 h 1181528"/>
                  <a:gd name="connsiteX12-1211" fmla="*/ 2550571 w 4785446"/>
                  <a:gd name="connsiteY12-1212" fmla="*/ 1080652 h 1181528"/>
                  <a:gd name="connsiteX13-1213" fmla="*/ 2231916 w 4785446"/>
                  <a:gd name="connsiteY13-1214" fmla="*/ 1149924 h 1181528"/>
                  <a:gd name="connsiteX14-1215" fmla="*/ 1469917 w 4785446"/>
                  <a:gd name="connsiteY14-1216" fmla="*/ 1177633 h 1181528"/>
                  <a:gd name="connsiteX15-1217" fmla="*/ 208471 w 4785446"/>
                  <a:gd name="connsiteY15-1218" fmla="*/ 1181528 h 1181528"/>
                  <a:gd name="connsiteX16-1219" fmla="*/ 0 w 4785446"/>
                  <a:gd name="connsiteY16-1220" fmla="*/ 973057 h 1181528"/>
                  <a:gd name="connsiteX17-1221" fmla="*/ 13855 w 4785446"/>
                  <a:gd name="connsiteY17-1222" fmla="*/ 554834 h 1181528"/>
                  <a:gd name="connsiteX0-1223" fmla="*/ 13855 w 4785446"/>
                  <a:gd name="connsiteY0-1224" fmla="*/ 554834 h 1181528"/>
                  <a:gd name="connsiteX1-1225" fmla="*/ 194616 w 4785446"/>
                  <a:gd name="connsiteY1-1226" fmla="*/ 110836 h 1181528"/>
                  <a:gd name="connsiteX2-1227" fmla="*/ 1512800 w 4785446"/>
                  <a:gd name="connsiteY2-1228" fmla="*/ 60944 h 1181528"/>
                  <a:gd name="connsiteX3-1229" fmla="*/ 2743656 w 4785446"/>
                  <a:gd name="connsiteY3-1230" fmla="*/ 82931 h 1181528"/>
                  <a:gd name="connsiteX4-1231" fmla="*/ 3517606 w 4785446"/>
                  <a:gd name="connsiteY4-1232" fmla="*/ 59234 h 1181528"/>
                  <a:gd name="connsiteX5-1233" fmla="*/ 4405751 w 4785446"/>
                  <a:gd name="connsiteY5-1234" fmla="*/ 0 h 1181528"/>
                  <a:gd name="connsiteX6-1235" fmla="*/ 4780478 w 4785446"/>
                  <a:gd name="connsiteY6-1236" fmla="*/ 277743 h 1181528"/>
                  <a:gd name="connsiteX7-1237" fmla="*/ 4738913 w 4785446"/>
                  <a:gd name="connsiteY7-1238" fmla="*/ 986912 h 1181528"/>
                  <a:gd name="connsiteX8-1239" fmla="*/ 4419606 w 4785446"/>
                  <a:gd name="connsiteY8-1240" fmla="*/ 1181528 h 1181528"/>
                  <a:gd name="connsiteX9-1241" fmla="*/ 3894463 w 4785446"/>
                  <a:gd name="connsiteY9-1242" fmla="*/ 1094507 h 1181528"/>
                  <a:gd name="connsiteX10-1243" fmla="*/ 3367989 w 4785446"/>
                  <a:gd name="connsiteY10-1244" fmla="*/ 1136070 h 1181528"/>
                  <a:gd name="connsiteX11-1245" fmla="*/ 2841517 w 4785446"/>
                  <a:gd name="connsiteY11-1246" fmla="*/ 1149925 h 1181528"/>
                  <a:gd name="connsiteX12-1247" fmla="*/ 2550571 w 4785446"/>
                  <a:gd name="connsiteY12-1248" fmla="*/ 1080652 h 1181528"/>
                  <a:gd name="connsiteX13-1249" fmla="*/ 2231916 w 4785446"/>
                  <a:gd name="connsiteY13-1250" fmla="*/ 1149924 h 1181528"/>
                  <a:gd name="connsiteX14-1251" fmla="*/ 1469917 w 4785446"/>
                  <a:gd name="connsiteY14-1252" fmla="*/ 1177633 h 1181528"/>
                  <a:gd name="connsiteX15-1253" fmla="*/ 208471 w 4785446"/>
                  <a:gd name="connsiteY15-1254" fmla="*/ 1181528 h 1181528"/>
                  <a:gd name="connsiteX16-1255" fmla="*/ 0 w 4785446"/>
                  <a:gd name="connsiteY16-1256" fmla="*/ 973057 h 1181528"/>
                  <a:gd name="connsiteX17-1257" fmla="*/ 13855 w 4785446"/>
                  <a:gd name="connsiteY17-1258" fmla="*/ 554834 h 1181528"/>
                  <a:gd name="connsiteX0-1259" fmla="*/ 13855 w 4785446"/>
                  <a:gd name="connsiteY0-1260" fmla="*/ 554834 h 1181528"/>
                  <a:gd name="connsiteX1-1261" fmla="*/ 194616 w 4785446"/>
                  <a:gd name="connsiteY1-1262" fmla="*/ 110836 h 1181528"/>
                  <a:gd name="connsiteX2-1263" fmla="*/ 1512800 w 4785446"/>
                  <a:gd name="connsiteY2-1264" fmla="*/ 60944 h 1181528"/>
                  <a:gd name="connsiteX3-1265" fmla="*/ 2743656 w 4785446"/>
                  <a:gd name="connsiteY3-1266" fmla="*/ 82931 h 1181528"/>
                  <a:gd name="connsiteX4-1267" fmla="*/ 3517606 w 4785446"/>
                  <a:gd name="connsiteY4-1268" fmla="*/ 59234 h 1181528"/>
                  <a:gd name="connsiteX5-1269" fmla="*/ 4405751 w 4785446"/>
                  <a:gd name="connsiteY5-1270" fmla="*/ 0 h 1181528"/>
                  <a:gd name="connsiteX6-1271" fmla="*/ 4780478 w 4785446"/>
                  <a:gd name="connsiteY6-1272" fmla="*/ 277743 h 1181528"/>
                  <a:gd name="connsiteX7-1273" fmla="*/ 4738913 w 4785446"/>
                  <a:gd name="connsiteY7-1274" fmla="*/ 986912 h 1181528"/>
                  <a:gd name="connsiteX8-1275" fmla="*/ 4419606 w 4785446"/>
                  <a:gd name="connsiteY8-1276" fmla="*/ 1181528 h 1181528"/>
                  <a:gd name="connsiteX9-1277" fmla="*/ 3894463 w 4785446"/>
                  <a:gd name="connsiteY9-1278" fmla="*/ 1094507 h 1181528"/>
                  <a:gd name="connsiteX10-1279" fmla="*/ 3367989 w 4785446"/>
                  <a:gd name="connsiteY10-1280" fmla="*/ 1136070 h 1181528"/>
                  <a:gd name="connsiteX11-1281" fmla="*/ 2841517 w 4785446"/>
                  <a:gd name="connsiteY11-1282" fmla="*/ 1149925 h 1181528"/>
                  <a:gd name="connsiteX12-1283" fmla="*/ 2550571 w 4785446"/>
                  <a:gd name="connsiteY12-1284" fmla="*/ 1080652 h 1181528"/>
                  <a:gd name="connsiteX13-1285" fmla="*/ 1974249 w 4785446"/>
                  <a:gd name="connsiteY13-1286" fmla="*/ 1134363 h 1181528"/>
                  <a:gd name="connsiteX14-1287" fmla="*/ 1469917 w 4785446"/>
                  <a:gd name="connsiteY14-1288" fmla="*/ 1177633 h 1181528"/>
                  <a:gd name="connsiteX15-1289" fmla="*/ 208471 w 4785446"/>
                  <a:gd name="connsiteY15-1290" fmla="*/ 1181528 h 1181528"/>
                  <a:gd name="connsiteX16-1291" fmla="*/ 0 w 4785446"/>
                  <a:gd name="connsiteY16-1292" fmla="*/ 973057 h 1181528"/>
                  <a:gd name="connsiteX17-1293" fmla="*/ 13855 w 4785446"/>
                  <a:gd name="connsiteY17-1294" fmla="*/ 554834 h 1181528"/>
                  <a:gd name="connsiteX0-1295" fmla="*/ 13855 w 4785446"/>
                  <a:gd name="connsiteY0-1296" fmla="*/ 554834 h 1181528"/>
                  <a:gd name="connsiteX1-1297" fmla="*/ 194616 w 4785446"/>
                  <a:gd name="connsiteY1-1298" fmla="*/ 110836 h 1181528"/>
                  <a:gd name="connsiteX2-1299" fmla="*/ 1512800 w 4785446"/>
                  <a:gd name="connsiteY2-1300" fmla="*/ 60944 h 1181528"/>
                  <a:gd name="connsiteX3-1301" fmla="*/ 2743656 w 4785446"/>
                  <a:gd name="connsiteY3-1302" fmla="*/ 82931 h 1181528"/>
                  <a:gd name="connsiteX4-1303" fmla="*/ 3517606 w 4785446"/>
                  <a:gd name="connsiteY4-1304" fmla="*/ 59234 h 1181528"/>
                  <a:gd name="connsiteX5-1305" fmla="*/ 4405751 w 4785446"/>
                  <a:gd name="connsiteY5-1306" fmla="*/ 0 h 1181528"/>
                  <a:gd name="connsiteX6-1307" fmla="*/ 4780478 w 4785446"/>
                  <a:gd name="connsiteY6-1308" fmla="*/ 277743 h 1181528"/>
                  <a:gd name="connsiteX7-1309" fmla="*/ 4738913 w 4785446"/>
                  <a:gd name="connsiteY7-1310" fmla="*/ 986912 h 1181528"/>
                  <a:gd name="connsiteX8-1311" fmla="*/ 4419606 w 4785446"/>
                  <a:gd name="connsiteY8-1312" fmla="*/ 1181528 h 1181528"/>
                  <a:gd name="connsiteX9-1313" fmla="*/ 3894463 w 4785446"/>
                  <a:gd name="connsiteY9-1314" fmla="*/ 1094507 h 1181528"/>
                  <a:gd name="connsiteX10-1315" fmla="*/ 3367989 w 4785446"/>
                  <a:gd name="connsiteY10-1316" fmla="*/ 1136070 h 1181528"/>
                  <a:gd name="connsiteX11-1317" fmla="*/ 2841517 w 4785446"/>
                  <a:gd name="connsiteY11-1318" fmla="*/ 1149925 h 1181528"/>
                  <a:gd name="connsiteX12-1319" fmla="*/ 2509887 w 4785446"/>
                  <a:gd name="connsiteY12-1320" fmla="*/ 1142900 h 1181528"/>
                  <a:gd name="connsiteX13-1321" fmla="*/ 1974249 w 4785446"/>
                  <a:gd name="connsiteY13-1322" fmla="*/ 1134363 h 1181528"/>
                  <a:gd name="connsiteX14-1323" fmla="*/ 1469917 w 4785446"/>
                  <a:gd name="connsiteY14-1324" fmla="*/ 1177633 h 1181528"/>
                  <a:gd name="connsiteX15-1325" fmla="*/ 208471 w 4785446"/>
                  <a:gd name="connsiteY15-1326" fmla="*/ 1181528 h 1181528"/>
                  <a:gd name="connsiteX16-1327" fmla="*/ 0 w 4785446"/>
                  <a:gd name="connsiteY16-1328" fmla="*/ 973057 h 1181528"/>
                  <a:gd name="connsiteX17-1329" fmla="*/ 13855 w 4785446"/>
                  <a:gd name="connsiteY17-1330" fmla="*/ 554834 h 1181528"/>
                  <a:gd name="connsiteX0-1331" fmla="*/ 13855 w 4785446"/>
                  <a:gd name="connsiteY0-1332" fmla="*/ 554834 h 1181528"/>
                  <a:gd name="connsiteX1-1333" fmla="*/ 194616 w 4785446"/>
                  <a:gd name="connsiteY1-1334" fmla="*/ 110836 h 1181528"/>
                  <a:gd name="connsiteX2-1335" fmla="*/ 1512800 w 4785446"/>
                  <a:gd name="connsiteY2-1336" fmla="*/ 60944 h 1181528"/>
                  <a:gd name="connsiteX3-1337" fmla="*/ 2743656 w 4785446"/>
                  <a:gd name="connsiteY3-1338" fmla="*/ 82931 h 1181528"/>
                  <a:gd name="connsiteX4-1339" fmla="*/ 3517606 w 4785446"/>
                  <a:gd name="connsiteY4-1340" fmla="*/ 59234 h 1181528"/>
                  <a:gd name="connsiteX5-1341" fmla="*/ 4405751 w 4785446"/>
                  <a:gd name="connsiteY5-1342" fmla="*/ 0 h 1181528"/>
                  <a:gd name="connsiteX6-1343" fmla="*/ 4780478 w 4785446"/>
                  <a:gd name="connsiteY6-1344" fmla="*/ 277743 h 1181528"/>
                  <a:gd name="connsiteX7-1345" fmla="*/ 4738913 w 4785446"/>
                  <a:gd name="connsiteY7-1346" fmla="*/ 986912 h 1181528"/>
                  <a:gd name="connsiteX8-1347" fmla="*/ 4419606 w 4785446"/>
                  <a:gd name="connsiteY8-1348" fmla="*/ 1181528 h 1181528"/>
                  <a:gd name="connsiteX9-1349" fmla="*/ 3894463 w 4785446"/>
                  <a:gd name="connsiteY9-1350" fmla="*/ 1172317 h 1181528"/>
                  <a:gd name="connsiteX10-1351" fmla="*/ 3367989 w 4785446"/>
                  <a:gd name="connsiteY10-1352" fmla="*/ 1136070 h 1181528"/>
                  <a:gd name="connsiteX11-1353" fmla="*/ 2841517 w 4785446"/>
                  <a:gd name="connsiteY11-1354" fmla="*/ 1149925 h 1181528"/>
                  <a:gd name="connsiteX12-1355" fmla="*/ 2509887 w 4785446"/>
                  <a:gd name="connsiteY12-1356" fmla="*/ 1142900 h 1181528"/>
                  <a:gd name="connsiteX13-1357" fmla="*/ 1974249 w 4785446"/>
                  <a:gd name="connsiteY13-1358" fmla="*/ 1134363 h 1181528"/>
                  <a:gd name="connsiteX14-1359" fmla="*/ 1469917 w 4785446"/>
                  <a:gd name="connsiteY14-1360" fmla="*/ 1177633 h 1181528"/>
                  <a:gd name="connsiteX15-1361" fmla="*/ 208471 w 4785446"/>
                  <a:gd name="connsiteY15-1362" fmla="*/ 1181528 h 1181528"/>
                  <a:gd name="connsiteX16-1363" fmla="*/ 0 w 4785446"/>
                  <a:gd name="connsiteY16-1364" fmla="*/ 973057 h 1181528"/>
                  <a:gd name="connsiteX17-1365" fmla="*/ 13855 w 4785446"/>
                  <a:gd name="connsiteY17-1366" fmla="*/ 554834 h 1181528"/>
                  <a:gd name="connsiteX0-1367" fmla="*/ 13855 w 4785446"/>
                  <a:gd name="connsiteY0-1368" fmla="*/ 554834 h 1181528"/>
                  <a:gd name="connsiteX1-1369" fmla="*/ 99686 w 4785446"/>
                  <a:gd name="connsiteY1-1370" fmla="*/ 141960 h 1181528"/>
                  <a:gd name="connsiteX2-1371" fmla="*/ 1512800 w 4785446"/>
                  <a:gd name="connsiteY2-1372" fmla="*/ 60944 h 1181528"/>
                  <a:gd name="connsiteX3-1373" fmla="*/ 2743656 w 4785446"/>
                  <a:gd name="connsiteY3-1374" fmla="*/ 82931 h 1181528"/>
                  <a:gd name="connsiteX4-1375" fmla="*/ 3517606 w 4785446"/>
                  <a:gd name="connsiteY4-1376" fmla="*/ 59234 h 1181528"/>
                  <a:gd name="connsiteX5-1377" fmla="*/ 4405751 w 4785446"/>
                  <a:gd name="connsiteY5-1378" fmla="*/ 0 h 1181528"/>
                  <a:gd name="connsiteX6-1379" fmla="*/ 4780478 w 4785446"/>
                  <a:gd name="connsiteY6-1380" fmla="*/ 277743 h 1181528"/>
                  <a:gd name="connsiteX7-1381" fmla="*/ 4738913 w 4785446"/>
                  <a:gd name="connsiteY7-1382" fmla="*/ 986912 h 1181528"/>
                  <a:gd name="connsiteX8-1383" fmla="*/ 4419606 w 4785446"/>
                  <a:gd name="connsiteY8-1384" fmla="*/ 1181528 h 1181528"/>
                  <a:gd name="connsiteX9-1385" fmla="*/ 3894463 w 4785446"/>
                  <a:gd name="connsiteY9-1386" fmla="*/ 1172317 h 1181528"/>
                  <a:gd name="connsiteX10-1387" fmla="*/ 3367989 w 4785446"/>
                  <a:gd name="connsiteY10-1388" fmla="*/ 1136070 h 1181528"/>
                  <a:gd name="connsiteX11-1389" fmla="*/ 2841517 w 4785446"/>
                  <a:gd name="connsiteY11-1390" fmla="*/ 1149925 h 1181528"/>
                  <a:gd name="connsiteX12-1391" fmla="*/ 2509887 w 4785446"/>
                  <a:gd name="connsiteY12-1392" fmla="*/ 1142900 h 1181528"/>
                  <a:gd name="connsiteX13-1393" fmla="*/ 1974249 w 4785446"/>
                  <a:gd name="connsiteY13-1394" fmla="*/ 1134363 h 1181528"/>
                  <a:gd name="connsiteX14-1395" fmla="*/ 1469917 w 4785446"/>
                  <a:gd name="connsiteY14-1396" fmla="*/ 1177633 h 1181528"/>
                  <a:gd name="connsiteX15-1397" fmla="*/ 208471 w 4785446"/>
                  <a:gd name="connsiteY15-1398" fmla="*/ 1181528 h 1181528"/>
                  <a:gd name="connsiteX16-1399" fmla="*/ 0 w 4785446"/>
                  <a:gd name="connsiteY16-1400" fmla="*/ 973057 h 1181528"/>
                  <a:gd name="connsiteX17-1401" fmla="*/ 13855 w 4785446"/>
                  <a:gd name="connsiteY17-1402" fmla="*/ 554834 h 1181528"/>
                  <a:gd name="connsiteX0-1403" fmla="*/ 13855 w 4785446"/>
                  <a:gd name="connsiteY0-1404" fmla="*/ 554834 h 1181528"/>
                  <a:gd name="connsiteX1-1405" fmla="*/ 99686 w 4785446"/>
                  <a:gd name="connsiteY1-1406" fmla="*/ 141960 h 1181528"/>
                  <a:gd name="connsiteX2-1407" fmla="*/ 1146641 w 4785446"/>
                  <a:gd name="connsiteY2-1408" fmla="*/ 45381 h 1181528"/>
                  <a:gd name="connsiteX3-1409" fmla="*/ 2743656 w 4785446"/>
                  <a:gd name="connsiteY3-1410" fmla="*/ 82931 h 1181528"/>
                  <a:gd name="connsiteX4-1411" fmla="*/ 3517606 w 4785446"/>
                  <a:gd name="connsiteY4-1412" fmla="*/ 59234 h 1181528"/>
                  <a:gd name="connsiteX5-1413" fmla="*/ 4405751 w 4785446"/>
                  <a:gd name="connsiteY5-1414" fmla="*/ 0 h 1181528"/>
                  <a:gd name="connsiteX6-1415" fmla="*/ 4780478 w 4785446"/>
                  <a:gd name="connsiteY6-1416" fmla="*/ 277743 h 1181528"/>
                  <a:gd name="connsiteX7-1417" fmla="*/ 4738913 w 4785446"/>
                  <a:gd name="connsiteY7-1418" fmla="*/ 986912 h 1181528"/>
                  <a:gd name="connsiteX8-1419" fmla="*/ 4419606 w 4785446"/>
                  <a:gd name="connsiteY8-1420" fmla="*/ 1181528 h 1181528"/>
                  <a:gd name="connsiteX9-1421" fmla="*/ 3894463 w 4785446"/>
                  <a:gd name="connsiteY9-1422" fmla="*/ 1172317 h 1181528"/>
                  <a:gd name="connsiteX10-1423" fmla="*/ 3367989 w 4785446"/>
                  <a:gd name="connsiteY10-1424" fmla="*/ 1136070 h 1181528"/>
                  <a:gd name="connsiteX11-1425" fmla="*/ 2841517 w 4785446"/>
                  <a:gd name="connsiteY11-1426" fmla="*/ 1149925 h 1181528"/>
                  <a:gd name="connsiteX12-1427" fmla="*/ 2509887 w 4785446"/>
                  <a:gd name="connsiteY12-1428" fmla="*/ 1142900 h 1181528"/>
                  <a:gd name="connsiteX13-1429" fmla="*/ 1974249 w 4785446"/>
                  <a:gd name="connsiteY13-1430" fmla="*/ 1134363 h 1181528"/>
                  <a:gd name="connsiteX14-1431" fmla="*/ 1469917 w 4785446"/>
                  <a:gd name="connsiteY14-1432" fmla="*/ 1177633 h 1181528"/>
                  <a:gd name="connsiteX15-1433" fmla="*/ 208471 w 4785446"/>
                  <a:gd name="connsiteY15-1434" fmla="*/ 1181528 h 1181528"/>
                  <a:gd name="connsiteX16-1435" fmla="*/ 0 w 4785446"/>
                  <a:gd name="connsiteY16-1436" fmla="*/ 973057 h 1181528"/>
                  <a:gd name="connsiteX17-1437" fmla="*/ 13855 w 4785446"/>
                  <a:gd name="connsiteY17-1438" fmla="*/ 554834 h 1181528"/>
                  <a:gd name="connsiteX0-1439" fmla="*/ 13855 w 4738913"/>
                  <a:gd name="connsiteY0-1440" fmla="*/ 554834 h 1181528"/>
                  <a:gd name="connsiteX1-1441" fmla="*/ 99686 w 4738913"/>
                  <a:gd name="connsiteY1-1442" fmla="*/ 141960 h 1181528"/>
                  <a:gd name="connsiteX2-1443" fmla="*/ 1146641 w 4738913"/>
                  <a:gd name="connsiteY2-1444" fmla="*/ 45381 h 1181528"/>
                  <a:gd name="connsiteX3-1445" fmla="*/ 2743656 w 4738913"/>
                  <a:gd name="connsiteY3-1446" fmla="*/ 82931 h 1181528"/>
                  <a:gd name="connsiteX4-1447" fmla="*/ 3517606 w 4738913"/>
                  <a:gd name="connsiteY4-1448" fmla="*/ 59234 h 1181528"/>
                  <a:gd name="connsiteX5-1449" fmla="*/ 4405751 w 4738913"/>
                  <a:gd name="connsiteY5-1450" fmla="*/ 0 h 1181528"/>
                  <a:gd name="connsiteX6-1451" fmla="*/ 4726233 w 4738913"/>
                  <a:gd name="connsiteY6-1452" fmla="*/ 262180 h 1181528"/>
                  <a:gd name="connsiteX7-1453" fmla="*/ 4738913 w 4738913"/>
                  <a:gd name="connsiteY7-1454" fmla="*/ 986912 h 1181528"/>
                  <a:gd name="connsiteX8-1455" fmla="*/ 4419606 w 4738913"/>
                  <a:gd name="connsiteY8-1456" fmla="*/ 1181528 h 1181528"/>
                  <a:gd name="connsiteX9-1457" fmla="*/ 3894463 w 4738913"/>
                  <a:gd name="connsiteY9-1458" fmla="*/ 1172317 h 1181528"/>
                  <a:gd name="connsiteX10-1459" fmla="*/ 3367989 w 4738913"/>
                  <a:gd name="connsiteY10-1460" fmla="*/ 1136070 h 1181528"/>
                  <a:gd name="connsiteX11-1461" fmla="*/ 2841517 w 4738913"/>
                  <a:gd name="connsiteY11-1462" fmla="*/ 1149925 h 1181528"/>
                  <a:gd name="connsiteX12-1463" fmla="*/ 2509887 w 4738913"/>
                  <a:gd name="connsiteY12-1464" fmla="*/ 1142900 h 1181528"/>
                  <a:gd name="connsiteX13-1465" fmla="*/ 1974249 w 4738913"/>
                  <a:gd name="connsiteY13-1466" fmla="*/ 1134363 h 1181528"/>
                  <a:gd name="connsiteX14-1467" fmla="*/ 1469917 w 4738913"/>
                  <a:gd name="connsiteY14-1468" fmla="*/ 1177633 h 1181528"/>
                  <a:gd name="connsiteX15-1469" fmla="*/ 208471 w 4738913"/>
                  <a:gd name="connsiteY15-1470" fmla="*/ 1181528 h 1181528"/>
                  <a:gd name="connsiteX16-1471" fmla="*/ 0 w 4738913"/>
                  <a:gd name="connsiteY16-1472" fmla="*/ 973057 h 1181528"/>
                  <a:gd name="connsiteX17-1473" fmla="*/ 13855 w 4738913"/>
                  <a:gd name="connsiteY17-1474" fmla="*/ 554834 h 1181528"/>
                  <a:gd name="connsiteX0-1475" fmla="*/ 13855 w 4730615"/>
                  <a:gd name="connsiteY0-1476" fmla="*/ 554834 h 1181528"/>
                  <a:gd name="connsiteX1-1477" fmla="*/ 99686 w 4730615"/>
                  <a:gd name="connsiteY1-1478" fmla="*/ 141960 h 1181528"/>
                  <a:gd name="connsiteX2-1479" fmla="*/ 1146641 w 4730615"/>
                  <a:gd name="connsiteY2-1480" fmla="*/ 45381 h 1181528"/>
                  <a:gd name="connsiteX3-1481" fmla="*/ 2743656 w 4730615"/>
                  <a:gd name="connsiteY3-1482" fmla="*/ 82931 h 1181528"/>
                  <a:gd name="connsiteX4-1483" fmla="*/ 3517606 w 4730615"/>
                  <a:gd name="connsiteY4-1484" fmla="*/ 59234 h 1181528"/>
                  <a:gd name="connsiteX5-1485" fmla="*/ 4405751 w 4730615"/>
                  <a:gd name="connsiteY5-1486" fmla="*/ 0 h 1181528"/>
                  <a:gd name="connsiteX6-1487" fmla="*/ 4726233 w 4730615"/>
                  <a:gd name="connsiteY6-1488" fmla="*/ 262180 h 1181528"/>
                  <a:gd name="connsiteX7-1489" fmla="*/ 4657544 w 4730615"/>
                  <a:gd name="connsiteY7-1490" fmla="*/ 986912 h 1181528"/>
                  <a:gd name="connsiteX8-1491" fmla="*/ 4419606 w 4730615"/>
                  <a:gd name="connsiteY8-1492" fmla="*/ 1181528 h 1181528"/>
                  <a:gd name="connsiteX9-1493" fmla="*/ 3894463 w 4730615"/>
                  <a:gd name="connsiteY9-1494" fmla="*/ 1172317 h 1181528"/>
                  <a:gd name="connsiteX10-1495" fmla="*/ 3367989 w 4730615"/>
                  <a:gd name="connsiteY10-1496" fmla="*/ 1136070 h 1181528"/>
                  <a:gd name="connsiteX11-1497" fmla="*/ 2841517 w 4730615"/>
                  <a:gd name="connsiteY11-1498" fmla="*/ 1149925 h 1181528"/>
                  <a:gd name="connsiteX12-1499" fmla="*/ 2509887 w 4730615"/>
                  <a:gd name="connsiteY12-1500" fmla="*/ 1142900 h 1181528"/>
                  <a:gd name="connsiteX13-1501" fmla="*/ 1974249 w 4730615"/>
                  <a:gd name="connsiteY13-1502" fmla="*/ 1134363 h 1181528"/>
                  <a:gd name="connsiteX14-1503" fmla="*/ 1469917 w 4730615"/>
                  <a:gd name="connsiteY14-1504" fmla="*/ 1177633 h 1181528"/>
                  <a:gd name="connsiteX15-1505" fmla="*/ 208471 w 4730615"/>
                  <a:gd name="connsiteY15-1506" fmla="*/ 1181528 h 1181528"/>
                  <a:gd name="connsiteX16-1507" fmla="*/ 0 w 4730615"/>
                  <a:gd name="connsiteY16-1508" fmla="*/ 973057 h 1181528"/>
                  <a:gd name="connsiteX17-1509" fmla="*/ 13855 w 4730615"/>
                  <a:gd name="connsiteY17-1510" fmla="*/ 554834 h 1181528"/>
                  <a:gd name="connsiteX0-1511" fmla="*/ 13855 w 4737435"/>
                  <a:gd name="connsiteY0-1512" fmla="*/ 554834 h 1181528"/>
                  <a:gd name="connsiteX1-1513" fmla="*/ 99686 w 4737435"/>
                  <a:gd name="connsiteY1-1514" fmla="*/ 141960 h 1181528"/>
                  <a:gd name="connsiteX2-1515" fmla="*/ 1146641 w 4737435"/>
                  <a:gd name="connsiteY2-1516" fmla="*/ 45381 h 1181528"/>
                  <a:gd name="connsiteX3-1517" fmla="*/ 2743656 w 4737435"/>
                  <a:gd name="connsiteY3-1518" fmla="*/ 82931 h 1181528"/>
                  <a:gd name="connsiteX4-1519" fmla="*/ 3517606 w 4737435"/>
                  <a:gd name="connsiteY4-1520" fmla="*/ 59234 h 1181528"/>
                  <a:gd name="connsiteX5-1521" fmla="*/ 4405751 w 4737435"/>
                  <a:gd name="connsiteY5-1522" fmla="*/ 0 h 1181528"/>
                  <a:gd name="connsiteX6-1523" fmla="*/ 4726233 w 4737435"/>
                  <a:gd name="connsiteY6-1524" fmla="*/ 262180 h 1181528"/>
                  <a:gd name="connsiteX7-1525" fmla="*/ 4657544 w 4737435"/>
                  <a:gd name="connsiteY7-1526" fmla="*/ 986912 h 1181528"/>
                  <a:gd name="connsiteX8-1527" fmla="*/ 4419606 w 4737435"/>
                  <a:gd name="connsiteY8-1528" fmla="*/ 1181528 h 1181528"/>
                  <a:gd name="connsiteX9-1529" fmla="*/ 3894463 w 4737435"/>
                  <a:gd name="connsiteY9-1530" fmla="*/ 1172317 h 1181528"/>
                  <a:gd name="connsiteX10-1531" fmla="*/ 3367989 w 4737435"/>
                  <a:gd name="connsiteY10-1532" fmla="*/ 1136070 h 1181528"/>
                  <a:gd name="connsiteX11-1533" fmla="*/ 2841517 w 4737435"/>
                  <a:gd name="connsiteY11-1534" fmla="*/ 1149925 h 1181528"/>
                  <a:gd name="connsiteX12-1535" fmla="*/ 2509887 w 4737435"/>
                  <a:gd name="connsiteY12-1536" fmla="*/ 1142900 h 1181528"/>
                  <a:gd name="connsiteX13-1537" fmla="*/ 1974249 w 4737435"/>
                  <a:gd name="connsiteY13-1538" fmla="*/ 1134363 h 1181528"/>
                  <a:gd name="connsiteX14-1539" fmla="*/ 1469917 w 4737435"/>
                  <a:gd name="connsiteY14-1540" fmla="*/ 1177633 h 1181528"/>
                  <a:gd name="connsiteX15-1541" fmla="*/ 208471 w 4737435"/>
                  <a:gd name="connsiteY15-1542" fmla="*/ 1181528 h 1181528"/>
                  <a:gd name="connsiteX16-1543" fmla="*/ 0 w 4737435"/>
                  <a:gd name="connsiteY16-1544" fmla="*/ 973057 h 1181528"/>
                  <a:gd name="connsiteX17-1545" fmla="*/ 13855 w 4737435"/>
                  <a:gd name="connsiteY17-1546" fmla="*/ 554834 h 11815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55" y="connsiteY9-56"/>
                  </a:cxn>
                  <a:cxn ang="0">
                    <a:pos x="connsiteX10-157" y="connsiteY10-158"/>
                  </a:cxn>
                  <a:cxn ang="0">
                    <a:pos x="connsiteX11-203" y="connsiteY11-204"/>
                  </a:cxn>
                  <a:cxn ang="0">
                    <a:pos x="connsiteX12-229" y="connsiteY12-230"/>
                  </a:cxn>
                  <a:cxn ang="0">
                    <a:pos x="connsiteX13-257" y="connsiteY13-258"/>
                  </a:cxn>
                  <a:cxn ang="0">
                    <a:pos x="connsiteX14-315" y="connsiteY14-316"/>
                  </a:cxn>
                  <a:cxn ang="0">
                    <a:pos x="connsiteX15-497" y="connsiteY15-498"/>
                  </a:cxn>
                  <a:cxn ang="0">
                    <a:pos x="connsiteX16-755" y="connsiteY16-756"/>
                  </a:cxn>
                  <a:cxn ang="0">
                    <a:pos x="connsiteX17-825" y="connsiteY17-826"/>
                  </a:cxn>
                </a:cxnLst>
                <a:rect l="l" t="t" r="r" b="b"/>
                <a:pathLst>
                  <a:path w="4737435" h="1181528">
                    <a:moveTo>
                      <a:pt x="13855" y="554834"/>
                    </a:moveTo>
                    <a:cubicBezTo>
                      <a:pt x="13855" y="439699"/>
                      <a:pt x="-15449" y="141960"/>
                      <a:pt x="99686" y="141960"/>
                    </a:cubicBezTo>
                    <a:cubicBezTo>
                      <a:pt x="326419" y="93143"/>
                      <a:pt x="717036" y="45381"/>
                      <a:pt x="1146641" y="45381"/>
                    </a:cubicBezTo>
                    <a:cubicBezTo>
                      <a:pt x="1576246" y="45381"/>
                      <a:pt x="2459638" y="89858"/>
                      <a:pt x="2743656" y="82931"/>
                    </a:cubicBezTo>
                    <a:lnTo>
                      <a:pt x="3517606" y="59234"/>
                    </a:lnTo>
                    <a:lnTo>
                      <a:pt x="4405751" y="0"/>
                    </a:lnTo>
                    <a:cubicBezTo>
                      <a:pt x="4520886" y="0"/>
                      <a:pt x="4726233" y="147045"/>
                      <a:pt x="4726233" y="262180"/>
                    </a:cubicBezTo>
                    <a:cubicBezTo>
                      <a:pt x="4763178" y="544751"/>
                      <a:pt x="4700503" y="709464"/>
                      <a:pt x="4657544" y="986912"/>
                    </a:cubicBezTo>
                    <a:cubicBezTo>
                      <a:pt x="4657544" y="1102047"/>
                      <a:pt x="4534741" y="1181528"/>
                      <a:pt x="4419606" y="1181528"/>
                    </a:cubicBezTo>
                    <a:lnTo>
                      <a:pt x="3894463" y="1172317"/>
                    </a:lnTo>
                    <a:lnTo>
                      <a:pt x="3367989" y="1136070"/>
                    </a:lnTo>
                    <a:lnTo>
                      <a:pt x="2841517" y="1149925"/>
                    </a:lnTo>
                    <a:lnTo>
                      <a:pt x="2509887" y="1142900"/>
                    </a:lnTo>
                    <a:lnTo>
                      <a:pt x="1974249" y="1134363"/>
                    </a:lnTo>
                    <a:lnTo>
                      <a:pt x="1469917" y="1177633"/>
                    </a:lnTo>
                    <a:lnTo>
                      <a:pt x="208471" y="1181528"/>
                    </a:lnTo>
                    <a:cubicBezTo>
                      <a:pt x="93336" y="1181528"/>
                      <a:pt x="0" y="1088192"/>
                      <a:pt x="0" y="973057"/>
                    </a:cubicBezTo>
                    <a:cubicBezTo>
                      <a:pt x="0" y="695104"/>
                      <a:pt x="13855" y="832787"/>
                      <a:pt x="13855" y="554834"/>
                    </a:cubicBezTo>
                    <a:close/>
                  </a:path>
                </a:pathLst>
              </a:custGeom>
              <a:solidFill>
                <a:srgbClr val="63B446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</p:grpSp>
      </p:grpSp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67106" y="47242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38630" y="473725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8175503" y="467077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8030601" y="438069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0" y="4852357"/>
            <a:ext cx="9143999" cy="3143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0" y="479515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57594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28587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506812" y="4575947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361910" y="4285874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166257" y="472365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680612" y="473354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157308" y="4598387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048565" y="4380698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73354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58716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29709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3415" y="647700"/>
            <a:ext cx="737743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+mn-ea"/>
              </a:rPr>
              <a:t>第一节 儿童观</a:t>
            </a:r>
            <a:endParaRPr lang="zh-CN" altLang="en-US" sz="4400">
              <a:latin typeface="楷体" panose="02010609060101010101" charset="-122"/>
              <a:ea typeface="楷体" panose="02010609060101010101" charset="-122"/>
              <a:cs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+mn-ea"/>
              </a:rPr>
              <a:t>第二节 教师观</a:t>
            </a:r>
            <a:endParaRPr lang="zh-CN" altLang="en-US" sz="4400">
              <a:latin typeface="楷体" panose="02010609060101010101" charset="-122"/>
              <a:ea typeface="楷体" panose="02010609060101010101" charset="-122"/>
              <a:cs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+mn-ea"/>
              </a:rPr>
              <a:t>第三节 师幼关系</a:t>
            </a:r>
            <a:endParaRPr lang="zh-CN" altLang="en-US" sz="4400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60680" y="1851660"/>
            <a:ext cx="2143760" cy="14401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劳动特点</a:t>
            </a:r>
            <a:endParaRPr lang="zh-CN" altLang="en-US" sz="4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2400" y="1723390"/>
            <a:ext cx="59397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阅读幼儿教师劳动的特点，并谈谈你的理解。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60680" y="1851660"/>
            <a:ext cx="2143760" cy="14401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劳动特点</a:t>
            </a:r>
            <a:endParaRPr lang="zh-CN" altLang="en-US" sz="4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70810" y="1048385"/>
            <a:ext cx="59397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u="sng"/>
              <a:t>劳动对象的主动性和不成熟性</a:t>
            </a:r>
            <a:endParaRPr lang="zh-CN" altLang="en-US" sz="3200" u="sng"/>
          </a:p>
          <a:p>
            <a:pPr>
              <a:lnSpc>
                <a:spcPct val="150000"/>
              </a:lnSpc>
            </a:pPr>
            <a:r>
              <a:rPr lang="zh-CN" altLang="en-US" sz="3200" u="sng"/>
              <a:t>劳动过程的创造性</a:t>
            </a:r>
            <a:endParaRPr lang="zh-CN" altLang="en-US" sz="3200" u="sng"/>
          </a:p>
          <a:p>
            <a:pPr>
              <a:lnSpc>
                <a:spcPct val="150000"/>
              </a:lnSpc>
            </a:pPr>
            <a:r>
              <a:rPr lang="zh-CN" altLang="en-US" sz="3200" u="sng"/>
              <a:t>劳动任务的全面性和细致性</a:t>
            </a:r>
            <a:endParaRPr lang="zh-CN" altLang="en-US" sz="3200" u="sng"/>
          </a:p>
          <a:p>
            <a:pPr>
              <a:lnSpc>
                <a:spcPct val="150000"/>
              </a:lnSpc>
            </a:pPr>
            <a:r>
              <a:rPr lang="zh-CN" altLang="en-US" sz="3200" u="sng"/>
              <a:t>劳动手段的主体性</a:t>
            </a:r>
            <a:endParaRPr lang="zh-CN" altLang="en-US" sz="3200" u="sng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7160" y="1795145"/>
            <a:ext cx="8869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因此，幼儿教师的工作任务涉及：</a:t>
            </a:r>
            <a:endParaRPr lang="zh-CN" altLang="en-US"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3345" y="429260"/>
            <a:ext cx="886968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《幼儿园工作规程》（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2016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）（背诵）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幼儿园教师对本班工作全面负责，其主要职责如下：</a:t>
            </a:r>
            <a:endParaRPr altLang="zh-CN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　　（一）观察了解幼儿，依据国家有关规定，结合本班幼儿的发展水平和兴趣需要，制订和执行教育工作计划，合理安排幼儿一日生活；</a:t>
            </a:r>
            <a:endParaRPr altLang="zh-CN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　　（二）创设良好的教育环境，合理组织教育内容，提供丰富的玩具和游戏材料，开展适宜的教育活动；</a:t>
            </a:r>
            <a:endParaRPr lang="zh-CN" altLang="en-US"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7160" y="927735"/>
            <a:ext cx="88696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（三）严格执行幼儿园安全、卫生保健制度，指导并配合保育员管理本班幼儿生活，做好卫生保健工作；</a:t>
            </a:r>
            <a:endParaRPr altLang="zh-CN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（四）与家长保持经常联系，了解幼儿家庭的教育环境，商讨符合幼儿特点的教育措施，相互配合共同完成教育任务；</a:t>
            </a:r>
            <a:endParaRPr altLang="zh-CN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（五）参加业务学习和保育教育研究活动；</a:t>
            </a:r>
            <a:endParaRPr altLang="zh-CN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（六）定期总结评估保教工作实效，接受园长的指导和检查。</a:t>
            </a:r>
            <a:endParaRPr lang="zh-CN" altLang="en-US"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2245" y="215900"/>
            <a:ext cx="8961755" cy="3808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10000"/>
              </a:lnSpc>
              <a:buFont typeface="Wingdings" panose="05000000000000000000" charset="0"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《幼儿园教育指导纲要（试行）》（</a:t>
            </a:r>
            <a:r>
              <a:rPr lang="en-US" altLang="zh-CN" sz="28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2001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）（背诵）</a:t>
            </a:r>
            <a:endParaRPr lang="zh-CN" altLang="en-US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>
              <a:lnSpc>
                <a:spcPct val="110000"/>
              </a:lnSpc>
              <a:buFont typeface="Wingdings" panose="05000000000000000000" charset="0"/>
              <a:buNone/>
            </a:pP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教师应成为幼儿学习活动的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支持者、合作者、引导者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(一)以关怀、接纳、尊重的态度与幼儿交往。耐心倾听，努力理解幼儿的想法与感受，支持、鼓励他们大胆探索与表达。</a:t>
            </a:r>
            <a:endParaRPr lang="zh-CN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(二)善于发现幼儿感兴趣的事物、游戏和偶发事件中所隐含的教育价值，把握时机，积极引导。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7160" y="927735"/>
            <a:ext cx="88696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(三)关注幼儿在活动中的表现和反应，敏感地察觉他们的需要，及时以适当的方式应答，形成合作探究式的师生互动。</a:t>
            </a:r>
            <a:endParaRPr lang="zh-CN" altLang="zh-CN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(四)尊重幼儿在发展水平、能力、经验、学习方式等方面的个体差异，因人施教，努力使每一个幼儿都能获得满足和成功。</a:t>
            </a:r>
            <a:endParaRPr lang="zh-CN" altLang="zh-CN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(五)关注幼儿的特殊需要，包括各种发展潜能和不同发展障碍，与家庭密切配合，共同促进幼儿健康成长。</a:t>
            </a:r>
            <a:endParaRPr lang="zh-CN" altLang="en-US" sz="2400" b="1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62852" y="398007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60655" y="108585"/>
            <a:ext cx="4764405" cy="6477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三、幼儿园教师专业素养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9580" y="2143125"/>
            <a:ext cx="783399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         </a:t>
            </a:r>
            <a:r>
              <a:rPr lang="zh-CN" altLang="en-US" sz="4400" b="1">
                <a:solidFill>
                  <a:srgbClr val="353AF5"/>
                </a:solidFill>
                <a:sym typeface="+mn-ea"/>
              </a:rPr>
              <a:t>（一）</a:t>
            </a:r>
            <a:r>
              <a:rPr lang="en-US" altLang="zh-CN" sz="4400" b="1">
                <a:solidFill>
                  <a:srgbClr val="353AF5"/>
                </a:solidFill>
                <a:sym typeface="+mn-ea"/>
              </a:rPr>
              <a:t> </a:t>
            </a:r>
            <a:r>
              <a:rPr lang="zh-CN" altLang="en-US" sz="4400" b="1">
                <a:solidFill>
                  <a:srgbClr val="353AF5"/>
                </a:solidFill>
                <a:sym typeface="+mn-ea"/>
              </a:rPr>
              <a:t>幼儿教师的职业角色</a:t>
            </a:r>
            <a:endParaRPr lang="zh-CN" altLang="en-US" sz="4400" b="1">
              <a:solidFill>
                <a:srgbClr val="353AF5"/>
              </a:solidFill>
              <a:sym typeface="+mn-ea"/>
            </a:endParaRPr>
          </a:p>
          <a:p>
            <a:endParaRPr lang="zh-CN" altLang="en-US" sz="4400" b="1">
              <a:solidFill>
                <a:srgbClr val="353AF5"/>
              </a:solidFill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2245" y="215900"/>
            <a:ext cx="8961755" cy="3808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10000"/>
              </a:lnSpc>
              <a:buFont typeface="Wingdings" panose="05000000000000000000" charset="0"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《幼儿园教育指导纲要（试行）》（</a:t>
            </a:r>
            <a:r>
              <a:rPr lang="en-US" altLang="zh-CN" sz="28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2001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）（背诵）</a:t>
            </a:r>
            <a:endParaRPr lang="zh-CN" altLang="en-US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>
              <a:lnSpc>
                <a:spcPct val="110000"/>
              </a:lnSpc>
              <a:buFont typeface="Wingdings" panose="05000000000000000000" charset="0"/>
              <a:buNone/>
            </a:pP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教师应成为幼儿学习活动的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支持者、合作者、引导者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(一)以关怀、接纳、尊重的态度与幼儿交往。耐心倾听，努力理解幼儿的想法与感受，支持、鼓励他们大胆探索与表达。</a:t>
            </a:r>
            <a:endParaRPr lang="zh-CN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(二)善于发现幼儿感兴趣的事物、游戏和偶发事件中所隐含的教育价值，把握时机，积极引导。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7160" y="927735"/>
            <a:ext cx="88696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(三)关注幼儿在活动中的表现和反应，敏感地察觉他们的需要，及时以适当的方式应答，形成合作探究式的师生互动。</a:t>
            </a:r>
            <a:endParaRPr lang="zh-CN" altLang="zh-CN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(四)尊重幼儿在发展水平、能力、经验、学习方式等方面的个体差异，因人施教，努力使每一个幼儿都能获得满足和成功。</a:t>
            </a:r>
            <a:endParaRPr lang="zh-CN" altLang="zh-CN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(五)关注幼儿的特殊需要，包括各种发展潜能和不同发展障碍，与家庭密切配合，共同促进幼儿健康成长。</a:t>
            </a:r>
            <a:endParaRPr lang="zh-CN" altLang="en-US" sz="2400" b="1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4313730" y="4355410"/>
            <a:ext cx="486871" cy="445948"/>
            <a:chOff x="4053765" y="5472588"/>
            <a:chExt cx="1011579" cy="925696"/>
          </a:xfrm>
        </p:grpSpPr>
        <p:sp>
          <p:nvSpPr>
            <p:cNvPr id="215" name="Rounded Rectangle 214"/>
            <p:cNvSpPr/>
            <p:nvPr/>
          </p:nvSpPr>
          <p:spPr>
            <a:xfrm>
              <a:off x="4705971" y="5495778"/>
              <a:ext cx="94153" cy="89798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ounded Rectangle 38"/>
            <p:cNvSpPr/>
            <p:nvPr/>
          </p:nvSpPr>
          <p:spPr>
            <a:xfrm>
              <a:off x="4724400" y="5496098"/>
              <a:ext cx="47236" cy="886231"/>
            </a:xfrm>
            <a:custGeom>
              <a:avLst/>
              <a:gdLst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7314 w 47314"/>
                <a:gd name="connsiteY3" fmla="*/ 7886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-1" fmla="*/ 0 w 47314"/>
                <a:gd name="connsiteY0-2" fmla="*/ 7886 h 1058358"/>
                <a:gd name="connsiteX1-3" fmla="*/ 7886 w 47314"/>
                <a:gd name="connsiteY1-4" fmla="*/ 0 h 1058358"/>
                <a:gd name="connsiteX2-5" fmla="*/ 39428 w 47314"/>
                <a:gd name="connsiteY2-6" fmla="*/ 0 h 1058358"/>
                <a:gd name="connsiteX3-7" fmla="*/ 40170 w 47314"/>
                <a:gd name="connsiteY3-8" fmla="*/ 38843 h 1058358"/>
                <a:gd name="connsiteX4-9" fmla="*/ 47314 w 47314"/>
                <a:gd name="connsiteY4-10" fmla="*/ 1050472 h 1058358"/>
                <a:gd name="connsiteX5-11" fmla="*/ 39428 w 47314"/>
                <a:gd name="connsiteY5-12" fmla="*/ 1058358 h 1058358"/>
                <a:gd name="connsiteX6-13" fmla="*/ 7886 w 47314"/>
                <a:gd name="connsiteY6-14" fmla="*/ 1058358 h 1058358"/>
                <a:gd name="connsiteX7-15" fmla="*/ 0 w 47314"/>
                <a:gd name="connsiteY7-16" fmla="*/ 1050472 h 1058358"/>
                <a:gd name="connsiteX8-17" fmla="*/ 0 w 47314"/>
                <a:gd name="connsiteY8-18" fmla="*/ 7886 h 1058358"/>
                <a:gd name="connsiteX0-19" fmla="*/ 4763 w 47314"/>
                <a:gd name="connsiteY0-20" fmla="*/ 43604 h 1058358"/>
                <a:gd name="connsiteX1-21" fmla="*/ 7886 w 47314"/>
                <a:gd name="connsiteY1-22" fmla="*/ 0 h 1058358"/>
                <a:gd name="connsiteX2-23" fmla="*/ 39428 w 47314"/>
                <a:gd name="connsiteY2-24" fmla="*/ 0 h 1058358"/>
                <a:gd name="connsiteX3-25" fmla="*/ 40170 w 47314"/>
                <a:gd name="connsiteY3-26" fmla="*/ 38843 h 1058358"/>
                <a:gd name="connsiteX4-27" fmla="*/ 47314 w 47314"/>
                <a:gd name="connsiteY4-28" fmla="*/ 1050472 h 1058358"/>
                <a:gd name="connsiteX5-29" fmla="*/ 39428 w 47314"/>
                <a:gd name="connsiteY5-30" fmla="*/ 1058358 h 1058358"/>
                <a:gd name="connsiteX6-31" fmla="*/ 7886 w 47314"/>
                <a:gd name="connsiteY6-32" fmla="*/ 1058358 h 1058358"/>
                <a:gd name="connsiteX7-33" fmla="*/ 0 w 47314"/>
                <a:gd name="connsiteY7-34" fmla="*/ 1050472 h 1058358"/>
                <a:gd name="connsiteX8-35" fmla="*/ 4763 w 47314"/>
                <a:gd name="connsiteY8-36" fmla="*/ 43604 h 1058358"/>
                <a:gd name="connsiteX0-37" fmla="*/ 4763 w 47314"/>
                <a:gd name="connsiteY0-38" fmla="*/ 43604 h 1082171"/>
                <a:gd name="connsiteX1-39" fmla="*/ 7886 w 47314"/>
                <a:gd name="connsiteY1-40" fmla="*/ 0 h 1082171"/>
                <a:gd name="connsiteX2-41" fmla="*/ 39428 w 47314"/>
                <a:gd name="connsiteY2-42" fmla="*/ 0 h 1082171"/>
                <a:gd name="connsiteX3-43" fmla="*/ 40170 w 47314"/>
                <a:gd name="connsiteY3-44" fmla="*/ 38843 h 1082171"/>
                <a:gd name="connsiteX4-45" fmla="*/ 47314 w 47314"/>
                <a:gd name="connsiteY4-46" fmla="*/ 1050472 h 1082171"/>
                <a:gd name="connsiteX5-47" fmla="*/ 39428 w 47314"/>
                <a:gd name="connsiteY5-48" fmla="*/ 1058358 h 1082171"/>
                <a:gd name="connsiteX6-49" fmla="*/ 7886 w 47314"/>
                <a:gd name="connsiteY6-50" fmla="*/ 1082171 h 1082171"/>
                <a:gd name="connsiteX7-51" fmla="*/ 0 w 47314"/>
                <a:gd name="connsiteY7-52" fmla="*/ 1050472 h 1082171"/>
                <a:gd name="connsiteX8-53" fmla="*/ 4763 w 47314"/>
                <a:gd name="connsiteY8-54" fmla="*/ 43604 h 1082171"/>
                <a:gd name="connsiteX0-55" fmla="*/ 4763 w 47474"/>
                <a:gd name="connsiteY0-56" fmla="*/ 43604 h 1082171"/>
                <a:gd name="connsiteX1-57" fmla="*/ 7886 w 47474"/>
                <a:gd name="connsiteY1-58" fmla="*/ 0 h 1082171"/>
                <a:gd name="connsiteX2-59" fmla="*/ 39428 w 47474"/>
                <a:gd name="connsiteY2-60" fmla="*/ 0 h 1082171"/>
                <a:gd name="connsiteX3-61" fmla="*/ 40170 w 47474"/>
                <a:gd name="connsiteY3-62" fmla="*/ 38843 h 1082171"/>
                <a:gd name="connsiteX4-63" fmla="*/ 47314 w 47474"/>
                <a:gd name="connsiteY4-64" fmla="*/ 1050472 h 1082171"/>
                <a:gd name="connsiteX5-65" fmla="*/ 44190 w 47474"/>
                <a:gd name="connsiteY5-66" fmla="*/ 1070264 h 1082171"/>
                <a:gd name="connsiteX6-67" fmla="*/ 7886 w 47474"/>
                <a:gd name="connsiteY6-68" fmla="*/ 1082171 h 1082171"/>
                <a:gd name="connsiteX7-69" fmla="*/ 0 w 47474"/>
                <a:gd name="connsiteY7-70" fmla="*/ 1050472 h 1082171"/>
                <a:gd name="connsiteX8-71" fmla="*/ 4763 w 47474"/>
                <a:gd name="connsiteY8-72" fmla="*/ 43604 h 1082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7474" h="1082171">
                  <a:moveTo>
                    <a:pt x="4763" y="43604"/>
                  </a:moveTo>
                  <a:cubicBezTo>
                    <a:pt x="4763" y="39249"/>
                    <a:pt x="3531" y="0"/>
                    <a:pt x="7886" y="0"/>
                  </a:cubicBezTo>
                  <a:lnTo>
                    <a:pt x="39428" y="0"/>
                  </a:lnTo>
                  <a:cubicBezTo>
                    <a:pt x="43783" y="0"/>
                    <a:pt x="40170" y="34488"/>
                    <a:pt x="40170" y="38843"/>
                  </a:cubicBezTo>
                  <a:cubicBezTo>
                    <a:pt x="40170" y="386372"/>
                    <a:pt x="47314" y="702943"/>
                    <a:pt x="47314" y="1050472"/>
                  </a:cubicBezTo>
                  <a:cubicBezTo>
                    <a:pt x="47314" y="1054827"/>
                    <a:pt x="48545" y="1070264"/>
                    <a:pt x="44190" y="1070264"/>
                  </a:cubicBezTo>
                  <a:lnTo>
                    <a:pt x="7886" y="1082171"/>
                  </a:lnTo>
                  <a:cubicBezTo>
                    <a:pt x="3531" y="1082171"/>
                    <a:pt x="0" y="1054827"/>
                    <a:pt x="0" y="1050472"/>
                  </a:cubicBezTo>
                  <a:cubicBezTo>
                    <a:pt x="1588" y="714849"/>
                    <a:pt x="3175" y="379227"/>
                    <a:pt x="4763" y="436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4304056" y="5500302"/>
              <a:ext cx="94153" cy="89798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ounded Rectangle 38"/>
            <p:cNvSpPr/>
            <p:nvPr/>
          </p:nvSpPr>
          <p:spPr>
            <a:xfrm>
              <a:off x="4322484" y="5500620"/>
              <a:ext cx="47236" cy="886231"/>
            </a:xfrm>
            <a:custGeom>
              <a:avLst/>
              <a:gdLst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7314 w 47314"/>
                <a:gd name="connsiteY3" fmla="*/ 7886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-1" fmla="*/ 0 w 47314"/>
                <a:gd name="connsiteY0-2" fmla="*/ 7886 h 1058358"/>
                <a:gd name="connsiteX1-3" fmla="*/ 7886 w 47314"/>
                <a:gd name="connsiteY1-4" fmla="*/ 0 h 1058358"/>
                <a:gd name="connsiteX2-5" fmla="*/ 39428 w 47314"/>
                <a:gd name="connsiteY2-6" fmla="*/ 0 h 1058358"/>
                <a:gd name="connsiteX3-7" fmla="*/ 40170 w 47314"/>
                <a:gd name="connsiteY3-8" fmla="*/ 38843 h 1058358"/>
                <a:gd name="connsiteX4-9" fmla="*/ 47314 w 47314"/>
                <a:gd name="connsiteY4-10" fmla="*/ 1050472 h 1058358"/>
                <a:gd name="connsiteX5-11" fmla="*/ 39428 w 47314"/>
                <a:gd name="connsiteY5-12" fmla="*/ 1058358 h 1058358"/>
                <a:gd name="connsiteX6-13" fmla="*/ 7886 w 47314"/>
                <a:gd name="connsiteY6-14" fmla="*/ 1058358 h 1058358"/>
                <a:gd name="connsiteX7-15" fmla="*/ 0 w 47314"/>
                <a:gd name="connsiteY7-16" fmla="*/ 1050472 h 1058358"/>
                <a:gd name="connsiteX8-17" fmla="*/ 0 w 47314"/>
                <a:gd name="connsiteY8-18" fmla="*/ 7886 h 1058358"/>
                <a:gd name="connsiteX0-19" fmla="*/ 4763 w 47314"/>
                <a:gd name="connsiteY0-20" fmla="*/ 43604 h 1058358"/>
                <a:gd name="connsiteX1-21" fmla="*/ 7886 w 47314"/>
                <a:gd name="connsiteY1-22" fmla="*/ 0 h 1058358"/>
                <a:gd name="connsiteX2-23" fmla="*/ 39428 w 47314"/>
                <a:gd name="connsiteY2-24" fmla="*/ 0 h 1058358"/>
                <a:gd name="connsiteX3-25" fmla="*/ 40170 w 47314"/>
                <a:gd name="connsiteY3-26" fmla="*/ 38843 h 1058358"/>
                <a:gd name="connsiteX4-27" fmla="*/ 47314 w 47314"/>
                <a:gd name="connsiteY4-28" fmla="*/ 1050472 h 1058358"/>
                <a:gd name="connsiteX5-29" fmla="*/ 39428 w 47314"/>
                <a:gd name="connsiteY5-30" fmla="*/ 1058358 h 1058358"/>
                <a:gd name="connsiteX6-31" fmla="*/ 7886 w 47314"/>
                <a:gd name="connsiteY6-32" fmla="*/ 1058358 h 1058358"/>
                <a:gd name="connsiteX7-33" fmla="*/ 0 w 47314"/>
                <a:gd name="connsiteY7-34" fmla="*/ 1050472 h 1058358"/>
                <a:gd name="connsiteX8-35" fmla="*/ 4763 w 47314"/>
                <a:gd name="connsiteY8-36" fmla="*/ 43604 h 1058358"/>
                <a:gd name="connsiteX0-37" fmla="*/ 4763 w 47314"/>
                <a:gd name="connsiteY0-38" fmla="*/ 43604 h 1082171"/>
                <a:gd name="connsiteX1-39" fmla="*/ 7886 w 47314"/>
                <a:gd name="connsiteY1-40" fmla="*/ 0 h 1082171"/>
                <a:gd name="connsiteX2-41" fmla="*/ 39428 w 47314"/>
                <a:gd name="connsiteY2-42" fmla="*/ 0 h 1082171"/>
                <a:gd name="connsiteX3-43" fmla="*/ 40170 w 47314"/>
                <a:gd name="connsiteY3-44" fmla="*/ 38843 h 1082171"/>
                <a:gd name="connsiteX4-45" fmla="*/ 47314 w 47314"/>
                <a:gd name="connsiteY4-46" fmla="*/ 1050472 h 1082171"/>
                <a:gd name="connsiteX5-47" fmla="*/ 39428 w 47314"/>
                <a:gd name="connsiteY5-48" fmla="*/ 1058358 h 1082171"/>
                <a:gd name="connsiteX6-49" fmla="*/ 7886 w 47314"/>
                <a:gd name="connsiteY6-50" fmla="*/ 1082171 h 1082171"/>
                <a:gd name="connsiteX7-51" fmla="*/ 0 w 47314"/>
                <a:gd name="connsiteY7-52" fmla="*/ 1050472 h 1082171"/>
                <a:gd name="connsiteX8-53" fmla="*/ 4763 w 47314"/>
                <a:gd name="connsiteY8-54" fmla="*/ 43604 h 1082171"/>
                <a:gd name="connsiteX0-55" fmla="*/ 4763 w 47474"/>
                <a:gd name="connsiteY0-56" fmla="*/ 43604 h 1082171"/>
                <a:gd name="connsiteX1-57" fmla="*/ 7886 w 47474"/>
                <a:gd name="connsiteY1-58" fmla="*/ 0 h 1082171"/>
                <a:gd name="connsiteX2-59" fmla="*/ 39428 w 47474"/>
                <a:gd name="connsiteY2-60" fmla="*/ 0 h 1082171"/>
                <a:gd name="connsiteX3-61" fmla="*/ 40170 w 47474"/>
                <a:gd name="connsiteY3-62" fmla="*/ 38843 h 1082171"/>
                <a:gd name="connsiteX4-63" fmla="*/ 47314 w 47474"/>
                <a:gd name="connsiteY4-64" fmla="*/ 1050472 h 1082171"/>
                <a:gd name="connsiteX5-65" fmla="*/ 44190 w 47474"/>
                <a:gd name="connsiteY5-66" fmla="*/ 1070264 h 1082171"/>
                <a:gd name="connsiteX6-67" fmla="*/ 7886 w 47474"/>
                <a:gd name="connsiteY6-68" fmla="*/ 1082171 h 1082171"/>
                <a:gd name="connsiteX7-69" fmla="*/ 0 w 47474"/>
                <a:gd name="connsiteY7-70" fmla="*/ 1050472 h 1082171"/>
                <a:gd name="connsiteX8-71" fmla="*/ 4763 w 47474"/>
                <a:gd name="connsiteY8-72" fmla="*/ 43604 h 1082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7474" h="1082171">
                  <a:moveTo>
                    <a:pt x="4763" y="43604"/>
                  </a:moveTo>
                  <a:cubicBezTo>
                    <a:pt x="4763" y="39249"/>
                    <a:pt x="3531" y="0"/>
                    <a:pt x="7886" y="0"/>
                  </a:cubicBezTo>
                  <a:lnTo>
                    <a:pt x="39428" y="0"/>
                  </a:lnTo>
                  <a:cubicBezTo>
                    <a:pt x="43783" y="0"/>
                    <a:pt x="40170" y="34488"/>
                    <a:pt x="40170" y="38843"/>
                  </a:cubicBezTo>
                  <a:cubicBezTo>
                    <a:pt x="40170" y="386372"/>
                    <a:pt x="47314" y="702943"/>
                    <a:pt x="47314" y="1050472"/>
                  </a:cubicBezTo>
                  <a:cubicBezTo>
                    <a:pt x="47314" y="1054827"/>
                    <a:pt x="48545" y="1070264"/>
                    <a:pt x="44190" y="1070264"/>
                  </a:cubicBezTo>
                  <a:lnTo>
                    <a:pt x="7886" y="1082171"/>
                  </a:lnTo>
                  <a:cubicBezTo>
                    <a:pt x="3531" y="1082171"/>
                    <a:pt x="0" y="1054827"/>
                    <a:pt x="0" y="1050472"/>
                  </a:cubicBezTo>
                  <a:cubicBezTo>
                    <a:pt x="1588" y="714849"/>
                    <a:pt x="3175" y="379227"/>
                    <a:pt x="4763" y="436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9" name="Group 218"/>
            <p:cNvGrpSpPr/>
            <p:nvPr/>
          </p:nvGrpSpPr>
          <p:grpSpPr>
            <a:xfrm>
              <a:off x="4053765" y="5472588"/>
              <a:ext cx="1011579" cy="534950"/>
              <a:chOff x="4691943" y="3699362"/>
              <a:chExt cx="5514864" cy="2916407"/>
            </a:xfrm>
          </p:grpSpPr>
          <p:sp>
            <p:nvSpPr>
              <p:cNvPr id="220" name="Rectangle 15"/>
              <p:cNvSpPr/>
              <p:nvPr/>
            </p:nvSpPr>
            <p:spPr>
              <a:xfrm>
                <a:off x="4691943" y="3699362"/>
                <a:ext cx="5514864" cy="1482462"/>
              </a:xfrm>
              <a:custGeom>
                <a:avLst/>
                <a:gdLst>
                  <a:gd name="connsiteX0" fmla="*/ 0 w 5473301"/>
                  <a:gd name="connsiteY0" fmla="*/ 246572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0 w 5473301"/>
                  <a:gd name="connsiteY8" fmla="*/ 246572 h 1479403"/>
                  <a:gd name="connsiteX0-1" fmla="*/ 13855 w 5473301"/>
                  <a:gd name="connsiteY0-2" fmla="*/ 329700 h 1479403"/>
                  <a:gd name="connsiteX1-3" fmla="*/ 246572 w 5473301"/>
                  <a:gd name="connsiteY1-4" fmla="*/ 0 h 1479403"/>
                  <a:gd name="connsiteX2-5" fmla="*/ 5226729 w 5473301"/>
                  <a:gd name="connsiteY2-6" fmla="*/ 0 h 1479403"/>
                  <a:gd name="connsiteX3-7" fmla="*/ 5473301 w 5473301"/>
                  <a:gd name="connsiteY3-8" fmla="*/ 246572 h 1479403"/>
                  <a:gd name="connsiteX4-9" fmla="*/ 5473301 w 5473301"/>
                  <a:gd name="connsiteY4-10" fmla="*/ 1232831 h 1479403"/>
                  <a:gd name="connsiteX5-11" fmla="*/ 5226729 w 5473301"/>
                  <a:gd name="connsiteY5-12" fmla="*/ 1479403 h 1479403"/>
                  <a:gd name="connsiteX6-13" fmla="*/ 246572 w 5473301"/>
                  <a:gd name="connsiteY6-14" fmla="*/ 1479403 h 1479403"/>
                  <a:gd name="connsiteX7-15" fmla="*/ 0 w 5473301"/>
                  <a:gd name="connsiteY7-16" fmla="*/ 1232831 h 1479403"/>
                  <a:gd name="connsiteX8-17" fmla="*/ 13855 w 5473301"/>
                  <a:gd name="connsiteY8-18" fmla="*/ 329700 h 1479403"/>
                  <a:gd name="connsiteX0-19" fmla="*/ 13855 w 5473301"/>
                  <a:gd name="connsiteY0-20" fmla="*/ 329700 h 1479403"/>
                  <a:gd name="connsiteX1-21" fmla="*/ 246572 w 5473301"/>
                  <a:gd name="connsiteY1-22" fmla="*/ 0 h 1479403"/>
                  <a:gd name="connsiteX2-23" fmla="*/ 5226729 w 5473301"/>
                  <a:gd name="connsiteY2-24" fmla="*/ 0 h 1479403"/>
                  <a:gd name="connsiteX3-25" fmla="*/ 5473301 w 5473301"/>
                  <a:gd name="connsiteY3-26" fmla="*/ 246572 h 1479403"/>
                  <a:gd name="connsiteX4-27" fmla="*/ 5473301 w 5473301"/>
                  <a:gd name="connsiteY4-28" fmla="*/ 1232831 h 1479403"/>
                  <a:gd name="connsiteX5-29" fmla="*/ 5226729 w 5473301"/>
                  <a:gd name="connsiteY5-30" fmla="*/ 1479403 h 1479403"/>
                  <a:gd name="connsiteX6-31" fmla="*/ 246572 w 5473301"/>
                  <a:gd name="connsiteY6-32" fmla="*/ 1479403 h 1479403"/>
                  <a:gd name="connsiteX7-33" fmla="*/ 0 w 5473301"/>
                  <a:gd name="connsiteY7-34" fmla="*/ 1232831 h 1479403"/>
                  <a:gd name="connsiteX8-35" fmla="*/ 13855 w 5473301"/>
                  <a:gd name="connsiteY8-36" fmla="*/ 329700 h 1479403"/>
                  <a:gd name="connsiteX0-37" fmla="*/ 13855 w 5473301"/>
                  <a:gd name="connsiteY0-38" fmla="*/ 329700 h 1479403"/>
                  <a:gd name="connsiteX1-39" fmla="*/ 246572 w 5473301"/>
                  <a:gd name="connsiteY1-40" fmla="*/ 0 h 1479403"/>
                  <a:gd name="connsiteX2-41" fmla="*/ 5226729 w 5473301"/>
                  <a:gd name="connsiteY2-42" fmla="*/ 0 h 1479403"/>
                  <a:gd name="connsiteX3-43" fmla="*/ 5473301 w 5473301"/>
                  <a:gd name="connsiteY3-44" fmla="*/ 246572 h 1479403"/>
                  <a:gd name="connsiteX4-45" fmla="*/ 5473301 w 5473301"/>
                  <a:gd name="connsiteY4-46" fmla="*/ 1232831 h 1479403"/>
                  <a:gd name="connsiteX5-47" fmla="*/ 5226729 w 5473301"/>
                  <a:gd name="connsiteY5-48" fmla="*/ 1479403 h 1479403"/>
                  <a:gd name="connsiteX6-49" fmla="*/ 260427 w 5473301"/>
                  <a:gd name="connsiteY6-50" fmla="*/ 1451694 h 1479403"/>
                  <a:gd name="connsiteX7-51" fmla="*/ 0 w 5473301"/>
                  <a:gd name="connsiteY7-52" fmla="*/ 1232831 h 1479403"/>
                  <a:gd name="connsiteX8-53" fmla="*/ 13855 w 5473301"/>
                  <a:gd name="connsiteY8-54" fmla="*/ 329700 h 1479403"/>
                  <a:gd name="connsiteX0-55" fmla="*/ 13855 w 5473301"/>
                  <a:gd name="connsiteY0-56" fmla="*/ 329700 h 1485900"/>
                  <a:gd name="connsiteX1-57" fmla="*/ 246572 w 5473301"/>
                  <a:gd name="connsiteY1-58" fmla="*/ 0 h 1485900"/>
                  <a:gd name="connsiteX2-59" fmla="*/ 5226729 w 5473301"/>
                  <a:gd name="connsiteY2-60" fmla="*/ 0 h 1485900"/>
                  <a:gd name="connsiteX3-61" fmla="*/ 5473301 w 5473301"/>
                  <a:gd name="connsiteY3-62" fmla="*/ 246572 h 1485900"/>
                  <a:gd name="connsiteX4-63" fmla="*/ 5473301 w 5473301"/>
                  <a:gd name="connsiteY4-64" fmla="*/ 1232831 h 1485900"/>
                  <a:gd name="connsiteX5-65" fmla="*/ 5226729 w 5473301"/>
                  <a:gd name="connsiteY5-66" fmla="*/ 1479403 h 1485900"/>
                  <a:gd name="connsiteX6-67" fmla="*/ 2932122 w 5473301"/>
                  <a:gd name="connsiteY6-68" fmla="*/ 1485900 h 1485900"/>
                  <a:gd name="connsiteX7-69" fmla="*/ 260427 w 5473301"/>
                  <a:gd name="connsiteY7-70" fmla="*/ 1451694 h 1485900"/>
                  <a:gd name="connsiteX8-71" fmla="*/ 0 w 5473301"/>
                  <a:gd name="connsiteY8-72" fmla="*/ 1232831 h 1485900"/>
                  <a:gd name="connsiteX9" fmla="*/ 13855 w 5473301"/>
                  <a:gd name="connsiteY9" fmla="*/ 329700 h 1485900"/>
                  <a:gd name="connsiteX0-73" fmla="*/ 13855 w 5473301"/>
                  <a:gd name="connsiteY0-74" fmla="*/ 329700 h 1485900"/>
                  <a:gd name="connsiteX1-75" fmla="*/ 246572 w 5473301"/>
                  <a:gd name="connsiteY1-76" fmla="*/ 0 h 1485900"/>
                  <a:gd name="connsiteX2-77" fmla="*/ 5226729 w 5473301"/>
                  <a:gd name="connsiteY2-78" fmla="*/ 0 h 1485900"/>
                  <a:gd name="connsiteX3-79" fmla="*/ 5473301 w 5473301"/>
                  <a:gd name="connsiteY3-80" fmla="*/ 246572 h 1485900"/>
                  <a:gd name="connsiteX4-81" fmla="*/ 5473301 w 5473301"/>
                  <a:gd name="connsiteY4-82" fmla="*/ 1232831 h 1485900"/>
                  <a:gd name="connsiteX5-83" fmla="*/ 5226729 w 5473301"/>
                  <a:gd name="connsiteY5-84" fmla="*/ 1479403 h 1485900"/>
                  <a:gd name="connsiteX6-85" fmla="*/ 3181503 w 5473301"/>
                  <a:gd name="connsiteY6-86" fmla="*/ 1485899 h 1485900"/>
                  <a:gd name="connsiteX7-87" fmla="*/ 2932122 w 5473301"/>
                  <a:gd name="connsiteY7-88" fmla="*/ 1485900 h 1485900"/>
                  <a:gd name="connsiteX8-89" fmla="*/ 260427 w 5473301"/>
                  <a:gd name="connsiteY8-90" fmla="*/ 1451694 h 1485900"/>
                  <a:gd name="connsiteX9-91" fmla="*/ 0 w 5473301"/>
                  <a:gd name="connsiteY9-92" fmla="*/ 1232831 h 1485900"/>
                  <a:gd name="connsiteX10" fmla="*/ 13855 w 5473301"/>
                  <a:gd name="connsiteY10" fmla="*/ 329700 h 1485900"/>
                  <a:gd name="connsiteX0-93" fmla="*/ 13855 w 5473301"/>
                  <a:gd name="connsiteY0-94" fmla="*/ 329700 h 1485900"/>
                  <a:gd name="connsiteX1-95" fmla="*/ 246572 w 5473301"/>
                  <a:gd name="connsiteY1-96" fmla="*/ 0 h 1485900"/>
                  <a:gd name="connsiteX2-97" fmla="*/ 5226729 w 5473301"/>
                  <a:gd name="connsiteY2-98" fmla="*/ 0 h 1485900"/>
                  <a:gd name="connsiteX3-99" fmla="*/ 5473301 w 5473301"/>
                  <a:gd name="connsiteY3-100" fmla="*/ 246572 h 1485900"/>
                  <a:gd name="connsiteX4-101" fmla="*/ 5473301 w 5473301"/>
                  <a:gd name="connsiteY4-102" fmla="*/ 1232831 h 1485900"/>
                  <a:gd name="connsiteX5-103" fmla="*/ 5226729 w 5473301"/>
                  <a:gd name="connsiteY5-104" fmla="*/ 1479403 h 1485900"/>
                  <a:gd name="connsiteX6-105" fmla="*/ 3375467 w 5473301"/>
                  <a:gd name="connsiteY6-106" fmla="*/ 1485899 h 1485900"/>
                  <a:gd name="connsiteX7-107" fmla="*/ 3181503 w 5473301"/>
                  <a:gd name="connsiteY7-108" fmla="*/ 1485899 h 1485900"/>
                  <a:gd name="connsiteX8-109" fmla="*/ 2932122 w 5473301"/>
                  <a:gd name="connsiteY8-110" fmla="*/ 1485900 h 1485900"/>
                  <a:gd name="connsiteX9-111" fmla="*/ 260427 w 5473301"/>
                  <a:gd name="connsiteY9-112" fmla="*/ 1451694 h 1485900"/>
                  <a:gd name="connsiteX10-113" fmla="*/ 0 w 5473301"/>
                  <a:gd name="connsiteY10-114" fmla="*/ 1232831 h 1485900"/>
                  <a:gd name="connsiteX11" fmla="*/ 13855 w 5473301"/>
                  <a:gd name="connsiteY11" fmla="*/ 329700 h 1485900"/>
                  <a:gd name="connsiteX0-115" fmla="*/ 13855 w 5473301"/>
                  <a:gd name="connsiteY0-116" fmla="*/ 329700 h 1485900"/>
                  <a:gd name="connsiteX1-117" fmla="*/ 246572 w 5473301"/>
                  <a:gd name="connsiteY1-118" fmla="*/ 0 h 1485900"/>
                  <a:gd name="connsiteX2-119" fmla="*/ 5226729 w 5473301"/>
                  <a:gd name="connsiteY2-120" fmla="*/ 0 h 1485900"/>
                  <a:gd name="connsiteX3-121" fmla="*/ 5473301 w 5473301"/>
                  <a:gd name="connsiteY3-122" fmla="*/ 246572 h 1485900"/>
                  <a:gd name="connsiteX4-123" fmla="*/ 5473301 w 5473301"/>
                  <a:gd name="connsiteY4-124" fmla="*/ 1232831 h 1485900"/>
                  <a:gd name="connsiteX5-125" fmla="*/ 5226729 w 5473301"/>
                  <a:gd name="connsiteY5-126" fmla="*/ 1479403 h 1485900"/>
                  <a:gd name="connsiteX6-127" fmla="*/ 3375467 w 5473301"/>
                  <a:gd name="connsiteY6-128" fmla="*/ 1485899 h 1485900"/>
                  <a:gd name="connsiteX7-129" fmla="*/ 3167648 w 5473301"/>
                  <a:gd name="connsiteY7-130" fmla="*/ 1430481 h 1485900"/>
                  <a:gd name="connsiteX8-131" fmla="*/ 2932122 w 5473301"/>
                  <a:gd name="connsiteY8-132" fmla="*/ 1485900 h 1485900"/>
                  <a:gd name="connsiteX9-133" fmla="*/ 260427 w 5473301"/>
                  <a:gd name="connsiteY9-134" fmla="*/ 1451694 h 1485900"/>
                  <a:gd name="connsiteX10-135" fmla="*/ 0 w 5473301"/>
                  <a:gd name="connsiteY10-136" fmla="*/ 1232831 h 1485900"/>
                  <a:gd name="connsiteX11-137" fmla="*/ 13855 w 5473301"/>
                  <a:gd name="connsiteY11-138" fmla="*/ 329700 h 1485900"/>
                  <a:gd name="connsiteX0-139" fmla="*/ 13855 w 5514864"/>
                  <a:gd name="connsiteY0-140" fmla="*/ 329700 h 1485900"/>
                  <a:gd name="connsiteX1-141" fmla="*/ 246572 w 5514864"/>
                  <a:gd name="connsiteY1-142" fmla="*/ 0 h 1485900"/>
                  <a:gd name="connsiteX2-143" fmla="*/ 5226729 w 5514864"/>
                  <a:gd name="connsiteY2-144" fmla="*/ 0 h 1485900"/>
                  <a:gd name="connsiteX3-145" fmla="*/ 5473301 w 5514864"/>
                  <a:gd name="connsiteY3-146" fmla="*/ 246572 h 1485900"/>
                  <a:gd name="connsiteX4-147" fmla="*/ 5514864 w 5514864"/>
                  <a:gd name="connsiteY4-148" fmla="*/ 1232831 h 1485900"/>
                  <a:gd name="connsiteX5-149" fmla="*/ 5226729 w 5514864"/>
                  <a:gd name="connsiteY5-150" fmla="*/ 1479403 h 1485900"/>
                  <a:gd name="connsiteX6-151" fmla="*/ 3375467 w 5514864"/>
                  <a:gd name="connsiteY6-152" fmla="*/ 1485899 h 1485900"/>
                  <a:gd name="connsiteX7-153" fmla="*/ 3167648 w 5514864"/>
                  <a:gd name="connsiteY7-154" fmla="*/ 1430481 h 1485900"/>
                  <a:gd name="connsiteX8-155" fmla="*/ 2932122 w 5514864"/>
                  <a:gd name="connsiteY8-156" fmla="*/ 1485900 h 1485900"/>
                  <a:gd name="connsiteX9-157" fmla="*/ 260427 w 5514864"/>
                  <a:gd name="connsiteY9-158" fmla="*/ 1451694 h 1485900"/>
                  <a:gd name="connsiteX10-159" fmla="*/ 0 w 5514864"/>
                  <a:gd name="connsiteY10-160" fmla="*/ 1232831 h 1485900"/>
                  <a:gd name="connsiteX11-161" fmla="*/ 13855 w 5514864"/>
                  <a:gd name="connsiteY11-162" fmla="*/ 329700 h 1485900"/>
                  <a:gd name="connsiteX0-163" fmla="*/ 13855 w 5514864"/>
                  <a:gd name="connsiteY0-164" fmla="*/ 329700 h 1485900"/>
                  <a:gd name="connsiteX1-165" fmla="*/ 246572 w 5514864"/>
                  <a:gd name="connsiteY1-166" fmla="*/ 0 h 1485900"/>
                  <a:gd name="connsiteX2-167" fmla="*/ 5226729 w 5514864"/>
                  <a:gd name="connsiteY2-168" fmla="*/ 0 h 1485900"/>
                  <a:gd name="connsiteX3-169" fmla="*/ 5501010 w 5514864"/>
                  <a:gd name="connsiteY3-170" fmla="*/ 301990 h 1485900"/>
                  <a:gd name="connsiteX4-171" fmla="*/ 5514864 w 5514864"/>
                  <a:gd name="connsiteY4-172" fmla="*/ 1232831 h 1485900"/>
                  <a:gd name="connsiteX5-173" fmla="*/ 5226729 w 5514864"/>
                  <a:gd name="connsiteY5-174" fmla="*/ 1479403 h 1485900"/>
                  <a:gd name="connsiteX6-175" fmla="*/ 3375467 w 5514864"/>
                  <a:gd name="connsiteY6-176" fmla="*/ 1485899 h 1485900"/>
                  <a:gd name="connsiteX7-177" fmla="*/ 3167648 w 5514864"/>
                  <a:gd name="connsiteY7-178" fmla="*/ 1430481 h 1485900"/>
                  <a:gd name="connsiteX8-179" fmla="*/ 2932122 w 5514864"/>
                  <a:gd name="connsiteY8-180" fmla="*/ 1485900 h 1485900"/>
                  <a:gd name="connsiteX9-181" fmla="*/ 260427 w 5514864"/>
                  <a:gd name="connsiteY9-182" fmla="*/ 1451694 h 1485900"/>
                  <a:gd name="connsiteX10-183" fmla="*/ 0 w 5514864"/>
                  <a:gd name="connsiteY10-184" fmla="*/ 1232831 h 1485900"/>
                  <a:gd name="connsiteX11-185" fmla="*/ 13855 w 5514864"/>
                  <a:gd name="connsiteY11-186" fmla="*/ 329700 h 1485900"/>
                  <a:gd name="connsiteX0-187" fmla="*/ 13855 w 5514864"/>
                  <a:gd name="connsiteY0-188" fmla="*/ 340092 h 1496292"/>
                  <a:gd name="connsiteX1-189" fmla="*/ 246572 w 5514864"/>
                  <a:gd name="connsiteY1-190" fmla="*/ 10392 h 1496292"/>
                  <a:gd name="connsiteX2-191" fmla="*/ 3929648 w 5514864"/>
                  <a:gd name="connsiteY2-192" fmla="*/ 0 h 1496292"/>
                  <a:gd name="connsiteX3-193" fmla="*/ 5226729 w 5514864"/>
                  <a:gd name="connsiteY3-194" fmla="*/ 10392 h 1496292"/>
                  <a:gd name="connsiteX4-195" fmla="*/ 5501010 w 5514864"/>
                  <a:gd name="connsiteY4-196" fmla="*/ 312382 h 1496292"/>
                  <a:gd name="connsiteX5-197" fmla="*/ 5514864 w 5514864"/>
                  <a:gd name="connsiteY5-198" fmla="*/ 1243223 h 1496292"/>
                  <a:gd name="connsiteX6-199" fmla="*/ 5226729 w 5514864"/>
                  <a:gd name="connsiteY6-200" fmla="*/ 1489795 h 1496292"/>
                  <a:gd name="connsiteX7-201" fmla="*/ 3375467 w 5514864"/>
                  <a:gd name="connsiteY7-202" fmla="*/ 1496291 h 1496292"/>
                  <a:gd name="connsiteX8-203" fmla="*/ 3167648 w 5514864"/>
                  <a:gd name="connsiteY8-204" fmla="*/ 1440873 h 1496292"/>
                  <a:gd name="connsiteX9-205" fmla="*/ 2932122 w 5514864"/>
                  <a:gd name="connsiteY9-206" fmla="*/ 1496292 h 1496292"/>
                  <a:gd name="connsiteX10-207" fmla="*/ 260427 w 5514864"/>
                  <a:gd name="connsiteY10-208" fmla="*/ 1462086 h 1496292"/>
                  <a:gd name="connsiteX11-209" fmla="*/ 0 w 5514864"/>
                  <a:gd name="connsiteY11-210" fmla="*/ 1243223 h 1496292"/>
                  <a:gd name="connsiteX12" fmla="*/ 13855 w 5514864"/>
                  <a:gd name="connsiteY12" fmla="*/ 340092 h 1496292"/>
                  <a:gd name="connsiteX0-211" fmla="*/ 13855 w 5514864"/>
                  <a:gd name="connsiteY0-212" fmla="*/ 395511 h 1551711"/>
                  <a:gd name="connsiteX1-213" fmla="*/ 246572 w 5514864"/>
                  <a:gd name="connsiteY1-214" fmla="*/ 65811 h 1551711"/>
                  <a:gd name="connsiteX2-215" fmla="*/ 3901939 w 5514864"/>
                  <a:gd name="connsiteY2-216" fmla="*/ 0 h 1551711"/>
                  <a:gd name="connsiteX3-217" fmla="*/ 5226729 w 5514864"/>
                  <a:gd name="connsiteY3-218" fmla="*/ 65811 h 1551711"/>
                  <a:gd name="connsiteX4-219" fmla="*/ 5501010 w 5514864"/>
                  <a:gd name="connsiteY4-220" fmla="*/ 367801 h 1551711"/>
                  <a:gd name="connsiteX5-221" fmla="*/ 5514864 w 5514864"/>
                  <a:gd name="connsiteY5-222" fmla="*/ 1298642 h 1551711"/>
                  <a:gd name="connsiteX6-223" fmla="*/ 5226729 w 5514864"/>
                  <a:gd name="connsiteY6-224" fmla="*/ 1545214 h 1551711"/>
                  <a:gd name="connsiteX7-225" fmla="*/ 3375467 w 5514864"/>
                  <a:gd name="connsiteY7-226" fmla="*/ 1551710 h 1551711"/>
                  <a:gd name="connsiteX8-227" fmla="*/ 3167648 w 5514864"/>
                  <a:gd name="connsiteY8-228" fmla="*/ 1496292 h 1551711"/>
                  <a:gd name="connsiteX9-229" fmla="*/ 2932122 w 5514864"/>
                  <a:gd name="connsiteY9-230" fmla="*/ 1551711 h 1551711"/>
                  <a:gd name="connsiteX10-231" fmla="*/ 260427 w 5514864"/>
                  <a:gd name="connsiteY10-232" fmla="*/ 1517505 h 1551711"/>
                  <a:gd name="connsiteX11-233" fmla="*/ 0 w 5514864"/>
                  <a:gd name="connsiteY11-234" fmla="*/ 1298642 h 1551711"/>
                  <a:gd name="connsiteX12-235" fmla="*/ 13855 w 5514864"/>
                  <a:gd name="connsiteY12-236" fmla="*/ 395511 h 1551711"/>
                  <a:gd name="connsiteX0-237" fmla="*/ 13855 w 5514864"/>
                  <a:gd name="connsiteY0-238" fmla="*/ 329700 h 1485900"/>
                  <a:gd name="connsiteX1-239" fmla="*/ 246572 w 5514864"/>
                  <a:gd name="connsiteY1-240" fmla="*/ 0 h 1485900"/>
                  <a:gd name="connsiteX2-241" fmla="*/ 3901939 w 5514864"/>
                  <a:gd name="connsiteY2-242" fmla="*/ 17317 h 1485900"/>
                  <a:gd name="connsiteX3-243" fmla="*/ 5226729 w 5514864"/>
                  <a:gd name="connsiteY3-244" fmla="*/ 0 h 1485900"/>
                  <a:gd name="connsiteX4-245" fmla="*/ 5501010 w 5514864"/>
                  <a:gd name="connsiteY4-246" fmla="*/ 301990 h 1485900"/>
                  <a:gd name="connsiteX5-247" fmla="*/ 5514864 w 5514864"/>
                  <a:gd name="connsiteY5-248" fmla="*/ 1232831 h 1485900"/>
                  <a:gd name="connsiteX6-249" fmla="*/ 5226729 w 5514864"/>
                  <a:gd name="connsiteY6-250" fmla="*/ 1479403 h 1485900"/>
                  <a:gd name="connsiteX7-251" fmla="*/ 3375467 w 5514864"/>
                  <a:gd name="connsiteY7-252" fmla="*/ 1485899 h 1485900"/>
                  <a:gd name="connsiteX8-253" fmla="*/ 3167648 w 5514864"/>
                  <a:gd name="connsiteY8-254" fmla="*/ 1430481 h 1485900"/>
                  <a:gd name="connsiteX9-255" fmla="*/ 2932122 w 5514864"/>
                  <a:gd name="connsiteY9-256" fmla="*/ 1485900 h 1485900"/>
                  <a:gd name="connsiteX10-257" fmla="*/ 260427 w 5514864"/>
                  <a:gd name="connsiteY10-258" fmla="*/ 1451694 h 1485900"/>
                  <a:gd name="connsiteX11-259" fmla="*/ 0 w 5514864"/>
                  <a:gd name="connsiteY11-260" fmla="*/ 1232831 h 1485900"/>
                  <a:gd name="connsiteX12-261" fmla="*/ 13855 w 5514864"/>
                  <a:gd name="connsiteY12-262" fmla="*/ 329700 h 1485900"/>
                  <a:gd name="connsiteX0-263" fmla="*/ 13855 w 5514864"/>
                  <a:gd name="connsiteY0-264" fmla="*/ 329700 h 1485900"/>
                  <a:gd name="connsiteX1-265" fmla="*/ 246572 w 5514864"/>
                  <a:gd name="connsiteY1-266" fmla="*/ 0 h 1485900"/>
                  <a:gd name="connsiteX2-267" fmla="*/ 3901939 w 5514864"/>
                  <a:gd name="connsiteY2-268" fmla="*/ 17317 h 1485900"/>
                  <a:gd name="connsiteX3-269" fmla="*/ 5226729 w 5514864"/>
                  <a:gd name="connsiteY3-270" fmla="*/ 0 h 1485900"/>
                  <a:gd name="connsiteX4-271" fmla="*/ 5501010 w 5514864"/>
                  <a:gd name="connsiteY4-272" fmla="*/ 301990 h 1485900"/>
                  <a:gd name="connsiteX5-273" fmla="*/ 5495212 w 5514864"/>
                  <a:gd name="connsiteY5-274" fmla="*/ 807026 h 1485900"/>
                  <a:gd name="connsiteX6-275" fmla="*/ 5514864 w 5514864"/>
                  <a:gd name="connsiteY6-276" fmla="*/ 1232831 h 1485900"/>
                  <a:gd name="connsiteX7-277" fmla="*/ 5226729 w 5514864"/>
                  <a:gd name="connsiteY7-278" fmla="*/ 1479403 h 1485900"/>
                  <a:gd name="connsiteX8-279" fmla="*/ 3375467 w 5514864"/>
                  <a:gd name="connsiteY8-280" fmla="*/ 1485899 h 1485900"/>
                  <a:gd name="connsiteX9-281" fmla="*/ 3167648 w 5514864"/>
                  <a:gd name="connsiteY9-282" fmla="*/ 1430481 h 1485900"/>
                  <a:gd name="connsiteX10-283" fmla="*/ 2932122 w 5514864"/>
                  <a:gd name="connsiteY10-284" fmla="*/ 1485900 h 1485900"/>
                  <a:gd name="connsiteX11-285" fmla="*/ 260427 w 5514864"/>
                  <a:gd name="connsiteY11-286" fmla="*/ 1451694 h 1485900"/>
                  <a:gd name="connsiteX12-287" fmla="*/ 0 w 5514864"/>
                  <a:gd name="connsiteY12-288" fmla="*/ 1232831 h 1485900"/>
                  <a:gd name="connsiteX13" fmla="*/ 13855 w 5514864"/>
                  <a:gd name="connsiteY13" fmla="*/ 329700 h 1485900"/>
                  <a:gd name="connsiteX0-289" fmla="*/ 13855 w 5514864"/>
                  <a:gd name="connsiteY0-290" fmla="*/ 329700 h 1485900"/>
                  <a:gd name="connsiteX1-291" fmla="*/ 246572 w 5514864"/>
                  <a:gd name="connsiteY1-292" fmla="*/ 0 h 1485900"/>
                  <a:gd name="connsiteX2-293" fmla="*/ 3901939 w 5514864"/>
                  <a:gd name="connsiteY2-294" fmla="*/ 17317 h 1485900"/>
                  <a:gd name="connsiteX3-295" fmla="*/ 5226729 w 5514864"/>
                  <a:gd name="connsiteY3-296" fmla="*/ 0 h 1485900"/>
                  <a:gd name="connsiteX4-297" fmla="*/ 5501010 w 5514864"/>
                  <a:gd name="connsiteY4-298" fmla="*/ 301990 h 1485900"/>
                  <a:gd name="connsiteX5-299" fmla="*/ 5453649 w 5514864"/>
                  <a:gd name="connsiteY5-300" fmla="*/ 862444 h 1485900"/>
                  <a:gd name="connsiteX6-301" fmla="*/ 5514864 w 5514864"/>
                  <a:gd name="connsiteY6-302" fmla="*/ 1232831 h 1485900"/>
                  <a:gd name="connsiteX7-303" fmla="*/ 5226729 w 5514864"/>
                  <a:gd name="connsiteY7-304" fmla="*/ 1479403 h 1485900"/>
                  <a:gd name="connsiteX8-305" fmla="*/ 3375467 w 5514864"/>
                  <a:gd name="connsiteY8-306" fmla="*/ 1485899 h 1485900"/>
                  <a:gd name="connsiteX9-307" fmla="*/ 3167648 w 5514864"/>
                  <a:gd name="connsiteY9-308" fmla="*/ 1430481 h 1485900"/>
                  <a:gd name="connsiteX10-309" fmla="*/ 2932122 w 5514864"/>
                  <a:gd name="connsiteY10-310" fmla="*/ 1485900 h 1485900"/>
                  <a:gd name="connsiteX11-311" fmla="*/ 260427 w 5514864"/>
                  <a:gd name="connsiteY11-312" fmla="*/ 1451694 h 1485900"/>
                  <a:gd name="connsiteX12-313" fmla="*/ 0 w 5514864"/>
                  <a:gd name="connsiteY12-314" fmla="*/ 1232831 h 1485900"/>
                  <a:gd name="connsiteX13-315" fmla="*/ 13855 w 5514864"/>
                  <a:gd name="connsiteY13-316" fmla="*/ 329700 h 1485900"/>
                  <a:gd name="connsiteX0-317" fmla="*/ 13855 w 5514864"/>
                  <a:gd name="connsiteY0-318" fmla="*/ 329700 h 1485900"/>
                  <a:gd name="connsiteX1-319" fmla="*/ 246572 w 5514864"/>
                  <a:gd name="connsiteY1-320" fmla="*/ 0 h 1485900"/>
                  <a:gd name="connsiteX2-321" fmla="*/ 2308666 w 5514864"/>
                  <a:gd name="connsiteY2-322" fmla="*/ 3462 h 1485900"/>
                  <a:gd name="connsiteX3-323" fmla="*/ 3901939 w 5514864"/>
                  <a:gd name="connsiteY3-324" fmla="*/ 17317 h 1485900"/>
                  <a:gd name="connsiteX4-325" fmla="*/ 5226729 w 5514864"/>
                  <a:gd name="connsiteY4-326" fmla="*/ 0 h 1485900"/>
                  <a:gd name="connsiteX5-327" fmla="*/ 5501010 w 5514864"/>
                  <a:gd name="connsiteY5-328" fmla="*/ 301990 h 1485900"/>
                  <a:gd name="connsiteX6-329" fmla="*/ 5453649 w 5514864"/>
                  <a:gd name="connsiteY6-330" fmla="*/ 862444 h 1485900"/>
                  <a:gd name="connsiteX7-331" fmla="*/ 5514864 w 5514864"/>
                  <a:gd name="connsiteY7-332" fmla="*/ 1232831 h 1485900"/>
                  <a:gd name="connsiteX8-333" fmla="*/ 5226729 w 5514864"/>
                  <a:gd name="connsiteY8-334" fmla="*/ 1479403 h 1485900"/>
                  <a:gd name="connsiteX9-335" fmla="*/ 3375467 w 5514864"/>
                  <a:gd name="connsiteY9-336" fmla="*/ 1485899 h 1485900"/>
                  <a:gd name="connsiteX10-337" fmla="*/ 3167648 w 5514864"/>
                  <a:gd name="connsiteY10-338" fmla="*/ 1430481 h 1485900"/>
                  <a:gd name="connsiteX11-339" fmla="*/ 2932122 w 5514864"/>
                  <a:gd name="connsiteY11-340" fmla="*/ 1485900 h 1485900"/>
                  <a:gd name="connsiteX12-341" fmla="*/ 260427 w 5514864"/>
                  <a:gd name="connsiteY12-342" fmla="*/ 1451694 h 1485900"/>
                  <a:gd name="connsiteX13-343" fmla="*/ 0 w 5514864"/>
                  <a:gd name="connsiteY13-344" fmla="*/ 1232831 h 1485900"/>
                  <a:gd name="connsiteX14" fmla="*/ 13855 w 5514864"/>
                  <a:gd name="connsiteY14" fmla="*/ 329700 h 1485900"/>
                  <a:gd name="connsiteX0-345" fmla="*/ 13855 w 5514864"/>
                  <a:gd name="connsiteY0-346" fmla="*/ 329700 h 1485900"/>
                  <a:gd name="connsiteX1-347" fmla="*/ 246572 w 5514864"/>
                  <a:gd name="connsiteY1-348" fmla="*/ 0 h 1485900"/>
                  <a:gd name="connsiteX2-349" fmla="*/ 2350230 w 5514864"/>
                  <a:gd name="connsiteY2-350" fmla="*/ 45026 h 1485900"/>
                  <a:gd name="connsiteX3-351" fmla="*/ 3901939 w 5514864"/>
                  <a:gd name="connsiteY3-352" fmla="*/ 17317 h 1485900"/>
                  <a:gd name="connsiteX4-353" fmla="*/ 5226729 w 5514864"/>
                  <a:gd name="connsiteY4-354" fmla="*/ 0 h 1485900"/>
                  <a:gd name="connsiteX5-355" fmla="*/ 5501010 w 5514864"/>
                  <a:gd name="connsiteY5-356" fmla="*/ 301990 h 1485900"/>
                  <a:gd name="connsiteX6-357" fmla="*/ 5453649 w 5514864"/>
                  <a:gd name="connsiteY6-358" fmla="*/ 862444 h 1485900"/>
                  <a:gd name="connsiteX7-359" fmla="*/ 5514864 w 5514864"/>
                  <a:gd name="connsiteY7-360" fmla="*/ 1232831 h 1485900"/>
                  <a:gd name="connsiteX8-361" fmla="*/ 5226729 w 5514864"/>
                  <a:gd name="connsiteY8-362" fmla="*/ 1479403 h 1485900"/>
                  <a:gd name="connsiteX9-363" fmla="*/ 3375467 w 5514864"/>
                  <a:gd name="connsiteY9-364" fmla="*/ 1485899 h 1485900"/>
                  <a:gd name="connsiteX10-365" fmla="*/ 3167648 w 5514864"/>
                  <a:gd name="connsiteY10-366" fmla="*/ 1430481 h 1485900"/>
                  <a:gd name="connsiteX11-367" fmla="*/ 2932122 w 5514864"/>
                  <a:gd name="connsiteY11-368" fmla="*/ 1485900 h 1485900"/>
                  <a:gd name="connsiteX12-369" fmla="*/ 260427 w 5514864"/>
                  <a:gd name="connsiteY12-370" fmla="*/ 1451694 h 1485900"/>
                  <a:gd name="connsiteX13-371" fmla="*/ 0 w 5514864"/>
                  <a:gd name="connsiteY13-372" fmla="*/ 1232831 h 1485900"/>
                  <a:gd name="connsiteX14-373" fmla="*/ 13855 w 5514864"/>
                  <a:gd name="connsiteY14-374" fmla="*/ 329700 h 1485900"/>
                  <a:gd name="connsiteX0-375" fmla="*/ 13855 w 5514864"/>
                  <a:gd name="connsiteY0-376" fmla="*/ 440537 h 1485900"/>
                  <a:gd name="connsiteX1-377" fmla="*/ 246572 w 5514864"/>
                  <a:gd name="connsiteY1-378" fmla="*/ 0 h 1485900"/>
                  <a:gd name="connsiteX2-379" fmla="*/ 2350230 w 5514864"/>
                  <a:gd name="connsiteY2-380" fmla="*/ 45026 h 1485900"/>
                  <a:gd name="connsiteX3-381" fmla="*/ 3901939 w 5514864"/>
                  <a:gd name="connsiteY3-382" fmla="*/ 17317 h 1485900"/>
                  <a:gd name="connsiteX4-383" fmla="*/ 5226729 w 5514864"/>
                  <a:gd name="connsiteY4-384" fmla="*/ 0 h 1485900"/>
                  <a:gd name="connsiteX5-385" fmla="*/ 5501010 w 5514864"/>
                  <a:gd name="connsiteY5-386" fmla="*/ 301990 h 1485900"/>
                  <a:gd name="connsiteX6-387" fmla="*/ 5453649 w 5514864"/>
                  <a:gd name="connsiteY6-388" fmla="*/ 862444 h 1485900"/>
                  <a:gd name="connsiteX7-389" fmla="*/ 5514864 w 5514864"/>
                  <a:gd name="connsiteY7-390" fmla="*/ 1232831 h 1485900"/>
                  <a:gd name="connsiteX8-391" fmla="*/ 5226729 w 5514864"/>
                  <a:gd name="connsiteY8-392" fmla="*/ 1479403 h 1485900"/>
                  <a:gd name="connsiteX9-393" fmla="*/ 3375467 w 5514864"/>
                  <a:gd name="connsiteY9-394" fmla="*/ 1485899 h 1485900"/>
                  <a:gd name="connsiteX10-395" fmla="*/ 3167648 w 5514864"/>
                  <a:gd name="connsiteY10-396" fmla="*/ 1430481 h 1485900"/>
                  <a:gd name="connsiteX11-397" fmla="*/ 2932122 w 5514864"/>
                  <a:gd name="connsiteY11-398" fmla="*/ 1485900 h 1485900"/>
                  <a:gd name="connsiteX12-399" fmla="*/ 260427 w 5514864"/>
                  <a:gd name="connsiteY12-400" fmla="*/ 1451694 h 1485900"/>
                  <a:gd name="connsiteX13-401" fmla="*/ 0 w 5514864"/>
                  <a:gd name="connsiteY13-402" fmla="*/ 1232831 h 1485900"/>
                  <a:gd name="connsiteX14-403" fmla="*/ 13855 w 5514864"/>
                  <a:gd name="connsiteY14-404" fmla="*/ 440537 h 1485900"/>
                  <a:gd name="connsiteX0-405" fmla="*/ 13855 w 5514864"/>
                  <a:gd name="connsiteY0-406" fmla="*/ 440537 h 1485900"/>
                  <a:gd name="connsiteX1-407" fmla="*/ 205008 w 5514864"/>
                  <a:gd name="connsiteY1-408" fmla="*/ 41563 h 1485900"/>
                  <a:gd name="connsiteX2-409" fmla="*/ 2350230 w 5514864"/>
                  <a:gd name="connsiteY2-410" fmla="*/ 45026 h 1485900"/>
                  <a:gd name="connsiteX3-411" fmla="*/ 3901939 w 5514864"/>
                  <a:gd name="connsiteY3-412" fmla="*/ 17317 h 1485900"/>
                  <a:gd name="connsiteX4-413" fmla="*/ 5226729 w 5514864"/>
                  <a:gd name="connsiteY4-414" fmla="*/ 0 h 1485900"/>
                  <a:gd name="connsiteX5-415" fmla="*/ 5501010 w 5514864"/>
                  <a:gd name="connsiteY5-416" fmla="*/ 301990 h 1485900"/>
                  <a:gd name="connsiteX6-417" fmla="*/ 5453649 w 5514864"/>
                  <a:gd name="connsiteY6-418" fmla="*/ 862444 h 1485900"/>
                  <a:gd name="connsiteX7-419" fmla="*/ 5514864 w 5514864"/>
                  <a:gd name="connsiteY7-420" fmla="*/ 1232831 h 1485900"/>
                  <a:gd name="connsiteX8-421" fmla="*/ 5226729 w 5514864"/>
                  <a:gd name="connsiteY8-422" fmla="*/ 1479403 h 1485900"/>
                  <a:gd name="connsiteX9-423" fmla="*/ 3375467 w 5514864"/>
                  <a:gd name="connsiteY9-424" fmla="*/ 1485899 h 1485900"/>
                  <a:gd name="connsiteX10-425" fmla="*/ 3167648 w 5514864"/>
                  <a:gd name="connsiteY10-426" fmla="*/ 1430481 h 1485900"/>
                  <a:gd name="connsiteX11-427" fmla="*/ 2932122 w 5514864"/>
                  <a:gd name="connsiteY11-428" fmla="*/ 1485900 h 1485900"/>
                  <a:gd name="connsiteX12-429" fmla="*/ 260427 w 5514864"/>
                  <a:gd name="connsiteY12-430" fmla="*/ 1451694 h 1485900"/>
                  <a:gd name="connsiteX13-431" fmla="*/ 0 w 5514864"/>
                  <a:gd name="connsiteY13-432" fmla="*/ 1232831 h 1485900"/>
                  <a:gd name="connsiteX14-433" fmla="*/ 13855 w 5514864"/>
                  <a:gd name="connsiteY14-434" fmla="*/ 440537 h 1485900"/>
                  <a:gd name="connsiteX0-435" fmla="*/ 13855 w 5514864"/>
                  <a:gd name="connsiteY0-436" fmla="*/ 440537 h 1485900"/>
                  <a:gd name="connsiteX1-437" fmla="*/ 205008 w 5514864"/>
                  <a:gd name="connsiteY1-438" fmla="*/ 41563 h 1485900"/>
                  <a:gd name="connsiteX2-439" fmla="*/ 2350230 w 5514864"/>
                  <a:gd name="connsiteY2-440" fmla="*/ 45026 h 1485900"/>
                  <a:gd name="connsiteX3-441" fmla="*/ 3901939 w 5514864"/>
                  <a:gd name="connsiteY3-442" fmla="*/ 17317 h 1485900"/>
                  <a:gd name="connsiteX4-443" fmla="*/ 5226729 w 5514864"/>
                  <a:gd name="connsiteY4-444" fmla="*/ 0 h 1485900"/>
                  <a:gd name="connsiteX5-445" fmla="*/ 5501010 w 5514864"/>
                  <a:gd name="connsiteY5-446" fmla="*/ 301990 h 1485900"/>
                  <a:gd name="connsiteX6-447" fmla="*/ 5453649 w 5514864"/>
                  <a:gd name="connsiteY6-448" fmla="*/ 862444 h 1485900"/>
                  <a:gd name="connsiteX7-449" fmla="*/ 5514864 w 5514864"/>
                  <a:gd name="connsiteY7-450" fmla="*/ 1232831 h 1485900"/>
                  <a:gd name="connsiteX8-451" fmla="*/ 5226729 w 5514864"/>
                  <a:gd name="connsiteY8-452" fmla="*/ 1479403 h 1485900"/>
                  <a:gd name="connsiteX9-453" fmla="*/ 3375467 w 5514864"/>
                  <a:gd name="connsiteY9-454" fmla="*/ 1485899 h 1485900"/>
                  <a:gd name="connsiteX10-455" fmla="*/ 3167648 w 5514864"/>
                  <a:gd name="connsiteY10-456" fmla="*/ 1430481 h 1485900"/>
                  <a:gd name="connsiteX11-457" fmla="*/ 2932122 w 5514864"/>
                  <a:gd name="connsiteY11-458" fmla="*/ 1485900 h 1485900"/>
                  <a:gd name="connsiteX12-459" fmla="*/ 260427 w 5514864"/>
                  <a:gd name="connsiteY12-460" fmla="*/ 1451694 h 1485900"/>
                  <a:gd name="connsiteX13-461" fmla="*/ 0 w 5514864"/>
                  <a:gd name="connsiteY13-462" fmla="*/ 1232831 h 1485900"/>
                  <a:gd name="connsiteX14-463" fmla="*/ 13855 w 5514864"/>
                  <a:gd name="connsiteY14-464" fmla="*/ 440537 h 1485900"/>
                  <a:gd name="connsiteX0-465" fmla="*/ 27710 w 5514864"/>
                  <a:gd name="connsiteY0-466" fmla="*/ 551373 h 1485900"/>
                  <a:gd name="connsiteX1-467" fmla="*/ 205008 w 5514864"/>
                  <a:gd name="connsiteY1-468" fmla="*/ 41563 h 1485900"/>
                  <a:gd name="connsiteX2-469" fmla="*/ 2350230 w 5514864"/>
                  <a:gd name="connsiteY2-470" fmla="*/ 45026 h 1485900"/>
                  <a:gd name="connsiteX3-471" fmla="*/ 3901939 w 5514864"/>
                  <a:gd name="connsiteY3-472" fmla="*/ 17317 h 1485900"/>
                  <a:gd name="connsiteX4-473" fmla="*/ 5226729 w 5514864"/>
                  <a:gd name="connsiteY4-474" fmla="*/ 0 h 1485900"/>
                  <a:gd name="connsiteX5-475" fmla="*/ 5501010 w 5514864"/>
                  <a:gd name="connsiteY5-476" fmla="*/ 301990 h 1485900"/>
                  <a:gd name="connsiteX6-477" fmla="*/ 5453649 w 5514864"/>
                  <a:gd name="connsiteY6-478" fmla="*/ 862444 h 1485900"/>
                  <a:gd name="connsiteX7-479" fmla="*/ 5514864 w 5514864"/>
                  <a:gd name="connsiteY7-480" fmla="*/ 1232831 h 1485900"/>
                  <a:gd name="connsiteX8-481" fmla="*/ 5226729 w 5514864"/>
                  <a:gd name="connsiteY8-482" fmla="*/ 1479403 h 1485900"/>
                  <a:gd name="connsiteX9-483" fmla="*/ 3375467 w 5514864"/>
                  <a:gd name="connsiteY9-484" fmla="*/ 1485899 h 1485900"/>
                  <a:gd name="connsiteX10-485" fmla="*/ 3167648 w 5514864"/>
                  <a:gd name="connsiteY10-486" fmla="*/ 1430481 h 1485900"/>
                  <a:gd name="connsiteX11-487" fmla="*/ 2932122 w 5514864"/>
                  <a:gd name="connsiteY11-488" fmla="*/ 1485900 h 1485900"/>
                  <a:gd name="connsiteX12-489" fmla="*/ 260427 w 5514864"/>
                  <a:gd name="connsiteY12-490" fmla="*/ 1451694 h 1485900"/>
                  <a:gd name="connsiteX13-491" fmla="*/ 0 w 5514864"/>
                  <a:gd name="connsiteY13-492" fmla="*/ 1232831 h 1485900"/>
                  <a:gd name="connsiteX14-493" fmla="*/ 27710 w 5514864"/>
                  <a:gd name="connsiteY14-494" fmla="*/ 551373 h 1485900"/>
                  <a:gd name="connsiteX0-495" fmla="*/ 27710 w 5514864"/>
                  <a:gd name="connsiteY0-496" fmla="*/ 551373 h 1485900"/>
                  <a:gd name="connsiteX1-497" fmla="*/ 218863 w 5514864"/>
                  <a:gd name="connsiteY1-498" fmla="*/ 124691 h 1485900"/>
                  <a:gd name="connsiteX2-499" fmla="*/ 2350230 w 5514864"/>
                  <a:gd name="connsiteY2-500" fmla="*/ 45026 h 1485900"/>
                  <a:gd name="connsiteX3-501" fmla="*/ 3901939 w 5514864"/>
                  <a:gd name="connsiteY3-502" fmla="*/ 17317 h 1485900"/>
                  <a:gd name="connsiteX4-503" fmla="*/ 5226729 w 5514864"/>
                  <a:gd name="connsiteY4-504" fmla="*/ 0 h 1485900"/>
                  <a:gd name="connsiteX5-505" fmla="*/ 5501010 w 5514864"/>
                  <a:gd name="connsiteY5-506" fmla="*/ 301990 h 1485900"/>
                  <a:gd name="connsiteX6-507" fmla="*/ 5453649 w 5514864"/>
                  <a:gd name="connsiteY6-508" fmla="*/ 862444 h 1485900"/>
                  <a:gd name="connsiteX7-509" fmla="*/ 5514864 w 5514864"/>
                  <a:gd name="connsiteY7-510" fmla="*/ 1232831 h 1485900"/>
                  <a:gd name="connsiteX8-511" fmla="*/ 5226729 w 5514864"/>
                  <a:gd name="connsiteY8-512" fmla="*/ 1479403 h 1485900"/>
                  <a:gd name="connsiteX9-513" fmla="*/ 3375467 w 5514864"/>
                  <a:gd name="connsiteY9-514" fmla="*/ 1485899 h 1485900"/>
                  <a:gd name="connsiteX10-515" fmla="*/ 3167648 w 5514864"/>
                  <a:gd name="connsiteY10-516" fmla="*/ 1430481 h 1485900"/>
                  <a:gd name="connsiteX11-517" fmla="*/ 2932122 w 5514864"/>
                  <a:gd name="connsiteY11-518" fmla="*/ 1485900 h 1485900"/>
                  <a:gd name="connsiteX12-519" fmla="*/ 260427 w 5514864"/>
                  <a:gd name="connsiteY12-520" fmla="*/ 1451694 h 1485900"/>
                  <a:gd name="connsiteX13-521" fmla="*/ 0 w 5514864"/>
                  <a:gd name="connsiteY13-522" fmla="*/ 1232831 h 1485900"/>
                  <a:gd name="connsiteX14-523" fmla="*/ 27710 w 5514864"/>
                  <a:gd name="connsiteY14-524" fmla="*/ 551373 h 1485900"/>
                  <a:gd name="connsiteX0-525" fmla="*/ 27710 w 5514864"/>
                  <a:gd name="connsiteY0-526" fmla="*/ 534056 h 1468583"/>
                  <a:gd name="connsiteX1-527" fmla="*/ 218863 w 5514864"/>
                  <a:gd name="connsiteY1-528" fmla="*/ 107374 h 1468583"/>
                  <a:gd name="connsiteX2-529" fmla="*/ 2350230 w 5514864"/>
                  <a:gd name="connsiteY2-530" fmla="*/ 27709 h 1468583"/>
                  <a:gd name="connsiteX3-531" fmla="*/ 3901939 w 5514864"/>
                  <a:gd name="connsiteY3-532" fmla="*/ 0 h 1468583"/>
                  <a:gd name="connsiteX4-533" fmla="*/ 5268293 w 5514864"/>
                  <a:gd name="connsiteY4-534" fmla="*/ 38101 h 1468583"/>
                  <a:gd name="connsiteX5-535" fmla="*/ 5501010 w 5514864"/>
                  <a:gd name="connsiteY5-536" fmla="*/ 284673 h 1468583"/>
                  <a:gd name="connsiteX6-537" fmla="*/ 5453649 w 5514864"/>
                  <a:gd name="connsiteY6-538" fmla="*/ 845127 h 1468583"/>
                  <a:gd name="connsiteX7-539" fmla="*/ 5514864 w 5514864"/>
                  <a:gd name="connsiteY7-540" fmla="*/ 1215514 h 1468583"/>
                  <a:gd name="connsiteX8-541" fmla="*/ 5226729 w 5514864"/>
                  <a:gd name="connsiteY8-542" fmla="*/ 1462086 h 1468583"/>
                  <a:gd name="connsiteX9-543" fmla="*/ 3375467 w 5514864"/>
                  <a:gd name="connsiteY9-544" fmla="*/ 1468582 h 1468583"/>
                  <a:gd name="connsiteX10-545" fmla="*/ 3167648 w 5514864"/>
                  <a:gd name="connsiteY10-546" fmla="*/ 1413164 h 1468583"/>
                  <a:gd name="connsiteX11-547" fmla="*/ 2932122 w 5514864"/>
                  <a:gd name="connsiteY11-548" fmla="*/ 1468583 h 1468583"/>
                  <a:gd name="connsiteX12-549" fmla="*/ 260427 w 5514864"/>
                  <a:gd name="connsiteY12-550" fmla="*/ 1434377 h 1468583"/>
                  <a:gd name="connsiteX13-551" fmla="*/ 0 w 5514864"/>
                  <a:gd name="connsiteY13-552" fmla="*/ 1215514 h 1468583"/>
                  <a:gd name="connsiteX14-553" fmla="*/ 27710 w 5514864"/>
                  <a:gd name="connsiteY14-554" fmla="*/ 534056 h 1468583"/>
                  <a:gd name="connsiteX0-555" fmla="*/ 27710 w 5514864"/>
                  <a:gd name="connsiteY0-556" fmla="*/ 534056 h 1468583"/>
                  <a:gd name="connsiteX1-557" fmla="*/ 218863 w 5514864"/>
                  <a:gd name="connsiteY1-558" fmla="*/ 107374 h 1468583"/>
                  <a:gd name="connsiteX2-559" fmla="*/ 2350230 w 5514864"/>
                  <a:gd name="connsiteY2-560" fmla="*/ 27709 h 1468583"/>
                  <a:gd name="connsiteX3-561" fmla="*/ 3901939 w 5514864"/>
                  <a:gd name="connsiteY3-562" fmla="*/ 0 h 1468583"/>
                  <a:gd name="connsiteX4-563" fmla="*/ 5268293 w 5514864"/>
                  <a:gd name="connsiteY4-564" fmla="*/ 38101 h 1468583"/>
                  <a:gd name="connsiteX5-565" fmla="*/ 5453648 w 5514864"/>
                  <a:gd name="connsiteY5-566" fmla="*/ 346363 h 1468583"/>
                  <a:gd name="connsiteX6-567" fmla="*/ 5501010 w 5514864"/>
                  <a:gd name="connsiteY6-568" fmla="*/ 284673 h 1468583"/>
                  <a:gd name="connsiteX7-569" fmla="*/ 5453649 w 5514864"/>
                  <a:gd name="connsiteY7-570" fmla="*/ 845127 h 1468583"/>
                  <a:gd name="connsiteX8-571" fmla="*/ 5514864 w 5514864"/>
                  <a:gd name="connsiteY8-572" fmla="*/ 1215514 h 1468583"/>
                  <a:gd name="connsiteX9-573" fmla="*/ 5226729 w 5514864"/>
                  <a:gd name="connsiteY9-574" fmla="*/ 1462086 h 1468583"/>
                  <a:gd name="connsiteX10-575" fmla="*/ 3375467 w 5514864"/>
                  <a:gd name="connsiteY10-576" fmla="*/ 1468582 h 1468583"/>
                  <a:gd name="connsiteX11-577" fmla="*/ 3167648 w 5514864"/>
                  <a:gd name="connsiteY11-578" fmla="*/ 1413164 h 1468583"/>
                  <a:gd name="connsiteX12-579" fmla="*/ 2932122 w 5514864"/>
                  <a:gd name="connsiteY12-580" fmla="*/ 1468583 h 1468583"/>
                  <a:gd name="connsiteX13-581" fmla="*/ 260427 w 5514864"/>
                  <a:gd name="connsiteY13-582" fmla="*/ 1434377 h 1468583"/>
                  <a:gd name="connsiteX14-583" fmla="*/ 0 w 5514864"/>
                  <a:gd name="connsiteY14-584" fmla="*/ 1215514 h 1468583"/>
                  <a:gd name="connsiteX15" fmla="*/ 27710 w 5514864"/>
                  <a:gd name="connsiteY15" fmla="*/ 534056 h 1468583"/>
                  <a:gd name="connsiteX0-585" fmla="*/ 27710 w 5514864"/>
                  <a:gd name="connsiteY0-586" fmla="*/ 547935 h 1482462"/>
                  <a:gd name="connsiteX1-587" fmla="*/ 218863 w 5514864"/>
                  <a:gd name="connsiteY1-588" fmla="*/ 121253 h 1482462"/>
                  <a:gd name="connsiteX2-589" fmla="*/ 2419502 w 5514864"/>
                  <a:gd name="connsiteY2-590" fmla="*/ 24 h 1482462"/>
                  <a:gd name="connsiteX3-591" fmla="*/ 3901939 w 5514864"/>
                  <a:gd name="connsiteY3-592" fmla="*/ 13879 h 1482462"/>
                  <a:gd name="connsiteX4-593" fmla="*/ 5268293 w 5514864"/>
                  <a:gd name="connsiteY4-594" fmla="*/ 51980 h 1482462"/>
                  <a:gd name="connsiteX5-595" fmla="*/ 5453648 w 5514864"/>
                  <a:gd name="connsiteY5-596" fmla="*/ 360242 h 1482462"/>
                  <a:gd name="connsiteX6-597" fmla="*/ 5501010 w 5514864"/>
                  <a:gd name="connsiteY6-598" fmla="*/ 298552 h 1482462"/>
                  <a:gd name="connsiteX7-599" fmla="*/ 5453649 w 5514864"/>
                  <a:gd name="connsiteY7-600" fmla="*/ 859006 h 1482462"/>
                  <a:gd name="connsiteX8-601" fmla="*/ 5514864 w 5514864"/>
                  <a:gd name="connsiteY8-602" fmla="*/ 1229393 h 1482462"/>
                  <a:gd name="connsiteX9-603" fmla="*/ 5226729 w 5514864"/>
                  <a:gd name="connsiteY9-604" fmla="*/ 1475965 h 1482462"/>
                  <a:gd name="connsiteX10-605" fmla="*/ 3375467 w 5514864"/>
                  <a:gd name="connsiteY10-606" fmla="*/ 1482461 h 1482462"/>
                  <a:gd name="connsiteX11-607" fmla="*/ 3167648 w 5514864"/>
                  <a:gd name="connsiteY11-608" fmla="*/ 1427043 h 1482462"/>
                  <a:gd name="connsiteX12-609" fmla="*/ 2932122 w 5514864"/>
                  <a:gd name="connsiteY12-610" fmla="*/ 1482462 h 1482462"/>
                  <a:gd name="connsiteX13-611" fmla="*/ 260427 w 5514864"/>
                  <a:gd name="connsiteY13-612" fmla="*/ 1448256 h 1482462"/>
                  <a:gd name="connsiteX14-613" fmla="*/ 0 w 5514864"/>
                  <a:gd name="connsiteY14-614" fmla="*/ 1229393 h 1482462"/>
                  <a:gd name="connsiteX15-615" fmla="*/ 27710 w 5514864"/>
                  <a:gd name="connsiteY15-616" fmla="*/ 547935 h 1482462"/>
                  <a:gd name="connsiteX0-617" fmla="*/ 27710 w 5514864"/>
                  <a:gd name="connsiteY0-618" fmla="*/ 547935 h 1482462"/>
                  <a:gd name="connsiteX1-619" fmla="*/ 218863 w 5514864"/>
                  <a:gd name="connsiteY1-620" fmla="*/ 121253 h 1482462"/>
                  <a:gd name="connsiteX2-621" fmla="*/ 2419502 w 5514864"/>
                  <a:gd name="connsiteY2-622" fmla="*/ 24 h 1482462"/>
                  <a:gd name="connsiteX3-623" fmla="*/ 3901939 w 5514864"/>
                  <a:gd name="connsiteY3-624" fmla="*/ 13879 h 1482462"/>
                  <a:gd name="connsiteX4-625" fmla="*/ 5268293 w 5514864"/>
                  <a:gd name="connsiteY4-626" fmla="*/ 51980 h 1482462"/>
                  <a:gd name="connsiteX5-627" fmla="*/ 5453648 w 5514864"/>
                  <a:gd name="connsiteY5-628" fmla="*/ 360242 h 1482462"/>
                  <a:gd name="connsiteX6-629" fmla="*/ 5459446 w 5514864"/>
                  <a:gd name="connsiteY6-630" fmla="*/ 575643 h 1482462"/>
                  <a:gd name="connsiteX7-631" fmla="*/ 5453649 w 5514864"/>
                  <a:gd name="connsiteY7-632" fmla="*/ 859006 h 1482462"/>
                  <a:gd name="connsiteX8-633" fmla="*/ 5514864 w 5514864"/>
                  <a:gd name="connsiteY8-634" fmla="*/ 1229393 h 1482462"/>
                  <a:gd name="connsiteX9-635" fmla="*/ 5226729 w 5514864"/>
                  <a:gd name="connsiteY9-636" fmla="*/ 1475965 h 1482462"/>
                  <a:gd name="connsiteX10-637" fmla="*/ 3375467 w 5514864"/>
                  <a:gd name="connsiteY10-638" fmla="*/ 1482461 h 1482462"/>
                  <a:gd name="connsiteX11-639" fmla="*/ 3167648 w 5514864"/>
                  <a:gd name="connsiteY11-640" fmla="*/ 1427043 h 1482462"/>
                  <a:gd name="connsiteX12-641" fmla="*/ 2932122 w 5514864"/>
                  <a:gd name="connsiteY12-642" fmla="*/ 1482462 h 1482462"/>
                  <a:gd name="connsiteX13-643" fmla="*/ 260427 w 5514864"/>
                  <a:gd name="connsiteY13-644" fmla="*/ 1448256 h 1482462"/>
                  <a:gd name="connsiteX14-645" fmla="*/ 0 w 5514864"/>
                  <a:gd name="connsiteY14-646" fmla="*/ 1229393 h 1482462"/>
                  <a:gd name="connsiteX15-647" fmla="*/ 27710 w 5514864"/>
                  <a:gd name="connsiteY15-648" fmla="*/ 547935 h 14824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91" y="connsiteY9-92"/>
                  </a:cxn>
                  <a:cxn ang="0">
                    <a:pos x="connsiteX10-113" y="connsiteY10-114"/>
                  </a:cxn>
                  <a:cxn ang="0">
                    <a:pos x="connsiteX11-137" y="connsiteY11-138"/>
                  </a:cxn>
                  <a:cxn ang="0">
                    <a:pos x="connsiteX12-235" y="connsiteY12-236"/>
                  </a:cxn>
                  <a:cxn ang="0">
                    <a:pos x="connsiteX13-315" y="connsiteY13-316"/>
                  </a:cxn>
                  <a:cxn ang="0">
                    <a:pos x="connsiteX14-373" y="connsiteY14-374"/>
                  </a:cxn>
                  <a:cxn ang="0">
                    <a:pos x="connsiteX15-615" y="connsiteY15-616"/>
                  </a:cxn>
                </a:cxnLst>
                <a:rect l="l" t="t" r="r" b="b"/>
                <a:pathLst>
                  <a:path w="5514864" h="1482462">
                    <a:moveTo>
                      <a:pt x="27710" y="547935"/>
                    </a:moveTo>
                    <a:cubicBezTo>
                      <a:pt x="27710" y="411757"/>
                      <a:pt x="82685" y="121253"/>
                      <a:pt x="218863" y="121253"/>
                    </a:cubicBezTo>
                    <a:cubicBezTo>
                      <a:pt x="352046" y="39280"/>
                      <a:pt x="1704428" y="-1130"/>
                      <a:pt x="2419502" y="24"/>
                    </a:cubicBezTo>
                    <a:lnTo>
                      <a:pt x="3901939" y="13879"/>
                    </a:lnTo>
                    <a:lnTo>
                      <a:pt x="5268293" y="51980"/>
                    </a:lnTo>
                    <a:cubicBezTo>
                      <a:pt x="5531529" y="88925"/>
                      <a:pt x="5414862" y="319147"/>
                      <a:pt x="5453648" y="360242"/>
                    </a:cubicBezTo>
                    <a:cubicBezTo>
                      <a:pt x="5492434" y="401337"/>
                      <a:pt x="5464064" y="471734"/>
                      <a:pt x="5459446" y="575643"/>
                    </a:cubicBezTo>
                    <a:cubicBezTo>
                      <a:pt x="5457513" y="743988"/>
                      <a:pt x="5455582" y="690661"/>
                      <a:pt x="5453649" y="859006"/>
                    </a:cubicBezTo>
                    <a:lnTo>
                      <a:pt x="5514864" y="1229393"/>
                    </a:lnTo>
                    <a:cubicBezTo>
                      <a:pt x="5514864" y="1365571"/>
                      <a:pt x="5362907" y="1475965"/>
                      <a:pt x="5226729" y="1475965"/>
                    </a:cubicBezTo>
                    <a:lnTo>
                      <a:pt x="3375467" y="1482461"/>
                    </a:lnTo>
                    <a:lnTo>
                      <a:pt x="3167648" y="1427043"/>
                    </a:lnTo>
                    <a:lnTo>
                      <a:pt x="2932122" y="1482462"/>
                    </a:lnTo>
                    <a:lnTo>
                      <a:pt x="260427" y="1448256"/>
                    </a:lnTo>
                    <a:cubicBezTo>
                      <a:pt x="124249" y="1448256"/>
                      <a:pt x="0" y="1365571"/>
                      <a:pt x="0" y="1229393"/>
                    </a:cubicBezTo>
                    <a:cubicBezTo>
                      <a:pt x="0" y="900640"/>
                      <a:pt x="69274" y="1001379"/>
                      <a:pt x="27710" y="5479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21" name="Rectangle 15"/>
              <p:cNvSpPr/>
              <p:nvPr/>
            </p:nvSpPr>
            <p:spPr>
              <a:xfrm>
                <a:off x="4914299" y="3796367"/>
                <a:ext cx="5106601" cy="1252229"/>
              </a:xfrm>
              <a:custGeom>
                <a:avLst/>
                <a:gdLst>
                  <a:gd name="connsiteX0" fmla="*/ 0 w 4628077"/>
                  <a:gd name="connsiteY0" fmla="*/ 208471 h 1250801"/>
                  <a:gd name="connsiteX1" fmla="*/ 208471 w 4628077"/>
                  <a:gd name="connsiteY1" fmla="*/ 0 h 1250801"/>
                  <a:gd name="connsiteX2" fmla="*/ 4419606 w 4628077"/>
                  <a:gd name="connsiteY2" fmla="*/ 0 h 1250801"/>
                  <a:gd name="connsiteX3" fmla="*/ 4628077 w 4628077"/>
                  <a:gd name="connsiteY3" fmla="*/ 208471 h 1250801"/>
                  <a:gd name="connsiteX4" fmla="*/ 4628077 w 4628077"/>
                  <a:gd name="connsiteY4" fmla="*/ 1042330 h 1250801"/>
                  <a:gd name="connsiteX5" fmla="*/ 4419606 w 4628077"/>
                  <a:gd name="connsiteY5" fmla="*/ 1250801 h 1250801"/>
                  <a:gd name="connsiteX6" fmla="*/ 208471 w 4628077"/>
                  <a:gd name="connsiteY6" fmla="*/ 1250801 h 1250801"/>
                  <a:gd name="connsiteX7" fmla="*/ 0 w 4628077"/>
                  <a:gd name="connsiteY7" fmla="*/ 1042330 h 1250801"/>
                  <a:gd name="connsiteX8" fmla="*/ 0 w 4628077"/>
                  <a:gd name="connsiteY8" fmla="*/ 208471 h 1250801"/>
                  <a:gd name="connsiteX0-1" fmla="*/ 96982 w 4628077"/>
                  <a:gd name="connsiteY0-2" fmla="*/ 291598 h 1250801"/>
                  <a:gd name="connsiteX1-3" fmla="*/ 208471 w 4628077"/>
                  <a:gd name="connsiteY1-4" fmla="*/ 0 h 1250801"/>
                  <a:gd name="connsiteX2-5" fmla="*/ 4419606 w 4628077"/>
                  <a:gd name="connsiteY2-6" fmla="*/ 0 h 1250801"/>
                  <a:gd name="connsiteX3-7" fmla="*/ 4628077 w 4628077"/>
                  <a:gd name="connsiteY3-8" fmla="*/ 208471 h 1250801"/>
                  <a:gd name="connsiteX4-9" fmla="*/ 4628077 w 4628077"/>
                  <a:gd name="connsiteY4-10" fmla="*/ 1042330 h 1250801"/>
                  <a:gd name="connsiteX5-11" fmla="*/ 4419606 w 4628077"/>
                  <a:gd name="connsiteY5-12" fmla="*/ 1250801 h 1250801"/>
                  <a:gd name="connsiteX6-13" fmla="*/ 208471 w 4628077"/>
                  <a:gd name="connsiteY6-14" fmla="*/ 1250801 h 1250801"/>
                  <a:gd name="connsiteX7-15" fmla="*/ 0 w 4628077"/>
                  <a:gd name="connsiteY7-16" fmla="*/ 1042330 h 1250801"/>
                  <a:gd name="connsiteX8-17" fmla="*/ 96982 w 4628077"/>
                  <a:gd name="connsiteY8-18" fmla="*/ 291598 h 1250801"/>
                  <a:gd name="connsiteX0-19" fmla="*/ 96982 w 4628077"/>
                  <a:gd name="connsiteY0-20" fmla="*/ 291600 h 1250803"/>
                  <a:gd name="connsiteX1-21" fmla="*/ 208471 w 4628077"/>
                  <a:gd name="connsiteY1-22" fmla="*/ 2 h 1250803"/>
                  <a:gd name="connsiteX2-23" fmla="*/ 2689117 w 4628077"/>
                  <a:gd name="connsiteY2-24" fmla="*/ 0 h 1250803"/>
                  <a:gd name="connsiteX3-25" fmla="*/ 4419606 w 4628077"/>
                  <a:gd name="connsiteY3-26" fmla="*/ 2 h 1250803"/>
                  <a:gd name="connsiteX4-27" fmla="*/ 4628077 w 4628077"/>
                  <a:gd name="connsiteY4-28" fmla="*/ 208473 h 1250803"/>
                  <a:gd name="connsiteX5-29" fmla="*/ 4628077 w 4628077"/>
                  <a:gd name="connsiteY5-30" fmla="*/ 1042332 h 1250803"/>
                  <a:gd name="connsiteX6-31" fmla="*/ 4419606 w 4628077"/>
                  <a:gd name="connsiteY6-32" fmla="*/ 1250803 h 1250803"/>
                  <a:gd name="connsiteX7-33" fmla="*/ 208471 w 4628077"/>
                  <a:gd name="connsiteY7-34" fmla="*/ 1250803 h 1250803"/>
                  <a:gd name="connsiteX8-35" fmla="*/ 0 w 4628077"/>
                  <a:gd name="connsiteY8-36" fmla="*/ 1042332 h 1250803"/>
                  <a:gd name="connsiteX9" fmla="*/ 96982 w 4628077"/>
                  <a:gd name="connsiteY9" fmla="*/ 291600 h 1250803"/>
                  <a:gd name="connsiteX0-37" fmla="*/ 96982 w 4628077"/>
                  <a:gd name="connsiteY0-38" fmla="*/ 291598 h 1250801"/>
                  <a:gd name="connsiteX1-39" fmla="*/ 208471 w 4628077"/>
                  <a:gd name="connsiteY1-40" fmla="*/ 0 h 1250801"/>
                  <a:gd name="connsiteX2-41" fmla="*/ 2689117 w 4628077"/>
                  <a:gd name="connsiteY2-42" fmla="*/ 83125 h 1250801"/>
                  <a:gd name="connsiteX3-43" fmla="*/ 4419606 w 4628077"/>
                  <a:gd name="connsiteY3-44" fmla="*/ 0 h 1250801"/>
                  <a:gd name="connsiteX4-45" fmla="*/ 4628077 w 4628077"/>
                  <a:gd name="connsiteY4-46" fmla="*/ 208471 h 1250801"/>
                  <a:gd name="connsiteX5-47" fmla="*/ 4628077 w 4628077"/>
                  <a:gd name="connsiteY5-48" fmla="*/ 1042330 h 1250801"/>
                  <a:gd name="connsiteX6-49" fmla="*/ 4419606 w 4628077"/>
                  <a:gd name="connsiteY6-50" fmla="*/ 1250801 h 1250801"/>
                  <a:gd name="connsiteX7-51" fmla="*/ 208471 w 4628077"/>
                  <a:gd name="connsiteY7-52" fmla="*/ 1250801 h 1250801"/>
                  <a:gd name="connsiteX8-53" fmla="*/ 0 w 4628077"/>
                  <a:gd name="connsiteY8-54" fmla="*/ 1042330 h 1250801"/>
                  <a:gd name="connsiteX9-55" fmla="*/ 96982 w 4628077"/>
                  <a:gd name="connsiteY9-56" fmla="*/ 291598 h 1250801"/>
                  <a:gd name="connsiteX0-57" fmla="*/ 96982 w 4628077"/>
                  <a:gd name="connsiteY0-58" fmla="*/ 291598 h 1250801"/>
                  <a:gd name="connsiteX1-59" fmla="*/ 277743 w 4628077"/>
                  <a:gd name="connsiteY1-60" fmla="*/ 0 h 1250801"/>
                  <a:gd name="connsiteX2-61" fmla="*/ 2689117 w 4628077"/>
                  <a:gd name="connsiteY2-62" fmla="*/ 83125 h 1250801"/>
                  <a:gd name="connsiteX3-63" fmla="*/ 4419606 w 4628077"/>
                  <a:gd name="connsiteY3-64" fmla="*/ 0 h 1250801"/>
                  <a:gd name="connsiteX4-65" fmla="*/ 4628077 w 4628077"/>
                  <a:gd name="connsiteY4-66" fmla="*/ 208471 h 1250801"/>
                  <a:gd name="connsiteX5-67" fmla="*/ 4628077 w 4628077"/>
                  <a:gd name="connsiteY5-68" fmla="*/ 1042330 h 1250801"/>
                  <a:gd name="connsiteX6-69" fmla="*/ 4419606 w 4628077"/>
                  <a:gd name="connsiteY6-70" fmla="*/ 1250801 h 1250801"/>
                  <a:gd name="connsiteX7-71" fmla="*/ 208471 w 4628077"/>
                  <a:gd name="connsiteY7-72" fmla="*/ 1250801 h 1250801"/>
                  <a:gd name="connsiteX8-73" fmla="*/ 0 w 4628077"/>
                  <a:gd name="connsiteY8-74" fmla="*/ 1042330 h 1250801"/>
                  <a:gd name="connsiteX9-75" fmla="*/ 96982 w 4628077"/>
                  <a:gd name="connsiteY9-76" fmla="*/ 291598 h 1250801"/>
                  <a:gd name="connsiteX0-77" fmla="*/ 96982 w 4628077"/>
                  <a:gd name="connsiteY0-78" fmla="*/ 291598 h 1250801"/>
                  <a:gd name="connsiteX1-79" fmla="*/ 277743 w 4628077"/>
                  <a:gd name="connsiteY1-80" fmla="*/ 0 h 1250801"/>
                  <a:gd name="connsiteX2-81" fmla="*/ 2689117 w 4628077"/>
                  <a:gd name="connsiteY2-82" fmla="*/ 83125 h 1250801"/>
                  <a:gd name="connsiteX3-83" fmla="*/ 4419606 w 4628077"/>
                  <a:gd name="connsiteY3-84" fmla="*/ 0 h 1250801"/>
                  <a:gd name="connsiteX4-85" fmla="*/ 4628077 w 4628077"/>
                  <a:gd name="connsiteY4-86" fmla="*/ 208471 h 1250801"/>
                  <a:gd name="connsiteX5-87" fmla="*/ 4628077 w 4628077"/>
                  <a:gd name="connsiteY5-88" fmla="*/ 1042330 h 1250801"/>
                  <a:gd name="connsiteX6-89" fmla="*/ 4419606 w 4628077"/>
                  <a:gd name="connsiteY6-90" fmla="*/ 1250801 h 1250801"/>
                  <a:gd name="connsiteX7-91" fmla="*/ 208471 w 4628077"/>
                  <a:gd name="connsiteY7-92" fmla="*/ 1250801 h 1250801"/>
                  <a:gd name="connsiteX8-93" fmla="*/ 0 w 4628077"/>
                  <a:gd name="connsiteY8-94" fmla="*/ 1042330 h 1250801"/>
                  <a:gd name="connsiteX9-95" fmla="*/ 96982 w 4628077"/>
                  <a:gd name="connsiteY9-96" fmla="*/ 291598 h 1250801"/>
                  <a:gd name="connsiteX0-97" fmla="*/ 96982 w 4628077"/>
                  <a:gd name="connsiteY0-98" fmla="*/ 291598 h 1250801"/>
                  <a:gd name="connsiteX1-99" fmla="*/ 125343 w 4628077"/>
                  <a:gd name="connsiteY1-100" fmla="*/ 27709 h 1250801"/>
                  <a:gd name="connsiteX2-101" fmla="*/ 2689117 w 4628077"/>
                  <a:gd name="connsiteY2-102" fmla="*/ 83125 h 1250801"/>
                  <a:gd name="connsiteX3-103" fmla="*/ 4419606 w 4628077"/>
                  <a:gd name="connsiteY3-104" fmla="*/ 0 h 1250801"/>
                  <a:gd name="connsiteX4-105" fmla="*/ 4628077 w 4628077"/>
                  <a:gd name="connsiteY4-106" fmla="*/ 208471 h 1250801"/>
                  <a:gd name="connsiteX5-107" fmla="*/ 4628077 w 4628077"/>
                  <a:gd name="connsiteY5-108" fmla="*/ 1042330 h 1250801"/>
                  <a:gd name="connsiteX6-109" fmla="*/ 4419606 w 4628077"/>
                  <a:gd name="connsiteY6-110" fmla="*/ 1250801 h 1250801"/>
                  <a:gd name="connsiteX7-111" fmla="*/ 208471 w 4628077"/>
                  <a:gd name="connsiteY7-112" fmla="*/ 1250801 h 1250801"/>
                  <a:gd name="connsiteX8-113" fmla="*/ 0 w 4628077"/>
                  <a:gd name="connsiteY8-114" fmla="*/ 1042330 h 1250801"/>
                  <a:gd name="connsiteX9-115" fmla="*/ 96982 w 4628077"/>
                  <a:gd name="connsiteY9-116" fmla="*/ 291598 h 1250801"/>
                  <a:gd name="connsiteX0-117" fmla="*/ 96982 w 4628077"/>
                  <a:gd name="connsiteY0-118" fmla="*/ 291598 h 1250801"/>
                  <a:gd name="connsiteX1-119" fmla="*/ 125343 w 4628077"/>
                  <a:gd name="connsiteY1-120" fmla="*/ 27709 h 1250801"/>
                  <a:gd name="connsiteX2-121" fmla="*/ 2689117 w 4628077"/>
                  <a:gd name="connsiteY2-122" fmla="*/ 83125 h 1250801"/>
                  <a:gd name="connsiteX3-123" fmla="*/ 4419606 w 4628077"/>
                  <a:gd name="connsiteY3-124" fmla="*/ 0 h 1250801"/>
                  <a:gd name="connsiteX4-125" fmla="*/ 4628077 w 4628077"/>
                  <a:gd name="connsiteY4-126" fmla="*/ 208471 h 1250801"/>
                  <a:gd name="connsiteX5-127" fmla="*/ 4628077 w 4628077"/>
                  <a:gd name="connsiteY5-128" fmla="*/ 1042330 h 1250801"/>
                  <a:gd name="connsiteX6-129" fmla="*/ 4419606 w 4628077"/>
                  <a:gd name="connsiteY6-130" fmla="*/ 1250801 h 1250801"/>
                  <a:gd name="connsiteX7-131" fmla="*/ 1469917 w 4628077"/>
                  <a:gd name="connsiteY7-132" fmla="*/ 1233052 h 1250801"/>
                  <a:gd name="connsiteX8-133" fmla="*/ 208471 w 4628077"/>
                  <a:gd name="connsiteY8-134" fmla="*/ 1250801 h 1250801"/>
                  <a:gd name="connsiteX9-135" fmla="*/ 0 w 4628077"/>
                  <a:gd name="connsiteY9-136" fmla="*/ 1042330 h 1250801"/>
                  <a:gd name="connsiteX10" fmla="*/ 96982 w 4628077"/>
                  <a:gd name="connsiteY10" fmla="*/ 291598 h 1250801"/>
                  <a:gd name="connsiteX0-137" fmla="*/ 96982 w 4628077"/>
                  <a:gd name="connsiteY0-138" fmla="*/ 291598 h 1250801"/>
                  <a:gd name="connsiteX1-139" fmla="*/ 125343 w 4628077"/>
                  <a:gd name="connsiteY1-140" fmla="*/ 27709 h 1250801"/>
                  <a:gd name="connsiteX2-141" fmla="*/ 2689117 w 4628077"/>
                  <a:gd name="connsiteY2-142" fmla="*/ 83125 h 1250801"/>
                  <a:gd name="connsiteX3-143" fmla="*/ 4419606 w 4628077"/>
                  <a:gd name="connsiteY3-144" fmla="*/ 0 h 1250801"/>
                  <a:gd name="connsiteX4-145" fmla="*/ 4628077 w 4628077"/>
                  <a:gd name="connsiteY4-146" fmla="*/ 208471 h 1250801"/>
                  <a:gd name="connsiteX5-147" fmla="*/ 4628077 w 4628077"/>
                  <a:gd name="connsiteY5-148" fmla="*/ 1042330 h 1250801"/>
                  <a:gd name="connsiteX6-149" fmla="*/ 4419606 w 4628077"/>
                  <a:gd name="connsiteY6-150" fmla="*/ 1250801 h 1250801"/>
                  <a:gd name="connsiteX7-151" fmla="*/ 1497626 w 4628077"/>
                  <a:gd name="connsiteY7-152" fmla="*/ 1205343 h 1250801"/>
                  <a:gd name="connsiteX8-153" fmla="*/ 208471 w 4628077"/>
                  <a:gd name="connsiteY8-154" fmla="*/ 1250801 h 1250801"/>
                  <a:gd name="connsiteX9-155" fmla="*/ 0 w 4628077"/>
                  <a:gd name="connsiteY9-156" fmla="*/ 1042330 h 1250801"/>
                  <a:gd name="connsiteX10-157" fmla="*/ 96982 w 4628077"/>
                  <a:gd name="connsiteY10-158" fmla="*/ 291598 h 1250801"/>
                  <a:gd name="connsiteX0-159" fmla="*/ 96982 w 4628077"/>
                  <a:gd name="connsiteY0-160" fmla="*/ 291598 h 1250801"/>
                  <a:gd name="connsiteX1-161" fmla="*/ 125343 w 4628077"/>
                  <a:gd name="connsiteY1-162" fmla="*/ 27709 h 1250801"/>
                  <a:gd name="connsiteX2-163" fmla="*/ 2689117 w 4628077"/>
                  <a:gd name="connsiteY2-164" fmla="*/ 83125 h 1250801"/>
                  <a:gd name="connsiteX3-165" fmla="*/ 4419606 w 4628077"/>
                  <a:gd name="connsiteY3-166" fmla="*/ 0 h 1250801"/>
                  <a:gd name="connsiteX4-167" fmla="*/ 4628077 w 4628077"/>
                  <a:gd name="connsiteY4-168" fmla="*/ 208471 h 1250801"/>
                  <a:gd name="connsiteX5-169" fmla="*/ 4628077 w 4628077"/>
                  <a:gd name="connsiteY5-170" fmla="*/ 1042330 h 1250801"/>
                  <a:gd name="connsiteX6-171" fmla="*/ 4419606 w 4628077"/>
                  <a:gd name="connsiteY6-172" fmla="*/ 1250801 h 1250801"/>
                  <a:gd name="connsiteX7-173" fmla="*/ 2841517 w 4628077"/>
                  <a:gd name="connsiteY7-174" fmla="*/ 1219198 h 1250801"/>
                  <a:gd name="connsiteX8-175" fmla="*/ 1497626 w 4628077"/>
                  <a:gd name="connsiteY8-176" fmla="*/ 1205343 h 1250801"/>
                  <a:gd name="connsiteX9-177" fmla="*/ 208471 w 4628077"/>
                  <a:gd name="connsiteY9-178" fmla="*/ 1250801 h 1250801"/>
                  <a:gd name="connsiteX10-179" fmla="*/ 0 w 4628077"/>
                  <a:gd name="connsiteY10-180" fmla="*/ 1042330 h 1250801"/>
                  <a:gd name="connsiteX11" fmla="*/ 96982 w 4628077"/>
                  <a:gd name="connsiteY11" fmla="*/ 291598 h 1250801"/>
                  <a:gd name="connsiteX0-181" fmla="*/ 96982 w 4628077"/>
                  <a:gd name="connsiteY0-182" fmla="*/ 291598 h 1250801"/>
                  <a:gd name="connsiteX1-183" fmla="*/ 125343 w 4628077"/>
                  <a:gd name="connsiteY1-184" fmla="*/ 27709 h 1250801"/>
                  <a:gd name="connsiteX2-185" fmla="*/ 2689117 w 4628077"/>
                  <a:gd name="connsiteY2-186" fmla="*/ 83125 h 1250801"/>
                  <a:gd name="connsiteX3-187" fmla="*/ 4419606 w 4628077"/>
                  <a:gd name="connsiteY3-188" fmla="*/ 0 h 1250801"/>
                  <a:gd name="connsiteX4-189" fmla="*/ 4628077 w 4628077"/>
                  <a:gd name="connsiteY4-190" fmla="*/ 208471 h 1250801"/>
                  <a:gd name="connsiteX5-191" fmla="*/ 4628077 w 4628077"/>
                  <a:gd name="connsiteY5-192" fmla="*/ 1042330 h 1250801"/>
                  <a:gd name="connsiteX6-193" fmla="*/ 4419606 w 4628077"/>
                  <a:gd name="connsiteY6-194" fmla="*/ 1250801 h 1250801"/>
                  <a:gd name="connsiteX7-195" fmla="*/ 2841517 w 4628077"/>
                  <a:gd name="connsiteY7-196" fmla="*/ 1219198 h 1250801"/>
                  <a:gd name="connsiteX8-197" fmla="*/ 2605990 w 4628077"/>
                  <a:gd name="connsiteY8-198" fmla="*/ 1191488 h 1250801"/>
                  <a:gd name="connsiteX9-199" fmla="*/ 1497626 w 4628077"/>
                  <a:gd name="connsiteY9-200" fmla="*/ 1205343 h 1250801"/>
                  <a:gd name="connsiteX10-201" fmla="*/ 208471 w 4628077"/>
                  <a:gd name="connsiteY10-202" fmla="*/ 1250801 h 1250801"/>
                  <a:gd name="connsiteX11-203" fmla="*/ 0 w 4628077"/>
                  <a:gd name="connsiteY11-204" fmla="*/ 1042330 h 1250801"/>
                  <a:gd name="connsiteX12" fmla="*/ 96982 w 4628077"/>
                  <a:gd name="connsiteY12" fmla="*/ 291598 h 1250801"/>
                  <a:gd name="connsiteX0-205" fmla="*/ 96982 w 4628077"/>
                  <a:gd name="connsiteY0-206" fmla="*/ 291598 h 1250801"/>
                  <a:gd name="connsiteX1-207" fmla="*/ 125343 w 4628077"/>
                  <a:gd name="connsiteY1-208" fmla="*/ 27709 h 1250801"/>
                  <a:gd name="connsiteX2-209" fmla="*/ 2689117 w 4628077"/>
                  <a:gd name="connsiteY2-210" fmla="*/ 83125 h 1250801"/>
                  <a:gd name="connsiteX3-211" fmla="*/ 4419606 w 4628077"/>
                  <a:gd name="connsiteY3-212" fmla="*/ 0 h 1250801"/>
                  <a:gd name="connsiteX4-213" fmla="*/ 4628077 w 4628077"/>
                  <a:gd name="connsiteY4-214" fmla="*/ 208471 h 1250801"/>
                  <a:gd name="connsiteX5-215" fmla="*/ 4628077 w 4628077"/>
                  <a:gd name="connsiteY5-216" fmla="*/ 1042330 h 1250801"/>
                  <a:gd name="connsiteX6-217" fmla="*/ 4419606 w 4628077"/>
                  <a:gd name="connsiteY6-218" fmla="*/ 1250801 h 1250801"/>
                  <a:gd name="connsiteX7-219" fmla="*/ 2841517 w 4628077"/>
                  <a:gd name="connsiteY7-220" fmla="*/ 1219198 h 1250801"/>
                  <a:gd name="connsiteX8-221" fmla="*/ 2605990 w 4628077"/>
                  <a:gd name="connsiteY8-222" fmla="*/ 1191488 h 1250801"/>
                  <a:gd name="connsiteX9-223" fmla="*/ 2398171 w 4628077"/>
                  <a:gd name="connsiteY9-224" fmla="*/ 1205343 h 1250801"/>
                  <a:gd name="connsiteX10-225" fmla="*/ 1497626 w 4628077"/>
                  <a:gd name="connsiteY10-226" fmla="*/ 1205343 h 1250801"/>
                  <a:gd name="connsiteX11-227" fmla="*/ 208471 w 4628077"/>
                  <a:gd name="connsiteY11-228" fmla="*/ 1250801 h 1250801"/>
                  <a:gd name="connsiteX12-229" fmla="*/ 0 w 4628077"/>
                  <a:gd name="connsiteY12-230" fmla="*/ 1042330 h 1250801"/>
                  <a:gd name="connsiteX13" fmla="*/ 96982 w 4628077"/>
                  <a:gd name="connsiteY13" fmla="*/ 291598 h 1250801"/>
                  <a:gd name="connsiteX0-231" fmla="*/ 96982 w 4628077"/>
                  <a:gd name="connsiteY0-232" fmla="*/ 291598 h 1250801"/>
                  <a:gd name="connsiteX1-233" fmla="*/ 125343 w 4628077"/>
                  <a:gd name="connsiteY1-234" fmla="*/ 27709 h 1250801"/>
                  <a:gd name="connsiteX2-235" fmla="*/ 2689117 w 4628077"/>
                  <a:gd name="connsiteY2-236" fmla="*/ 83125 h 1250801"/>
                  <a:gd name="connsiteX3-237" fmla="*/ 4419606 w 4628077"/>
                  <a:gd name="connsiteY3-238" fmla="*/ 0 h 1250801"/>
                  <a:gd name="connsiteX4-239" fmla="*/ 4628077 w 4628077"/>
                  <a:gd name="connsiteY4-240" fmla="*/ 208471 h 1250801"/>
                  <a:gd name="connsiteX5-241" fmla="*/ 4628077 w 4628077"/>
                  <a:gd name="connsiteY5-242" fmla="*/ 1042330 h 1250801"/>
                  <a:gd name="connsiteX6-243" fmla="*/ 4419606 w 4628077"/>
                  <a:gd name="connsiteY6-244" fmla="*/ 1250801 h 1250801"/>
                  <a:gd name="connsiteX7-245" fmla="*/ 2841517 w 4628077"/>
                  <a:gd name="connsiteY7-246" fmla="*/ 1219198 h 1250801"/>
                  <a:gd name="connsiteX8-247" fmla="*/ 2564426 w 4628077"/>
                  <a:gd name="connsiteY8-248" fmla="*/ 1094507 h 1250801"/>
                  <a:gd name="connsiteX9-249" fmla="*/ 2398171 w 4628077"/>
                  <a:gd name="connsiteY9-250" fmla="*/ 1205343 h 1250801"/>
                  <a:gd name="connsiteX10-251" fmla="*/ 1497626 w 4628077"/>
                  <a:gd name="connsiteY10-252" fmla="*/ 1205343 h 1250801"/>
                  <a:gd name="connsiteX11-253" fmla="*/ 208471 w 4628077"/>
                  <a:gd name="connsiteY11-254" fmla="*/ 1250801 h 1250801"/>
                  <a:gd name="connsiteX12-255" fmla="*/ 0 w 4628077"/>
                  <a:gd name="connsiteY12-256" fmla="*/ 1042330 h 1250801"/>
                  <a:gd name="connsiteX13-257" fmla="*/ 96982 w 4628077"/>
                  <a:gd name="connsiteY13-258" fmla="*/ 291598 h 1250801"/>
                  <a:gd name="connsiteX0-259" fmla="*/ 96982 w 4628077"/>
                  <a:gd name="connsiteY0-260" fmla="*/ 291598 h 1250801"/>
                  <a:gd name="connsiteX1-261" fmla="*/ 125343 w 4628077"/>
                  <a:gd name="connsiteY1-262" fmla="*/ 27709 h 1250801"/>
                  <a:gd name="connsiteX2-263" fmla="*/ 2689117 w 4628077"/>
                  <a:gd name="connsiteY2-264" fmla="*/ 83125 h 1250801"/>
                  <a:gd name="connsiteX3-265" fmla="*/ 4419606 w 4628077"/>
                  <a:gd name="connsiteY3-266" fmla="*/ 0 h 1250801"/>
                  <a:gd name="connsiteX4-267" fmla="*/ 4628077 w 4628077"/>
                  <a:gd name="connsiteY4-268" fmla="*/ 208471 h 1250801"/>
                  <a:gd name="connsiteX5-269" fmla="*/ 4628077 w 4628077"/>
                  <a:gd name="connsiteY5-270" fmla="*/ 1042330 h 1250801"/>
                  <a:gd name="connsiteX6-271" fmla="*/ 4419606 w 4628077"/>
                  <a:gd name="connsiteY6-272" fmla="*/ 1250801 h 1250801"/>
                  <a:gd name="connsiteX7-273" fmla="*/ 3783626 w 4628077"/>
                  <a:gd name="connsiteY7-274" fmla="*/ 1219198 h 1250801"/>
                  <a:gd name="connsiteX8-275" fmla="*/ 2841517 w 4628077"/>
                  <a:gd name="connsiteY8-276" fmla="*/ 1219198 h 1250801"/>
                  <a:gd name="connsiteX9-277" fmla="*/ 2564426 w 4628077"/>
                  <a:gd name="connsiteY9-278" fmla="*/ 1094507 h 1250801"/>
                  <a:gd name="connsiteX10-279" fmla="*/ 2398171 w 4628077"/>
                  <a:gd name="connsiteY10-280" fmla="*/ 1205343 h 1250801"/>
                  <a:gd name="connsiteX11-281" fmla="*/ 1497626 w 4628077"/>
                  <a:gd name="connsiteY11-282" fmla="*/ 1205343 h 1250801"/>
                  <a:gd name="connsiteX12-283" fmla="*/ 208471 w 4628077"/>
                  <a:gd name="connsiteY12-284" fmla="*/ 1250801 h 1250801"/>
                  <a:gd name="connsiteX13-285" fmla="*/ 0 w 4628077"/>
                  <a:gd name="connsiteY13-286" fmla="*/ 1042330 h 1250801"/>
                  <a:gd name="connsiteX14" fmla="*/ 96982 w 4628077"/>
                  <a:gd name="connsiteY14" fmla="*/ 291598 h 1250801"/>
                  <a:gd name="connsiteX0-287" fmla="*/ 96982 w 4628077"/>
                  <a:gd name="connsiteY0-288" fmla="*/ 291598 h 1250801"/>
                  <a:gd name="connsiteX1-289" fmla="*/ 125343 w 4628077"/>
                  <a:gd name="connsiteY1-290" fmla="*/ 27709 h 1250801"/>
                  <a:gd name="connsiteX2-291" fmla="*/ 2689117 w 4628077"/>
                  <a:gd name="connsiteY2-292" fmla="*/ 83125 h 1250801"/>
                  <a:gd name="connsiteX3-293" fmla="*/ 4419606 w 4628077"/>
                  <a:gd name="connsiteY3-294" fmla="*/ 0 h 1250801"/>
                  <a:gd name="connsiteX4-295" fmla="*/ 4628077 w 4628077"/>
                  <a:gd name="connsiteY4-296" fmla="*/ 208471 h 1250801"/>
                  <a:gd name="connsiteX5-297" fmla="*/ 4628077 w 4628077"/>
                  <a:gd name="connsiteY5-298" fmla="*/ 1042330 h 1250801"/>
                  <a:gd name="connsiteX6-299" fmla="*/ 4419606 w 4628077"/>
                  <a:gd name="connsiteY6-300" fmla="*/ 1250801 h 1250801"/>
                  <a:gd name="connsiteX7-301" fmla="*/ 3728208 w 4628077"/>
                  <a:gd name="connsiteY7-302" fmla="*/ 1191489 h 1250801"/>
                  <a:gd name="connsiteX8-303" fmla="*/ 2841517 w 4628077"/>
                  <a:gd name="connsiteY8-304" fmla="*/ 1219198 h 1250801"/>
                  <a:gd name="connsiteX9-305" fmla="*/ 2564426 w 4628077"/>
                  <a:gd name="connsiteY9-306" fmla="*/ 1094507 h 1250801"/>
                  <a:gd name="connsiteX10-307" fmla="*/ 2398171 w 4628077"/>
                  <a:gd name="connsiteY10-308" fmla="*/ 1205343 h 1250801"/>
                  <a:gd name="connsiteX11-309" fmla="*/ 1497626 w 4628077"/>
                  <a:gd name="connsiteY11-310" fmla="*/ 1205343 h 1250801"/>
                  <a:gd name="connsiteX12-311" fmla="*/ 208471 w 4628077"/>
                  <a:gd name="connsiteY12-312" fmla="*/ 1250801 h 1250801"/>
                  <a:gd name="connsiteX13-313" fmla="*/ 0 w 4628077"/>
                  <a:gd name="connsiteY13-314" fmla="*/ 1042330 h 1250801"/>
                  <a:gd name="connsiteX14-315" fmla="*/ 96982 w 4628077"/>
                  <a:gd name="connsiteY14-316" fmla="*/ 291598 h 1250801"/>
                  <a:gd name="connsiteX0-317" fmla="*/ 96982 w 4738913"/>
                  <a:gd name="connsiteY0-318" fmla="*/ 291598 h 1250801"/>
                  <a:gd name="connsiteX1-319" fmla="*/ 125343 w 4738913"/>
                  <a:gd name="connsiteY1-320" fmla="*/ 27709 h 1250801"/>
                  <a:gd name="connsiteX2-321" fmla="*/ 2689117 w 4738913"/>
                  <a:gd name="connsiteY2-322" fmla="*/ 83125 h 1250801"/>
                  <a:gd name="connsiteX3-323" fmla="*/ 4419606 w 4738913"/>
                  <a:gd name="connsiteY3-324" fmla="*/ 0 h 1250801"/>
                  <a:gd name="connsiteX4-325" fmla="*/ 4628077 w 4738913"/>
                  <a:gd name="connsiteY4-326" fmla="*/ 208471 h 1250801"/>
                  <a:gd name="connsiteX5-327" fmla="*/ 4738913 w 4738913"/>
                  <a:gd name="connsiteY5-328" fmla="*/ 1056185 h 1250801"/>
                  <a:gd name="connsiteX6-329" fmla="*/ 4419606 w 4738913"/>
                  <a:gd name="connsiteY6-330" fmla="*/ 1250801 h 1250801"/>
                  <a:gd name="connsiteX7-331" fmla="*/ 3728208 w 4738913"/>
                  <a:gd name="connsiteY7-332" fmla="*/ 1191489 h 1250801"/>
                  <a:gd name="connsiteX8-333" fmla="*/ 2841517 w 4738913"/>
                  <a:gd name="connsiteY8-334" fmla="*/ 1219198 h 1250801"/>
                  <a:gd name="connsiteX9-335" fmla="*/ 2564426 w 4738913"/>
                  <a:gd name="connsiteY9-336" fmla="*/ 1094507 h 1250801"/>
                  <a:gd name="connsiteX10-337" fmla="*/ 2398171 w 4738913"/>
                  <a:gd name="connsiteY10-338" fmla="*/ 1205343 h 1250801"/>
                  <a:gd name="connsiteX11-339" fmla="*/ 1497626 w 4738913"/>
                  <a:gd name="connsiteY11-340" fmla="*/ 1205343 h 1250801"/>
                  <a:gd name="connsiteX12-341" fmla="*/ 208471 w 4738913"/>
                  <a:gd name="connsiteY12-342" fmla="*/ 1250801 h 1250801"/>
                  <a:gd name="connsiteX13-343" fmla="*/ 0 w 4738913"/>
                  <a:gd name="connsiteY13-344" fmla="*/ 1042330 h 1250801"/>
                  <a:gd name="connsiteX14-345" fmla="*/ 96982 w 4738913"/>
                  <a:gd name="connsiteY14-346" fmla="*/ 291598 h 1250801"/>
                  <a:gd name="connsiteX0-347" fmla="*/ 96982 w 4738913"/>
                  <a:gd name="connsiteY0-348" fmla="*/ 291598 h 1250801"/>
                  <a:gd name="connsiteX1-349" fmla="*/ 125343 w 4738913"/>
                  <a:gd name="connsiteY1-350" fmla="*/ 27709 h 1250801"/>
                  <a:gd name="connsiteX2-351" fmla="*/ 2689117 w 4738913"/>
                  <a:gd name="connsiteY2-352" fmla="*/ 83125 h 1250801"/>
                  <a:gd name="connsiteX3-353" fmla="*/ 4419606 w 4738913"/>
                  <a:gd name="connsiteY3-354" fmla="*/ 0 h 1250801"/>
                  <a:gd name="connsiteX4-355" fmla="*/ 4628077 w 4738913"/>
                  <a:gd name="connsiteY4-356" fmla="*/ 208471 h 1250801"/>
                  <a:gd name="connsiteX5-357" fmla="*/ 4738913 w 4738913"/>
                  <a:gd name="connsiteY5-358" fmla="*/ 1056185 h 1250801"/>
                  <a:gd name="connsiteX6-359" fmla="*/ 4419606 w 4738913"/>
                  <a:gd name="connsiteY6-360" fmla="*/ 1250801 h 1250801"/>
                  <a:gd name="connsiteX7-361" fmla="*/ 3728208 w 4738913"/>
                  <a:gd name="connsiteY7-362" fmla="*/ 1191489 h 1250801"/>
                  <a:gd name="connsiteX8-363" fmla="*/ 2841517 w 4738913"/>
                  <a:gd name="connsiteY8-364" fmla="*/ 1219198 h 1250801"/>
                  <a:gd name="connsiteX9-365" fmla="*/ 2564426 w 4738913"/>
                  <a:gd name="connsiteY9-366" fmla="*/ 1094507 h 1250801"/>
                  <a:gd name="connsiteX10-367" fmla="*/ 2398171 w 4738913"/>
                  <a:gd name="connsiteY10-368" fmla="*/ 1205343 h 1250801"/>
                  <a:gd name="connsiteX11-369" fmla="*/ 1497626 w 4738913"/>
                  <a:gd name="connsiteY11-370" fmla="*/ 1205343 h 1250801"/>
                  <a:gd name="connsiteX12-371" fmla="*/ 208471 w 4738913"/>
                  <a:gd name="connsiteY12-372" fmla="*/ 1250801 h 1250801"/>
                  <a:gd name="connsiteX13-373" fmla="*/ 0 w 4738913"/>
                  <a:gd name="connsiteY13-374" fmla="*/ 1042330 h 1250801"/>
                  <a:gd name="connsiteX14-375" fmla="*/ 96982 w 4738913"/>
                  <a:gd name="connsiteY14-376" fmla="*/ 291598 h 1250801"/>
                  <a:gd name="connsiteX0-377" fmla="*/ 96982 w 4745175"/>
                  <a:gd name="connsiteY0-378" fmla="*/ 291598 h 1250801"/>
                  <a:gd name="connsiteX1-379" fmla="*/ 125343 w 4745175"/>
                  <a:gd name="connsiteY1-380" fmla="*/ 27709 h 1250801"/>
                  <a:gd name="connsiteX2-381" fmla="*/ 2689117 w 4745175"/>
                  <a:gd name="connsiteY2-382" fmla="*/ 83125 h 1250801"/>
                  <a:gd name="connsiteX3-383" fmla="*/ 4419606 w 4745175"/>
                  <a:gd name="connsiteY3-384" fmla="*/ 0 h 1250801"/>
                  <a:gd name="connsiteX4-385" fmla="*/ 4738914 w 4745175"/>
                  <a:gd name="connsiteY4-386" fmla="*/ 194616 h 1250801"/>
                  <a:gd name="connsiteX5-387" fmla="*/ 4738913 w 4745175"/>
                  <a:gd name="connsiteY5-388" fmla="*/ 1056185 h 1250801"/>
                  <a:gd name="connsiteX6-389" fmla="*/ 4419606 w 4745175"/>
                  <a:gd name="connsiteY6-390" fmla="*/ 1250801 h 1250801"/>
                  <a:gd name="connsiteX7-391" fmla="*/ 3728208 w 4745175"/>
                  <a:gd name="connsiteY7-392" fmla="*/ 1191489 h 1250801"/>
                  <a:gd name="connsiteX8-393" fmla="*/ 2841517 w 4745175"/>
                  <a:gd name="connsiteY8-394" fmla="*/ 1219198 h 1250801"/>
                  <a:gd name="connsiteX9-395" fmla="*/ 2564426 w 4745175"/>
                  <a:gd name="connsiteY9-396" fmla="*/ 1094507 h 1250801"/>
                  <a:gd name="connsiteX10-397" fmla="*/ 2398171 w 4745175"/>
                  <a:gd name="connsiteY10-398" fmla="*/ 1205343 h 1250801"/>
                  <a:gd name="connsiteX11-399" fmla="*/ 1497626 w 4745175"/>
                  <a:gd name="connsiteY11-400" fmla="*/ 1205343 h 1250801"/>
                  <a:gd name="connsiteX12-401" fmla="*/ 208471 w 4745175"/>
                  <a:gd name="connsiteY12-402" fmla="*/ 1250801 h 1250801"/>
                  <a:gd name="connsiteX13-403" fmla="*/ 0 w 4745175"/>
                  <a:gd name="connsiteY13-404" fmla="*/ 1042330 h 1250801"/>
                  <a:gd name="connsiteX14-405" fmla="*/ 96982 w 4745175"/>
                  <a:gd name="connsiteY14-406" fmla="*/ 291598 h 1250801"/>
                  <a:gd name="connsiteX0-407" fmla="*/ 96982 w 4745175"/>
                  <a:gd name="connsiteY0-408" fmla="*/ 291598 h 1250801"/>
                  <a:gd name="connsiteX1-409" fmla="*/ 125343 w 4745175"/>
                  <a:gd name="connsiteY1-410" fmla="*/ 27709 h 1250801"/>
                  <a:gd name="connsiteX2-411" fmla="*/ 2702972 w 4745175"/>
                  <a:gd name="connsiteY2-412" fmla="*/ 27707 h 1250801"/>
                  <a:gd name="connsiteX3-413" fmla="*/ 4419606 w 4745175"/>
                  <a:gd name="connsiteY3-414" fmla="*/ 0 h 1250801"/>
                  <a:gd name="connsiteX4-415" fmla="*/ 4738914 w 4745175"/>
                  <a:gd name="connsiteY4-416" fmla="*/ 194616 h 1250801"/>
                  <a:gd name="connsiteX5-417" fmla="*/ 4738913 w 4745175"/>
                  <a:gd name="connsiteY5-418" fmla="*/ 1056185 h 1250801"/>
                  <a:gd name="connsiteX6-419" fmla="*/ 4419606 w 4745175"/>
                  <a:gd name="connsiteY6-420" fmla="*/ 1250801 h 1250801"/>
                  <a:gd name="connsiteX7-421" fmla="*/ 3728208 w 4745175"/>
                  <a:gd name="connsiteY7-422" fmla="*/ 1191489 h 1250801"/>
                  <a:gd name="connsiteX8-423" fmla="*/ 2841517 w 4745175"/>
                  <a:gd name="connsiteY8-424" fmla="*/ 1219198 h 1250801"/>
                  <a:gd name="connsiteX9-425" fmla="*/ 2564426 w 4745175"/>
                  <a:gd name="connsiteY9-426" fmla="*/ 1094507 h 1250801"/>
                  <a:gd name="connsiteX10-427" fmla="*/ 2398171 w 4745175"/>
                  <a:gd name="connsiteY10-428" fmla="*/ 1205343 h 1250801"/>
                  <a:gd name="connsiteX11-429" fmla="*/ 1497626 w 4745175"/>
                  <a:gd name="connsiteY11-430" fmla="*/ 1205343 h 1250801"/>
                  <a:gd name="connsiteX12-431" fmla="*/ 208471 w 4745175"/>
                  <a:gd name="connsiteY12-432" fmla="*/ 1250801 h 1250801"/>
                  <a:gd name="connsiteX13-433" fmla="*/ 0 w 4745175"/>
                  <a:gd name="connsiteY13-434" fmla="*/ 1042330 h 1250801"/>
                  <a:gd name="connsiteX14-435" fmla="*/ 96982 w 4745175"/>
                  <a:gd name="connsiteY14-436" fmla="*/ 291598 h 1250801"/>
                  <a:gd name="connsiteX0-437" fmla="*/ 96982 w 4745175"/>
                  <a:gd name="connsiteY0-438" fmla="*/ 291598 h 1250801"/>
                  <a:gd name="connsiteX1-439" fmla="*/ 125343 w 4745175"/>
                  <a:gd name="connsiteY1-440" fmla="*/ 27709 h 1250801"/>
                  <a:gd name="connsiteX2-441" fmla="*/ 2702972 w 4745175"/>
                  <a:gd name="connsiteY2-442" fmla="*/ 27707 h 1250801"/>
                  <a:gd name="connsiteX3-443" fmla="*/ 4419606 w 4745175"/>
                  <a:gd name="connsiteY3-444" fmla="*/ 0 h 1250801"/>
                  <a:gd name="connsiteX4-445" fmla="*/ 4738914 w 4745175"/>
                  <a:gd name="connsiteY4-446" fmla="*/ 194616 h 1250801"/>
                  <a:gd name="connsiteX5-447" fmla="*/ 4738913 w 4745175"/>
                  <a:gd name="connsiteY5-448" fmla="*/ 1056185 h 1250801"/>
                  <a:gd name="connsiteX6-449" fmla="*/ 4419606 w 4745175"/>
                  <a:gd name="connsiteY6-450" fmla="*/ 1250801 h 1250801"/>
                  <a:gd name="connsiteX7-451" fmla="*/ 3728208 w 4745175"/>
                  <a:gd name="connsiteY7-452" fmla="*/ 1191489 h 1250801"/>
                  <a:gd name="connsiteX8-453" fmla="*/ 3381844 w 4745175"/>
                  <a:gd name="connsiteY8-454" fmla="*/ 1163779 h 1250801"/>
                  <a:gd name="connsiteX9-455" fmla="*/ 2841517 w 4745175"/>
                  <a:gd name="connsiteY9-456" fmla="*/ 1219198 h 1250801"/>
                  <a:gd name="connsiteX10-457" fmla="*/ 2564426 w 4745175"/>
                  <a:gd name="connsiteY10-458" fmla="*/ 1094507 h 1250801"/>
                  <a:gd name="connsiteX11-459" fmla="*/ 2398171 w 4745175"/>
                  <a:gd name="connsiteY11-460" fmla="*/ 1205343 h 1250801"/>
                  <a:gd name="connsiteX12-461" fmla="*/ 1497626 w 4745175"/>
                  <a:gd name="connsiteY12-462" fmla="*/ 1205343 h 1250801"/>
                  <a:gd name="connsiteX13-463" fmla="*/ 208471 w 4745175"/>
                  <a:gd name="connsiteY13-464" fmla="*/ 1250801 h 1250801"/>
                  <a:gd name="connsiteX14-465" fmla="*/ 0 w 4745175"/>
                  <a:gd name="connsiteY14-466" fmla="*/ 1042330 h 1250801"/>
                  <a:gd name="connsiteX15" fmla="*/ 96982 w 4745175"/>
                  <a:gd name="connsiteY15" fmla="*/ 291598 h 1250801"/>
                  <a:gd name="connsiteX0-467" fmla="*/ 96982 w 4745175"/>
                  <a:gd name="connsiteY0-468" fmla="*/ 291598 h 1250801"/>
                  <a:gd name="connsiteX1-469" fmla="*/ 125343 w 4745175"/>
                  <a:gd name="connsiteY1-470" fmla="*/ 27709 h 1250801"/>
                  <a:gd name="connsiteX2-471" fmla="*/ 2702972 w 4745175"/>
                  <a:gd name="connsiteY2-472" fmla="*/ 27707 h 1250801"/>
                  <a:gd name="connsiteX3-473" fmla="*/ 4419606 w 4745175"/>
                  <a:gd name="connsiteY3-474" fmla="*/ 0 h 1250801"/>
                  <a:gd name="connsiteX4-475" fmla="*/ 4738914 w 4745175"/>
                  <a:gd name="connsiteY4-476" fmla="*/ 194616 h 1250801"/>
                  <a:gd name="connsiteX5-477" fmla="*/ 4738913 w 4745175"/>
                  <a:gd name="connsiteY5-478" fmla="*/ 1056185 h 1250801"/>
                  <a:gd name="connsiteX6-479" fmla="*/ 4419606 w 4745175"/>
                  <a:gd name="connsiteY6-480" fmla="*/ 1250801 h 1250801"/>
                  <a:gd name="connsiteX7-481" fmla="*/ 3825190 w 4745175"/>
                  <a:gd name="connsiteY7-482" fmla="*/ 1108362 h 1250801"/>
                  <a:gd name="connsiteX8-483" fmla="*/ 3381844 w 4745175"/>
                  <a:gd name="connsiteY8-484" fmla="*/ 1163779 h 1250801"/>
                  <a:gd name="connsiteX9-485" fmla="*/ 2841517 w 4745175"/>
                  <a:gd name="connsiteY9-486" fmla="*/ 1219198 h 1250801"/>
                  <a:gd name="connsiteX10-487" fmla="*/ 2564426 w 4745175"/>
                  <a:gd name="connsiteY10-488" fmla="*/ 1094507 h 1250801"/>
                  <a:gd name="connsiteX11-489" fmla="*/ 2398171 w 4745175"/>
                  <a:gd name="connsiteY11-490" fmla="*/ 1205343 h 1250801"/>
                  <a:gd name="connsiteX12-491" fmla="*/ 1497626 w 4745175"/>
                  <a:gd name="connsiteY12-492" fmla="*/ 1205343 h 1250801"/>
                  <a:gd name="connsiteX13-493" fmla="*/ 208471 w 4745175"/>
                  <a:gd name="connsiteY13-494" fmla="*/ 1250801 h 1250801"/>
                  <a:gd name="connsiteX14-495" fmla="*/ 0 w 4745175"/>
                  <a:gd name="connsiteY14-496" fmla="*/ 1042330 h 1250801"/>
                  <a:gd name="connsiteX15-497" fmla="*/ 96982 w 4745175"/>
                  <a:gd name="connsiteY15-498" fmla="*/ 291598 h 1250801"/>
                  <a:gd name="connsiteX0-499" fmla="*/ 96982 w 4745175"/>
                  <a:gd name="connsiteY0-500" fmla="*/ 291598 h 1250801"/>
                  <a:gd name="connsiteX1-501" fmla="*/ 125343 w 4745175"/>
                  <a:gd name="connsiteY1-502" fmla="*/ 27709 h 1250801"/>
                  <a:gd name="connsiteX2-503" fmla="*/ 2702972 w 4745175"/>
                  <a:gd name="connsiteY2-504" fmla="*/ 27707 h 1250801"/>
                  <a:gd name="connsiteX3-505" fmla="*/ 4419606 w 4745175"/>
                  <a:gd name="connsiteY3-506" fmla="*/ 0 h 1250801"/>
                  <a:gd name="connsiteX4-507" fmla="*/ 4738914 w 4745175"/>
                  <a:gd name="connsiteY4-508" fmla="*/ 194616 h 1250801"/>
                  <a:gd name="connsiteX5-509" fmla="*/ 4738913 w 4745175"/>
                  <a:gd name="connsiteY5-510" fmla="*/ 1056185 h 1250801"/>
                  <a:gd name="connsiteX6-511" fmla="*/ 4419606 w 4745175"/>
                  <a:gd name="connsiteY6-512" fmla="*/ 1250801 h 1250801"/>
                  <a:gd name="connsiteX7-513" fmla="*/ 3825190 w 4745175"/>
                  <a:gd name="connsiteY7-514" fmla="*/ 1108362 h 1250801"/>
                  <a:gd name="connsiteX8-515" fmla="*/ 3381844 w 4745175"/>
                  <a:gd name="connsiteY8-516" fmla="*/ 1163779 h 1250801"/>
                  <a:gd name="connsiteX9-517" fmla="*/ 2841517 w 4745175"/>
                  <a:gd name="connsiteY9-518" fmla="*/ 1219198 h 1250801"/>
                  <a:gd name="connsiteX10-519" fmla="*/ 2564426 w 4745175"/>
                  <a:gd name="connsiteY10-520" fmla="*/ 1094507 h 1250801"/>
                  <a:gd name="connsiteX11-521" fmla="*/ 2398171 w 4745175"/>
                  <a:gd name="connsiteY11-522" fmla="*/ 1205343 h 1250801"/>
                  <a:gd name="connsiteX12-523" fmla="*/ 1400644 w 4745175"/>
                  <a:gd name="connsiteY12-524" fmla="*/ 1122215 h 1250801"/>
                  <a:gd name="connsiteX13-525" fmla="*/ 208471 w 4745175"/>
                  <a:gd name="connsiteY13-526" fmla="*/ 1250801 h 1250801"/>
                  <a:gd name="connsiteX14-527" fmla="*/ 0 w 4745175"/>
                  <a:gd name="connsiteY14-528" fmla="*/ 1042330 h 1250801"/>
                  <a:gd name="connsiteX15-529" fmla="*/ 96982 w 4745175"/>
                  <a:gd name="connsiteY15-530" fmla="*/ 291598 h 1250801"/>
                  <a:gd name="connsiteX0-531" fmla="*/ 96982 w 4745175"/>
                  <a:gd name="connsiteY0-532" fmla="*/ 291598 h 1250801"/>
                  <a:gd name="connsiteX1-533" fmla="*/ 125343 w 4745175"/>
                  <a:gd name="connsiteY1-534" fmla="*/ 27709 h 1250801"/>
                  <a:gd name="connsiteX2-535" fmla="*/ 2702972 w 4745175"/>
                  <a:gd name="connsiteY2-536" fmla="*/ 27707 h 1250801"/>
                  <a:gd name="connsiteX3-537" fmla="*/ 4419606 w 4745175"/>
                  <a:gd name="connsiteY3-538" fmla="*/ 0 h 1250801"/>
                  <a:gd name="connsiteX4-539" fmla="*/ 4738914 w 4745175"/>
                  <a:gd name="connsiteY4-540" fmla="*/ 194616 h 1250801"/>
                  <a:gd name="connsiteX5-541" fmla="*/ 4738913 w 4745175"/>
                  <a:gd name="connsiteY5-542" fmla="*/ 1056185 h 1250801"/>
                  <a:gd name="connsiteX6-543" fmla="*/ 4419606 w 4745175"/>
                  <a:gd name="connsiteY6-544" fmla="*/ 1250801 h 1250801"/>
                  <a:gd name="connsiteX7-545" fmla="*/ 3825190 w 4745175"/>
                  <a:gd name="connsiteY7-546" fmla="*/ 1108362 h 1250801"/>
                  <a:gd name="connsiteX8-547" fmla="*/ 3381844 w 4745175"/>
                  <a:gd name="connsiteY8-548" fmla="*/ 1163779 h 1250801"/>
                  <a:gd name="connsiteX9-549" fmla="*/ 2841517 w 4745175"/>
                  <a:gd name="connsiteY9-550" fmla="*/ 1219198 h 1250801"/>
                  <a:gd name="connsiteX10-551" fmla="*/ 2564426 w 4745175"/>
                  <a:gd name="connsiteY10-552" fmla="*/ 1094507 h 1250801"/>
                  <a:gd name="connsiteX11-553" fmla="*/ 2398171 w 4745175"/>
                  <a:gd name="connsiteY11-554" fmla="*/ 1205343 h 1250801"/>
                  <a:gd name="connsiteX12-555" fmla="*/ 1442208 w 4745175"/>
                  <a:gd name="connsiteY12-556" fmla="*/ 1177633 h 1250801"/>
                  <a:gd name="connsiteX13-557" fmla="*/ 208471 w 4745175"/>
                  <a:gd name="connsiteY13-558" fmla="*/ 1250801 h 1250801"/>
                  <a:gd name="connsiteX14-559" fmla="*/ 0 w 4745175"/>
                  <a:gd name="connsiteY14-560" fmla="*/ 1042330 h 1250801"/>
                  <a:gd name="connsiteX15-561" fmla="*/ 96982 w 4745175"/>
                  <a:gd name="connsiteY15-562" fmla="*/ 291598 h 1250801"/>
                  <a:gd name="connsiteX0-563" fmla="*/ 96982 w 4745175"/>
                  <a:gd name="connsiteY0-564" fmla="*/ 291598 h 1250801"/>
                  <a:gd name="connsiteX1-565" fmla="*/ 125343 w 4745175"/>
                  <a:gd name="connsiteY1-566" fmla="*/ 27709 h 1250801"/>
                  <a:gd name="connsiteX2-567" fmla="*/ 2702972 w 4745175"/>
                  <a:gd name="connsiteY2-568" fmla="*/ 27707 h 1250801"/>
                  <a:gd name="connsiteX3-569" fmla="*/ 4419606 w 4745175"/>
                  <a:gd name="connsiteY3-570" fmla="*/ 0 h 1250801"/>
                  <a:gd name="connsiteX4-571" fmla="*/ 4738914 w 4745175"/>
                  <a:gd name="connsiteY4-572" fmla="*/ 194616 h 1250801"/>
                  <a:gd name="connsiteX5-573" fmla="*/ 4738913 w 4745175"/>
                  <a:gd name="connsiteY5-574" fmla="*/ 1056185 h 1250801"/>
                  <a:gd name="connsiteX6-575" fmla="*/ 4419606 w 4745175"/>
                  <a:gd name="connsiteY6-576" fmla="*/ 1250801 h 1250801"/>
                  <a:gd name="connsiteX7-577" fmla="*/ 3825190 w 4745175"/>
                  <a:gd name="connsiteY7-578" fmla="*/ 1108362 h 1250801"/>
                  <a:gd name="connsiteX8-579" fmla="*/ 3381844 w 4745175"/>
                  <a:gd name="connsiteY8-580" fmla="*/ 1163779 h 1250801"/>
                  <a:gd name="connsiteX9-581" fmla="*/ 2841517 w 4745175"/>
                  <a:gd name="connsiteY9-582" fmla="*/ 1219198 h 1250801"/>
                  <a:gd name="connsiteX10-583" fmla="*/ 2564426 w 4745175"/>
                  <a:gd name="connsiteY10-584" fmla="*/ 1094507 h 1250801"/>
                  <a:gd name="connsiteX11-585" fmla="*/ 2231916 w 4745175"/>
                  <a:gd name="connsiteY11-586" fmla="*/ 1219197 h 1250801"/>
                  <a:gd name="connsiteX12-587" fmla="*/ 1442208 w 4745175"/>
                  <a:gd name="connsiteY12-588" fmla="*/ 1177633 h 1250801"/>
                  <a:gd name="connsiteX13-589" fmla="*/ 208471 w 4745175"/>
                  <a:gd name="connsiteY13-590" fmla="*/ 1250801 h 1250801"/>
                  <a:gd name="connsiteX14-591" fmla="*/ 0 w 4745175"/>
                  <a:gd name="connsiteY14-592" fmla="*/ 1042330 h 1250801"/>
                  <a:gd name="connsiteX15-593" fmla="*/ 96982 w 4745175"/>
                  <a:gd name="connsiteY15-594" fmla="*/ 291598 h 1250801"/>
                  <a:gd name="connsiteX0-595" fmla="*/ 96982 w 4745175"/>
                  <a:gd name="connsiteY0-596" fmla="*/ 291598 h 1250801"/>
                  <a:gd name="connsiteX1-597" fmla="*/ 125343 w 4745175"/>
                  <a:gd name="connsiteY1-598" fmla="*/ 27709 h 1250801"/>
                  <a:gd name="connsiteX2-599" fmla="*/ 2702972 w 4745175"/>
                  <a:gd name="connsiteY2-600" fmla="*/ 27707 h 1250801"/>
                  <a:gd name="connsiteX3-601" fmla="*/ 4419606 w 4745175"/>
                  <a:gd name="connsiteY3-602" fmla="*/ 0 h 1250801"/>
                  <a:gd name="connsiteX4-603" fmla="*/ 4738914 w 4745175"/>
                  <a:gd name="connsiteY4-604" fmla="*/ 194616 h 1250801"/>
                  <a:gd name="connsiteX5-605" fmla="*/ 4738913 w 4745175"/>
                  <a:gd name="connsiteY5-606" fmla="*/ 1056185 h 1250801"/>
                  <a:gd name="connsiteX6-607" fmla="*/ 4419606 w 4745175"/>
                  <a:gd name="connsiteY6-608" fmla="*/ 1250801 h 1250801"/>
                  <a:gd name="connsiteX7-609" fmla="*/ 3825190 w 4745175"/>
                  <a:gd name="connsiteY7-610" fmla="*/ 1108362 h 1250801"/>
                  <a:gd name="connsiteX8-611" fmla="*/ 3381844 w 4745175"/>
                  <a:gd name="connsiteY8-612" fmla="*/ 1163779 h 1250801"/>
                  <a:gd name="connsiteX9-613" fmla="*/ 2841517 w 4745175"/>
                  <a:gd name="connsiteY9-614" fmla="*/ 1219198 h 1250801"/>
                  <a:gd name="connsiteX10-615" fmla="*/ 2550571 w 4745175"/>
                  <a:gd name="connsiteY10-616" fmla="*/ 1149925 h 1250801"/>
                  <a:gd name="connsiteX11-617" fmla="*/ 2231916 w 4745175"/>
                  <a:gd name="connsiteY11-618" fmla="*/ 1219197 h 1250801"/>
                  <a:gd name="connsiteX12-619" fmla="*/ 1442208 w 4745175"/>
                  <a:gd name="connsiteY12-620" fmla="*/ 1177633 h 1250801"/>
                  <a:gd name="connsiteX13-621" fmla="*/ 208471 w 4745175"/>
                  <a:gd name="connsiteY13-622" fmla="*/ 1250801 h 1250801"/>
                  <a:gd name="connsiteX14-623" fmla="*/ 0 w 4745175"/>
                  <a:gd name="connsiteY14-624" fmla="*/ 1042330 h 1250801"/>
                  <a:gd name="connsiteX15-625" fmla="*/ 96982 w 4745175"/>
                  <a:gd name="connsiteY15-626" fmla="*/ 291598 h 1250801"/>
                  <a:gd name="connsiteX0-627" fmla="*/ 96982 w 4745175"/>
                  <a:gd name="connsiteY0-628" fmla="*/ 291598 h 1250801"/>
                  <a:gd name="connsiteX1-629" fmla="*/ 125343 w 4745175"/>
                  <a:gd name="connsiteY1-630" fmla="*/ 27709 h 1250801"/>
                  <a:gd name="connsiteX2-631" fmla="*/ 2702972 w 4745175"/>
                  <a:gd name="connsiteY2-632" fmla="*/ 27707 h 1250801"/>
                  <a:gd name="connsiteX3-633" fmla="*/ 4419606 w 4745175"/>
                  <a:gd name="connsiteY3-634" fmla="*/ 0 h 1250801"/>
                  <a:gd name="connsiteX4-635" fmla="*/ 4738914 w 4745175"/>
                  <a:gd name="connsiteY4-636" fmla="*/ 194616 h 1250801"/>
                  <a:gd name="connsiteX5-637" fmla="*/ 4738913 w 4745175"/>
                  <a:gd name="connsiteY5-638" fmla="*/ 1056185 h 1250801"/>
                  <a:gd name="connsiteX6-639" fmla="*/ 4419606 w 4745175"/>
                  <a:gd name="connsiteY6-640" fmla="*/ 1250801 h 1250801"/>
                  <a:gd name="connsiteX7-641" fmla="*/ 3894463 w 4745175"/>
                  <a:gd name="connsiteY7-642" fmla="*/ 1163780 h 1250801"/>
                  <a:gd name="connsiteX8-643" fmla="*/ 3381844 w 4745175"/>
                  <a:gd name="connsiteY8-644" fmla="*/ 1163779 h 1250801"/>
                  <a:gd name="connsiteX9-645" fmla="*/ 2841517 w 4745175"/>
                  <a:gd name="connsiteY9-646" fmla="*/ 1219198 h 1250801"/>
                  <a:gd name="connsiteX10-647" fmla="*/ 2550571 w 4745175"/>
                  <a:gd name="connsiteY10-648" fmla="*/ 1149925 h 1250801"/>
                  <a:gd name="connsiteX11-649" fmla="*/ 2231916 w 4745175"/>
                  <a:gd name="connsiteY11-650" fmla="*/ 1219197 h 1250801"/>
                  <a:gd name="connsiteX12-651" fmla="*/ 1442208 w 4745175"/>
                  <a:gd name="connsiteY12-652" fmla="*/ 1177633 h 1250801"/>
                  <a:gd name="connsiteX13-653" fmla="*/ 208471 w 4745175"/>
                  <a:gd name="connsiteY13-654" fmla="*/ 1250801 h 1250801"/>
                  <a:gd name="connsiteX14-655" fmla="*/ 0 w 4745175"/>
                  <a:gd name="connsiteY14-656" fmla="*/ 1042330 h 1250801"/>
                  <a:gd name="connsiteX15-657" fmla="*/ 96982 w 4745175"/>
                  <a:gd name="connsiteY15-658" fmla="*/ 291598 h 1250801"/>
                  <a:gd name="connsiteX0-659" fmla="*/ 96982 w 4745175"/>
                  <a:gd name="connsiteY0-660" fmla="*/ 291598 h 1250801"/>
                  <a:gd name="connsiteX1-661" fmla="*/ 125343 w 4745175"/>
                  <a:gd name="connsiteY1-662" fmla="*/ 27709 h 1250801"/>
                  <a:gd name="connsiteX2-663" fmla="*/ 2702972 w 4745175"/>
                  <a:gd name="connsiteY2-664" fmla="*/ 27707 h 1250801"/>
                  <a:gd name="connsiteX3-665" fmla="*/ 4419606 w 4745175"/>
                  <a:gd name="connsiteY3-666" fmla="*/ 0 h 1250801"/>
                  <a:gd name="connsiteX4-667" fmla="*/ 4738914 w 4745175"/>
                  <a:gd name="connsiteY4-668" fmla="*/ 194616 h 1250801"/>
                  <a:gd name="connsiteX5-669" fmla="*/ 4738913 w 4745175"/>
                  <a:gd name="connsiteY5-670" fmla="*/ 1056185 h 1250801"/>
                  <a:gd name="connsiteX6-671" fmla="*/ 4419606 w 4745175"/>
                  <a:gd name="connsiteY6-672" fmla="*/ 1250801 h 1250801"/>
                  <a:gd name="connsiteX7-673" fmla="*/ 3894463 w 4745175"/>
                  <a:gd name="connsiteY7-674" fmla="*/ 1163780 h 1250801"/>
                  <a:gd name="connsiteX8-675" fmla="*/ 3367989 w 4745175"/>
                  <a:gd name="connsiteY8-676" fmla="*/ 1205343 h 1250801"/>
                  <a:gd name="connsiteX9-677" fmla="*/ 2841517 w 4745175"/>
                  <a:gd name="connsiteY9-678" fmla="*/ 1219198 h 1250801"/>
                  <a:gd name="connsiteX10-679" fmla="*/ 2550571 w 4745175"/>
                  <a:gd name="connsiteY10-680" fmla="*/ 1149925 h 1250801"/>
                  <a:gd name="connsiteX11-681" fmla="*/ 2231916 w 4745175"/>
                  <a:gd name="connsiteY11-682" fmla="*/ 1219197 h 1250801"/>
                  <a:gd name="connsiteX12-683" fmla="*/ 1442208 w 4745175"/>
                  <a:gd name="connsiteY12-684" fmla="*/ 1177633 h 1250801"/>
                  <a:gd name="connsiteX13-685" fmla="*/ 208471 w 4745175"/>
                  <a:gd name="connsiteY13-686" fmla="*/ 1250801 h 1250801"/>
                  <a:gd name="connsiteX14-687" fmla="*/ 0 w 4745175"/>
                  <a:gd name="connsiteY14-688" fmla="*/ 1042330 h 1250801"/>
                  <a:gd name="connsiteX15-689" fmla="*/ 96982 w 4745175"/>
                  <a:gd name="connsiteY15-690" fmla="*/ 291598 h 1250801"/>
                  <a:gd name="connsiteX0-691" fmla="*/ 96982 w 4745175"/>
                  <a:gd name="connsiteY0-692" fmla="*/ 296876 h 1256079"/>
                  <a:gd name="connsiteX1-693" fmla="*/ 125343 w 4745175"/>
                  <a:gd name="connsiteY1-694" fmla="*/ 32987 h 1256079"/>
                  <a:gd name="connsiteX2-695" fmla="*/ 1457382 w 4745175"/>
                  <a:gd name="connsiteY2-696" fmla="*/ 3972 h 1256079"/>
                  <a:gd name="connsiteX3-697" fmla="*/ 2702972 w 4745175"/>
                  <a:gd name="connsiteY3-698" fmla="*/ 32985 h 1256079"/>
                  <a:gd name="connsiteX4-699" fmla="*/ 4419606 w 4745175"/>
                  <a:gd name="connsiteY4-700" fmla="*/ 5278 h 1256079"/>
                  <a:gd name="connsiteX5-701" fmla="*/ 4738914 w 4745175"/>
                  <a:gd name="connsiteY5-702" fmla="*/ 199894 h 1256079"/>
                  <a:gd name="connsiteX6-703" fmla="*/ 4738913 w 4745175"/>
                  <a:gd name="connsiteY6-704" fmla="*/ 1061463 h 1256079"/>
                  <a:gd name="connsiteX7-705" fmla="*/ 4419606 w 4745175"/>
                  <a:gd name="connsiteY7-706" fmla="*/ 1256079 h 1256079"/>
                  <a:gd name="connsiteX8-707" fmla="*/ 3894463 w 4745175"/>
                  <a:gd name="connsiteY8-708" fmla="*/ 1169058 h 1256079"/>
                  <a:gd name="connsiteX9-709" fmla="*/ 3367989 w 4745175"/>
                  <a:gd name="connsiteY9-710" fmla="*/ 1210621 h 1256079"/>
                  <a:gd name="connsiteX10-711" fmla="*/ 2841517 w 4745175"/>
                  <a:gd name="connsiteY10-712" fmla="*/ 1224476 h 1256079"/>
                  <a:gd name="connsiteX11-713" fmla="*/ 2550571 w 4745175"/>
                  <a:gd name="connsiteY11-714" fmla="*/ 1155203 h 1256079"/>
                  <a:gd name="connsiteX12-715" fmla="*/ 2231916 w 4745175"/>
                  <a:gd name="connsiteY12-716" fmla="*/ 1224475 h 1256079"/>
                  <a:gd name="connsiteX13-717" fmla="*/ 1442208 w 4745175"/>
                  <a:gd name="connsiteY13-718" fmla="*/ 1182911 h 1256079"/>
                  <a:gd name="connsiteX14-719" fmla="*/ 208471 w 4745175"/>
                  <a:gd name="connsiteY14-720" fmla="*/ 1256079 h 1256079"/>
                  <a:gd name="connsiteX15-721" fmla="*/ 0 w 4745175"/>
                  <a:gd name="connsiteY15-722" fmla="*/ 1047608 h 1256079"/>
                  <a:gd name="connsiteX16" fmla="*/ 96982 w 4745175"/>
                  <a:gd name="connsiteY16" fmla="*/ 296876 h 1256079"/>
                  <a:gd name="connsiteX0-723" fmla="*/ 96982 w 4745175"/>
                  <a:gd name="connsiteY0-724" fmla="*/ 291598 h 1250801"/>
                  <a:gd name="connsiteX1-725" fmla="*/ 125343 w 4745175"/>
                  <a:gd name="connsiteY1-726" fmla="*/ 27709 h 1250801"/>
                  <a:gd name="connsiteX2-727" fmla="*/ 1512800 w 4745175"/>
                  <a:gd name="connsiteY2-728" fmla="*/ 67967 h 1250801"/>
                  <a:gd name="connsiteX3-729" fmla="*/ 2702972 w 4745175"/>
                  <a:gd name="connsiteY3-730" fmla="*/ 27707 h 1250801"/>
                  <a:gd name="connsiteX4-731" fmla="*/ 4419606 w 4745175"/>
                  <a:gd name="connsiteY4-732" fmla="*/ 0 h 1250801"/>
                  <a:gd name="connsiteX5-733" fmla="*/ 4738914 w 4745175"/>
                  <a:gd name="connsiteY5-734" fmla="*/ 194616 h 1250801"/>
                  <a:gd name="connsiteX6-735" fmla="*/ 4738913 w 4745175"/>
                  <a:gd name="connsiteY6-736" fmla="*/ 1056185 h 1250801"/>
                  <a:gd name="connsiteX7-737" fmla="*/ 4419606 w 4745175"/>
                  <a:gd name="connsiteY7-738" fmla="*/ 1250801 h 1250801"/>
                  <a:gd name="connsiteX8-739" fmla="*/ 3894463 w 4745175"/>
                  <a:gd name="connsiteY8-740" fmla="*/ 1163780 h 1250801"/>
                  <a:gd name="connsiteX9-741" fmla="*/ 3367989 w 4745175"/>
                  <a:gd name="connsiteY9-742" fmla="*/ 1205343 h 1250801"/>
                  <a:gd name="connsiteX10-743" fmla="*/ 2841517 w 4745175"/>
                  <a:gd name="connsiteY10-744" fmla="*/ 1219198 h 1250801"/>
                  <a:gd name="connsiteX11-745" fmla="*/ 2550571 w 4745175"/>
                  <a:gd name="connsiteY11-746" fmla="*/ 1149925 h 1250801"/>
                  <a:gd name="connsiteX12-747" fmla="*/ 2231916 w 4745175"/>
                  <a:gd name="connsiteY12-748" fmla="*/ 1219197 h 1250801"/>
                  <a:gd name="connsiteX13-749" fmla="*/ 1442208 w 4745175"/>
                  <a:gd name="connsiteY13-750" fmla="*/ 1177633 h 1250801"/>
                  <a:gd name="connsiteX14-751" fmla="*/ 208471 w 4745175"/>
                  <a:gd name="connsiteY14-752" fmla="*/ 1250801 h 1250801"/>
                  <a:gd name="connsiteX15-753" fmla="*/ 0 w 4745175"/>
                  <a:gd name="connsiteY15-754" fmla="*/ 1042330 h 1250801"/>
                  <a:gd name="connsiteX16-755" fmla="*/ 96982 w 4745175"/>
                  <a:gd name="connsiteY16-756" fmla="*/ 291598 h 1250801"/>
                  <a:gd name="connsiteX0-757" fmla="*/ 96982 w 4745175"/>
                  <a:gd name="connsiteY0-758" fmla="*/ 291598 h 1250801"/>
                  <a:gd name="connsiteX1-759" fmla="*/ 125343 w 4745175"/>
                  <a:gd name="connsiteY1-760" fmla="*/ 27709 h 1250801"/>
                  <a:gd name="connsiteX2-761" fmla="*/ 1512800 w 4745175"/>
                  <a:gd name="connsiteY2-762" fmla="*/ 67967 h 1250801"/>
                  <a:gd name="connsiteX3-763" fmla="*/ 2702972 w 4745175"/>
                  <a:gd name="connsiteY3-764" fmla="*/ 27707 h 1250801"/>
                  <a:gd name="connsiteX4-765" fmla="*/ 3216909 w 4745175"/>
                  <a:gd name="connsiteY4-766" fmla="*/ 26403 h 1250801"/>
                  <a:gd name="connsiteX5-767" fmla="*/ 4419606 w 4745175"/>
                  <a:gd name="connsiteY5-768" fmla="*/ 0 h 1250801"/>
                  <a:gd name="connsiteX6-769" fmla="*/ 4738914 w 4745175"/>
                  <a:gd name="connsiteY6-770" fmla="*/ 194616 h 1250801"/>
                  <a:gd name="connsiteX7-771" fmla="*/ 4738913 w 4745175"/>
                  <a:gd name="connsiteY7-772" fmla="*/ 1056185 h 1250801"/>
                  <a:gd name="connsiteX8-773" fmla="*/ 4419606 w 4745175"/>
                  <a:gd name="connsiteY8-774" fmla="*/ 1250801 h 1250801"/>
                  <a:gd name="connsiteX9-775" fmla="*/ 3894463 w 4745175"/>
                  <a:gd name="connsiteY9-776" fmla="*/ 1163780 h 1250801"/>
                  <a:gd name="connsiteX10-777" fmla="*/ 3367989 w 4745175"/>
                  <a:gd name="connsiteY10-778" fmla="*/ 1205343 h 1250801"/>
                  <a:gd name="connsiteX11-779" fmla="*/ 2841517 w 4745175"/>
                  <a:gd name="connsiteY11-780" fmla="*/ 1219198 h 1250801"/>
                  <a:gd name="connsiteX12-781" fmla="*/ 2550571 w 4745175"/>
                  <a:gd name="connsiteY12-782" fmla="*/ 1149925 h 1250801"/>
                  <a:gd name="connsiteX13-783" fmla="*/ 2231916 w 4745175"/>
                  <a:gd name="connsiteY13-784" fmla="*/ 1219197 h 1250801"/>
                  <a:gd name="connsiteX14-785" fmla="*/ 1442208 w 4745175"/>
                  <a:gd name="connsiteY14-786" fmla="*/ 1177633 h 1250801"/>
                  <a:gd name="connsiteX15-787" fmla="*/ 208471 w 4745175"/>
                  <a:gd name="connsiteY15-788" fmla="*/ 1250801 h 1250801"/>
                  <a:gd name="connsiteX16-789" fmla="*/ 0 w 4745175"/>
                  <a:gd name="connsiteY16-790" fmla="*/ 1042330 h 1250801"/>
                  <a:gd name="connsiteX17" fmla="*/ 96982 w 4745175"/>
                  <a:gd name="connsiteY17" fmla="*/ 291598 h 1250801"/>
                  <a:gd name="connsiteX0-791" fmla="*/ 96982 w 4745175"/>
                  <a:gd name="connsiteY0-792" fmla="*/ 292904 h 1252107"/>
                  <a:gd name="connsiteX1-793" fmla="*/ 125343 w 4745175"/>
                  <a:gd name="connsiteY1-794" fmla="*/ 29015 h 1252107"/>
                  <a:gd name="connsiteX2-795" fmla="*/ 1512800 w 4745175"/>
                  <a:gd name="connsiteY2-796" fmla="*/ 69273 h 1252107"/>
                  <a:gd name="connsiteX3-797" fmla="*/ 2702972 w 4745175"/>
                  <a:gd name="connsiteY3-798" fmla="*/ 29013 h 1252107"/>
                  <a:gd name="connsiteX4-799" fmla="*/ 3313891 w 4745175"/>
                  <a:gd name="connsiteY4-800" fmla="*/ 0 h 1252107"/>
                  <a:gd name="connsiteX5-801" fmla="*/ 4419606 w 4745175"/>
                  <a:gd name="connsiteY5-802" fmla="*/ 1306 h 1252107"/>
                  <a:gd name="connsiteX6-803" fmla="*/ 4738914 w 4745175"/>
                  <a:gd name="connsiteY6-804" fmla="*/ 195922 h 1252107"/>
                  <a:gd name="connsiteX7-805" fmla="*/ 4738913 w 4745175"/>
                  <a:gd name="connsiteY7-806" fmla="*/ 1057491 h 1252107"/>
                  <a:gd name="connsiteX8-807" fmla="*/ 4419606 w 4745175"/>
                  <a:gd name="connsiteY8-808" fmla="*/ 1252107 h 1252107"/>
                  <a:gd name="connsiteX9-809" fmla="*/ 3894463 w 4745175"/>
                  <a:gd name="connsiteY9-810" fmla="*/ 1165086 h 1252107"/>
                  <a:gd name="connsiteX10-811" fmla="*/ 3367989 w 4745175"/>
                  <a:gd name="connsiteY10-812" fmla="*/ 1206649 h 1252107"/>
                  <a:gd name="connsiteX11-813" fmla="*/ 2841517 w 4745175"/>
                  <a:gd name="connsiteY11-814" fmla="*/ 1220504 h 1252107"/>
                  <a:gd name="connsiteX12-815" fmla="*/ 2550571 w 4745175"/>
                  <a:gd name="connsiteY12-816" fmla="*/ 1151231 h 1252107"/>
                  <a:gd name="connsiteX13-817" fmla="*/ 2231916 w 4745175"/>
                  <a:gd name="connsiteY13-818" fmla="*/ 1220503 h 1252107"/>
                  <a:gd name="connsiteX14-819" fmla="*/ 1442208 w 4745175"/>
                  <a:gd name="connsiteY14-820" fmla="*/ 1178939 h 1252107"/>
                  <a:gd name="connsiteX15-821" fmla="*/ 208471 w 4745175"/>
                  <a:gd name="connsiteY15-822" fmla="*/ 1252107 h 1252107"/>
                  <a:gd name="connsiteX16-823" fmla="*/ 0 w 4745175"/>
                  <a:gd name="connsiteY16-824" fmla="*/ 1043636 h 1252107"/>
                  <a:gd name="connsiteX17-825" fmla="*/ 96982 w 4745175"/>
                  <a:gd name="connsiteY17-826" fmla="*/ 292904 h 1252107"/>
                  <a:gd name="connsiteX0-827" fmla="*/ 27709 w 4745175"/>
                  <a:gd name="connsiteY0-828" fmla="*/ 486868 h 1252107"/>
                  <a:gd name="connsiteX1-829" fmla="*/ 125343 w 4745175"/>
                  <a:gd name="connsiteY1-830" fmla="*/ 29015 h 1252107"/>
                  <a:gd name="connsiteX2-831" fmla="*/ 1512800 w 4745175"/>
                  <a:gd name="connsiteY2-832" fmla="*/ 69273 h 1252107"/>
                  <a:gd name="connsiteX3-833" fmla="*/ 2702972 w 4745175"/>
                  <a:gd name="connsiteY3-834" fmla="*/ 29013 h 1252107"/>
                  <a:gd name="connsiteX4-835" fmla="*/ 3313891 w 4745175"/>
                  <a:gd name="connsiteY4-836" fmla="*/ 0 h 1252107"/>
                  <a:gd name="connsiteX5-837" fmla="*/ 4419606 w 4745175"/>
                  <a:gd name="connsiteY5-838" fmla="*/ 1306 h 1252107"/>
                  <a:gd name="connsiteX6-839" fmla="*/ 4738914 w 4745175"/>
                  <a:gd name="connsiteY6-840" fmla="*/ 195922 h 1252107"/>
                  <a:gd name="connsiteX7-841" fmla="*/ 4738913 w 4745175"/>
                  <a:gd name="connsiteY7-842" fmla="*/ 1057491 h 1252107"/>
                  <a:gd name="connsiteX8-843" fmla="*/ 4419606 w 4745175"/>
                  <a:gd name="connsiteY8-844" fmla="*/ 1252107 h 1252107"/>
                  <a:gd name="connsiteX9-845" fmla="*/ 3894463 w 4745175"/>
                  <a:gd name="connsiteY9-846" fmla="*/ 1165086 h 1252107"/>
                  <a:gd name="connsiteX10-847" fmla="*/ 3367989 w 4745175"/>
                  <a:gd name="connsiteY10-848" fmla="*/ 1206649 h 1252107"/>
                  <a:gd name="connsiteX11-849" fmla="*/ 2841517 w 4745175"/>
                  <a:gd name="connsiteY11-850" fmla="*/ 1220504 h 1252107"/>
                  <a:gd name="connsiteX12-851" fmla="*/ 2550571 w 4745175"/>
                  <a:gd name="connsiteY12-852" fmla="*/ 1151231 h 1252107"/>
                  <a:gd name="connsiteX13-853" fmla="*/ 2231916 w 4745175"/>
                  <a:gd name="connsiteY13-854" fmla="*/ 1220503 h 1252107"/>
                  <a:gd name="connsiteX14-855" fmla="*/ 1442208 w 4745175"/>
                  <a:gd name="connsiteY14-856" fmla="*/ 1178939 h 1252107"/>
                  <a:gd name="connsiteX15-857" fmla="*/ 208471 w 4745175"/>
                  <a:gd name="connsiteY15-858" fmla="*/ 1252107 h 1252107"/>
                  <a:gd name="connsiteX16-859" fmla="*/ 0 w 4745175"/>
                  <a:gd name="connsiteY16-860" fmla="*/ 1043636 h 1252107"/>
                  <a:gd name="connsiteX17-861" fmla="*/ 27709 w 4745175"/>
                  <a:gd name="connsiteY17-862" fmla="*/ 486868 h 1252107"/>
                  <a:gd name="connsiteX0-863" fmla="*/ 27709 w 4745175"/>
                  <a:gd name="connsiteY0-864" fmla="*/ 486868 h 1252107"/>
                  <a:gd name="connsiteX1-865" fmla="*/ 111488 w 4745175"/>
                  <a:gd name="connsiteY1-866" fmla="*/ 153706 h 1252107"/>
                  <a:gd name="connsiteX2-867" fmla="*/ 1512800 w 4745175"/>
                  <a:gd name="connsiteY2-868" fmla="*/ 69273 h 1252107"/>
                  <a:gd name="connsiteX3-869" fmla="*/ 2702972 w 4745175"/>
                  <a:gd name="connsiteY3-870" fmla="*/ 29013 h 1252107"/>
                  <a:gd name="connsiteX4-871" fmla="*/ 3313891 w 4745175"/>
                  <a:gd name="connsiteY4-872" fmla="*/ 0 h 1252107"/>
                  <a:gd name="connsiteX5-873" fmla="*/ 4419606 w 4745175"/>
                  <a:gd name="connsiteY5-874" fmla="*/ 1306 h 1252107"/>
                  <a:gd name="connsiteX6-875" fmla="*/ 4738914 w 4745175"/>
                  <a:gd name="connsiteY6-876" fmla="*/ 195922 h 1252107"/>
                  <a:gd name="connsiteX7-877" fmla="*/ 4738913 w 4745175"/>
                  <a:gd name="connsiteY7-878" fmla="*/ 1057491 h 1252107"/>
                  <a:gd name="connsiteX8-879" fmla="*/ 4419606 w 4745175"/>
                  <a:gd name="connsiteY8-880" fmla="*/ 1252107 h 1252107"/>
                  <a:gd name="connsiteX9-881" fmla="*/ 3894463 w 4745175"/>
                  <a:gd name="connsiteY9-882" fmla="*/ 1165086 h 1252107"/>
                  <a:gd name="connsiteX10-883" fmla="*/ 3367989 w 4745175"/>
                  <a:gd name="connsiteY10-884" fmla="*/ 1206649 h 1252107"/>
                  <a:gd name="connsiteX11-885" fmla="*/ 2841517 w 4745175"/>
                  <a:gd name="connsiteY11-886" fmla="*/ 1220504 h 1252107"/>
                  <a:gd name="connsiteX12-887" fmla="*/ 2550571 w 4745175"/>
                  <a:gd name="connsiteY12-888" fmla="*/ 1151231 h 1252107"/>
                  <a:gd name="connsiteX13-889" fmla="*/ 2231916 w 4745175"/>
                  <a:gd name="connsiteY13-890" fmla="*/ 1220503 h 1252107"/>
                  <a:gd name="connsiteX14-891" fmla="*/ 1442208 w 4745175"/>
                  <a:gd name="connsiteY14-892" fmla="*/ 1178939 h 1252107"/>
                  <a:gd name="connsiteX15-893" fmla="*/ 208471 w 4745175"/>
                  <a:gd name="connsiteY15-894" fmla="*/ 1252107 h 1252107"/>
                  <a:gd name="connsiteX16-895" fmla="*/ 0 w 4745175"/>
                  <a:gd name="connsiteY16-896" fmla="*/ 1043636 h 1252107"/>
                  <a:gd name="connsiteX17-897" fmla="*/ 27709 w 4745175"/>
                  <a:gd name="connsiteY17-898" fmla="*/ 486868 h 1252107"/>
                  <a:gd name="connsiteX0-899" fmla="*/ 83127 w 4745175"/>
                  <a:gd name="connsiteY0-900" fmla="*/ 694686 h 1252107"/>
                  <a:gd name="connsiteX1-901" fmla="*/ 111488 w 4745175"/>
                  <a:gd name="connsiteY1-902" fmla="*/ 153706 h 1252107"/>
                  <a:gd name="connsiteX2-903" fmla="*/ 1512800 w 4745175"/>
                  <a:gd name="connsiteY2-904" fmla="*/ 69273 h 1252107"/>
                  <a:gd name="connsiteX3-905" fmla="*/ 2702972 w 4745175"/>
                  <a:gd name="connsiteY3-906" fmla="*/ 29013 h 1252107"/>
                  <a:gd name="connsiteX4-907" fmla="*/ 3313891 w 4745175"/>
                  <a:gd name="connsiteY4-908" fmla="*/ 0 h 1252107"/>
                  <a:gd name="connsiteX5-909" fmla="*/ 4419606 w 4745175"/>
                  <a:gd name="connsiteY5-910" fmla="*/ 1306 h 1252107"/>
                  <a:gd name="connsiteX6-911" fmla="*/ 4738914 w 4745175"/>
                  <a:gd name="connsiteY6-912" fmla="*/ 195922 h 1252107"/>
                  <a:gd name="connsiteX7-913" fmla="*/ 4738913 w 4745175"/>
                  <a:gd name="connsiteY7-914" fmla="*/ 1057491 h 1252107"/>
                  <a:gd name="connsiteX8-915" fmla="*/ 4419606 w 4745175"/>
                  <a:gd name="connsiteY8-916" fmla="*/ 1252107 h 1252107"/>
                  <a:gd name="connsiteX9-917" fmla="*/ 3894463 w 4745175"/>
                  <a:gd name="connsiteY9-918" fmla="*/ 1165086 h 1252107"/>
                  <a:gd name="connsiteX10-919" fmla="*/ 3367989 w 4745175"/>
                  <a:gd name="connsiteY10-920" fmla="*/ 1206649 h 1252107"/>
                  <a:gd name="connsiteX11-921" fmla="*/ 2841517 w 4745175"/>
                  <a:gd name="connsiteY11-922" fmla="*/ 1220504 h 1252107"/>
                  <a:gd name="connsiteX12-923" fmla="*/ 2550571 w 4745175"/>
                  <a:gd name="connsiteY12-924" fmla="*/ 1151231 h 1252107"/>
                  <a:gd name="connsiteX13-925" fmla="*/ 2231916 w 4745175"/>
                  <a:gd name="connsiteY13-926" fmla="*/ 1220503 h 1252107"/>
                  <a:gd name="connsiteX14-927" fmla="*/ 1442208 w 4745175"/>
                  <a:gd name="connsiteY14-928" fmla="*/ 1178939 h 1252107"/>
                  <a:gd name="connsiteX15-929" fmla="*/ 208471 w 4745175"/>
                  <a:gd name="connsiteY15-930" fmla="*/ 1252107 h 1252107"/>
                  <a:gd name="connsiteX16-931" fmla="*/ 0 w 4745175"/>
                  <a:gd name="connsiteY16-932" fmla="*/ 1043636 h 1252107"/>
                  <a:gd name="connsiteX17-933" fmla="*/ 83127 w 4745175"/>
                  <a:gd name="connsiteY17-934" fmla="*/ 694686 h 1252107"/>
                  <a:gd name="connsiteX0-935" fmla="*/ 83127 w 4745175"/>
                  <a:gd name="connsiteY0-936" fmla="*/ 694686 h 1252107"/>
                  <a:gd name="connsiteX1-937" fmla="*/ 194616 w 4745175"/>
                  <a:gd name="connsiteY1-938" fmla="*/ 181415 h 1252107"/>
                  <a:gd name="connsiteX2-939" fmla="*/ 1512800 w 4745175"/>
                  <a:gd name="connsiteY2-940" fmla="*/ 69273 h 1252107"/>
                  <a:gd name="connsiteX3-941" fmla="*/ 2702972 w 4745175"/>
                  <a:gd name="connsiteY3-942" fmla="*/ 29013 h 1252107"/>
                  <a:gd name="connsiteX4-943" fmla="*/ 3313891 w 4745175"/>
                  <a:gd name="connsiteY4-944" fmla="*/ 0 h 1252107"/>
                  <a:gd name="connsiteX5-945" fmla="*/ 4419606 w 4745175"/>
                  <a:gd name="connsiteY5-946" fmla="*/ 1306 h 1252107"/>
                  <a:gd name="connsiteX6-947" fmla="*/ 4738914 w 4745175"/>
                  <a:gd name="connsiteY6-948" fmla="*/ 195922 h 1252107"/>
                  <a:gd name="connsiteX7-949" fmla="*/ 4738913 w 4745175"/>
                  <a:gd name="connsiteY7-950" fmla="*/ 1057491 h 1252107"/>
                  <a:gd name="connsiteX8-951" fmla="*/ 4419606 w 4745175"/>
                  <a:gd name="connsiteY8-952" fmla="*/ 1252107 h 1252107"/>
                  <a:gd name="connsiteX9-953" fmla="*/ 3894463 w 4745175"/>
                  <a:gd name="connsiteY9-954" fmla="*/ 1165086 h 1252107"/>
                  <a:gd name="connsiteX10-955" fmla="*/ 3367989 w 4745175"/>
                  <a:gd name="connsiteY10-956" fmla="*/ 1206649 h 1252107"/>
                  <a:gd name="connsiteX11-957" fmla="*/ 2841517 w 4745175"/>
                  <a:gd name="connsiteY11-958" fmla="*/ 1220504 h 1252107"/>
                  <a:gd name="connsiteX12-959" fmla="*/ 2550571 w 4745175"/>
                  <a:gd name="connsiteY12-960" fmla="*/ 1151231 h 1252107"/>
                  <a:gd name="connsiteX13-961" fmla="*/ 2231916 w 4745175"/>
                  <a:gd name="connsiteY13-962" fmla="*/ 1220503 h 1252107"/>
                  <a:gd name="connsiteX14-963" fmla="*/ 1442208 w 4745175"/>
                  <a:gd name="connsiteY14-964" fmla="*/ 1178939 h 1252107"/>
                  <a:gd name="connsiteX15-965" fmla="*/ 208471 w 4745175"/>
                  <a:gd name="connsiteY15-966" fmla="*/ 1252107 h 1252107"/>
                  <a:gd name="connsiteX16-967" fmla="*/ 0 w 4745175"/>
                  <a:gd name="connsiteY16-968" fmla="*/ 1043636 h 1252107"/>
                  <a:gd name="connsiteX17-969" fmla="*/ 83127 w 4745175"/>
                  <a:gd name="connsiteY17-970" fmla="*/ 694686 h 1252107"/>
                  <a:gd name="connsiteX0-971" fmla="*/ 83127 w 4785446"/>
                  <a:gd name="connsiteY0-972" fmla="*/ 694686 h 1252107"/>
                  <a:gd name="connsiteX1-973" fmla="*/ 194616 w 4785446"/>
                  <a:gd name="connsiteY1-974" fmla="*/ 181415 h 1252107"/>
                  <a:gd name="connsiteX2-975" fmla="*/ 1512800 w 4785446"/>
                  <a:gd name="connsiteY2-976" fmla="*/ 69273 h 1252107"/>
                  <a:gd name="connsiteX3-977" fmla="*/ 2702972 w 4785446"/>
                  <a:gd name="connsiteY3-978" fmla="*/ 29013 h 1252107"/>
                  <a:gd name="connsiteX4-979" fmla="*/ 3313891 w 4785446"/>
                  <a:gd name="connsiteY4-980" fmla="*/ 0 h 1252107"/>
                  <a:gd name="connsiteX5-981" fmla="*/ 4419606 w 4785446"/>
                  <a:gd name="connsiteY5-982" fmla="*/ 1306 h 1252107"/>
                  <a:gd name="connsiteX6-983" fmla="*/ 4780478 w 4785446"/>
                  <a:gd name="connsiteY6-984" fmla="*/ 348322 h 1252107"/>
                  <a:gd name="connsiteX7-985" fmla="*/ 4738913 w 4785446"/>
                  <a:gd name="connsiteY7-986" fmla="*/ 1057491 h 1252107"/>
                  <a:gd name="connsiteX8-987" fmla="*/ 4419606 w 4785446"/>
                  <a:gd name="connsiteY8-988" fmla="*/ 1252107 h 1252107"/>
                  <a:gd name="connsiteX9-989" fmla="*/ 3894463 w 4785446"/>
                  <a:gd name="connsiteY9-990" fmla="*/ 1165086 h 1252107"/>
                  <a:gd name="connsiteX10-991" fmla="*/ 3367989 w 4785446"/>
                  <a:gd name="connsiteY10-992" fmla="*/ 1206649 h 1252107"/>
                  <a:gd name="connsiteX11-993" fmla="*/ 2841517 w 4785446"/>
                  <a:gd name="connsiteY11-994" fmla="*/ 1220504 h 1252107"/>
                  <a:gd name="connsiteX12-995" fmla="*/ 2550571 w 4785446"/>
                  <a:gd name="connsiteY12-996" fmla="*/ 1151231 h 1252107"/>
                  <a:gd name="connsiteX13-997" fmla="*/ 2231916 w 4785446"/>
                  <a:gd name="connsiteY13-998" fmla="*/ 1220503 h 1252107"/>
                  <a:gd name="connsiteX14-999" fmla="*/ 1442208 w 4785446"/>
                  <a:gd name="connsiteY14-1000" fmla="*/ 1178939 h 1252107"/>
                  <a:gd name="connsiteX15-1001" fmla="*/ 208471 w 4785446"/>
                  <a:gd name="connsiteY15-1002" fmla="*/ 1252107 h 1252107"/>
                  <a:gd name="connsiteX16-1003" fmla="*/ 0 w 4785446"/>
                  <a:gd name="connsiteY16-1004" fmla="*/ 1043636 h 1252107"/>
                  <a:gd name="connsiteX17-1005" fmla="*/ 83127 w 4785446"/>
                  <a:gd name="connsiteY17-1006" fmla="*/ 694686 h 1252107"/>
                  <a:gd name="connsiteX0-1007" fmla="*/ 83127 w 4785446"/>
                  <a:gd name="connsiteY0-1008" fmla="*/ 694686 h 1252107"/>
                  <a:gd name="connsiteX1-1009" fmla="*/ 194616 w 4785446"/>
                  <a:gd name="connsiteY1-1010" fmla="*/ 181415 h 1252107"/>
                  <a:gd name="connsiteX2-1011" fmla="*/ 1512800 w 4785446"/>
                  <a:gd name="connsiteY2-1012" fmla="*/ 69273 h 1252107"/>
                  <a:gd name="connsiteX3-1013" fmla="*/ 2702972 w 4785446"/>
                  <a:gd name="connsiteY3-1014" fmla="*/ 29013 h 1252107"/>
                  <a:gd name="connsiteX4-1015" fmla="*/ 3313891 w 4785446"/>
                  <a:gd name="connsiteY4-1016" fmla="*/ 0 h 1252107"/>
                  <a:gd name="connsiteX5-1017" fmla="*/ 4405751 w 4785446"/>
                  <a:gd name="connsiteY5-1018" fmla="*/ 70579 h 1252107"/>
                  <a:gd name="connsiteX6-1019" fmla="*/ 4780478 w 4785446"/>
                  <a:gd name="connsiteY6-1020" fmla="*/ 348322 h 1252107"/>
                  <a:gd name="connsiteX7-1021" fmla="*/ 4738913 w 4785446"/>
                  <a:gd name="connsiteY7-1022" fmla="*/ 1057491 h 1252107"/>
                  <a:gd name="connsiteX8-1023" fmla="*/ 4419606 w 4785446"/>
                  <a:gd name="connsiteY8-1024" fmla="*/ 1252107 h 1252107"/>
                  <a:gd name="connsiteX9-1025" fmla="*/ 3894463 w 4785446"/>
                  <a:gd name="connsiteY9-1026" fmla="*/ 1165086 h 1252107"/>
                  <a:gd name="connsiteX10-1027" fmla="*/ 3367989 w 4785446"/>
                  <a:gd name="connsiteY10-1028" fmla="*/ 1206649 h 1252107"/>
                  <a:gd name="connsiteX11-1029" fmla="*/ 2841517 w 4785446"/>
                  <a:gd name="connsiteY11-1030" fmla="*/ 1220504 h 1252107"/>
                  <a:gd name="connsiteX12-1031" fmla="*/ 2550571 w 4785446"/>
                  <a:gd name="connsiteY12-1032" fmla="*/ 1151231 h 1252107"/>
                  <a:gd name="connsiteX13-1033" fmla="*/ 2231916 w 4785446"/>
                  <a:gd name="connsiteY13-1034" fmla="*/ 1220503 h 1252107"/>
                  <a:gd name="connsiteX14-1035" fmla="*/ 1442208 w 4785446"/>
                  <a:gd name="connsiteY14-1036" fmla="*/ 1178939 h 1252107"/>
                  <a:gd name="connsiteX15-1037" fmla="*/ 208471 w 4785446"/>
                  <a:gd name="connsiteY15-1038" fmla="*/ 1252107 h 1252107"/>
                  <a:gd name="connsiteX16-1039" fmla="*/ 0 w 4785446"/>
                  <a:gd name="connsiteY16-1040" fmla="*/ 1043636 h 1252107"/>
                  <a:gd name="connsiteX17-1041" fmla="*/ 83127 w 4785446"/>
                  <a:gd name="connsiteY17-1042" fmla="*/ 694686 h 1252107"/>
                  <a:gd name="connsiteX0-1043" fmla="*/ 83127 w 4785446"/>
                  <a:gd name="connsiteY0-1044" fmla="*/ 665673 h 1223094"/>
                  <a:gd name="connsiteX1-1045" fmla="*/ 194616 w 4785446"/>
                  <a:gd name="connsiteY1-1046" fmla="*/ 152402 h 1223094"/>
                  <a:gd name="connsiteX2-1047" fmla="*/ 1512800 w 4785446"/>
                  <a:gd name="connsiteY2-1048" fmla="*/ 40260 h 1223094"/>
                  <a:gd name="connsiteX3-1049" fmla="*/ 2702972 w 4785446"/>
                  <a:gd name="connsiteY3-1050" fmla="*/ 0 h 1223094"/>
                  <a:gd name="connsiteX4-1051" fmla="*/ 3327745 w 4785446"/>
                  <a:gd name="connsiteY4-1052" fmla="*/ 54114 h 1223094"/>
                  <a:gd name="connsiteX5-1053" fmla="*/ 4405751 w 4785446"/>
                  <a:gd name="connsiteY5-1054" fmla="*/ 41566 h 1223094"/>
                  <a:gd name="connsiteX6-1055" fmla="*/ 4780478 w 4785446"/>
                  <a:gd name="connsiteY6-1056" fmla="*/ 319309 h 1223094"/>
                  <a:gd name="connsiteX7-1057" fmla="*/ 4738913 w 4785446"/>
                  <a:gd name="connsiteY7-1058" fmla="*/ 1028478 h 1223094"/>
                  <a:gd name="connsiteX8-1059" fmla="*/ 4419606 w 4785446"/>
                  <a:gd name="connsiteY8-1060" fmla="*/ 1223094 h 1223094"/>
                  <a:gd name="connsiteX9-1061" fmla="*/ 3894463 w 4785446"/>
                  <a:gd name="connsiteY9-1062" fmla="*/ 1136073 h 1223094"/>
                  <a:gd name="connsiteX10-1063" fmla="*/ 3367989 w 4785446"/>
                  <a:gd name="connsiteY10-1064" fmla="*/ 1177636 h 1223094"/>
                  <a:gd name="connsiteX11-1065" fmla="*/ 2841517 w 4785446"/>
                  <a:gd name="connsiteY11-1066" fmla="*/ 1191491 h 1223094"/>
                  <a:gd name="connsiteX12-1067" fmla="*/ 2550571 w 4785446"/>
                  <a:gd name="connsiteY12-1068" fmla="*/ 1122218 h 1223094"/>
                  <a:gd name="connsiteX13-1069" fmla="*/ 2231916 w 4785446"/>
                  <a:gd name="connsiteY13-1070" fmla="*/ 1191490 h 1223094"/>
                  <a:gd name="connsiteX14-1071" fmla="*/ 1442208 w 4785446"/>
                  <a:gd name="connsiteY14-1072" fmla="*/ 1149926 h 1223094"/>
                  <a:gd name="connsiteX15-1073" fmla="*/ 208471 w 4785446"/>
                  <a:gd name="connsiteY15-1074" fmla="*/ 1223094 h 1223094"/>
                  <a:gd name="connsiteX16-1075" fmla="*/ 0 w 4785446"/>
                  <a:gd name="connsiteY16-1076" fmla="*/ 1014623 h 1223094"/>
                  <a:gd name="connsiteX17-1077" fmla="*/ 83127 w 4785446"/>
                  <a:gd name="connsiteY17-1078" fmla="*/ 665673 h 1223094"/>
                  <a:gd name="connsiteX0-1079" fmla="*/ 13855 w 4785446"/>
                  <a:gd name="connsiteY0-1080" fmla="*/ 596400 h 1223094"/>
                  <a:gd name="connsiteX1-1081" fmla="*/ 194616 w 4785446"/>
                  <a:gd name="connsiteY1-1082" fmla="*/ 152402 h 1223094"/>
                  <a:gd name="connsiteX2-1083" fmla="*/ 1512800 w 4785446"/>
                  <a:gd name="connsiteY2-1084" fmla="*/ 40260 h 1223094"/>
                  <a:gd name="connsiteX3-1085" fmla="*/ 2702972 w 4785446"/>
                  <a:gd name="connsiteY3-1086" fmla="*/ 0 h 1223094"/>
                  <a:gd name="connsiteX4-1087" fmla="*/ 3327745 w 4785446"/>
                  <a:gd name="connsiteY4-1088" fmla="*/ 54114 h 1223094"/>
                  <a:gd name="connsiteX5-1089" fmla="*/ 4405751 w 4785446"/>
                  <a:gd name="connsiteY5-1090" fmla="*/ 41566 h 1223094"/>
                  <a:gd name="connsiteX6-1091" fmla="*/ 4780478 w 4785446"/>
                  <a:gd name="connsiteY6-1092" fmla="*/ 319309 h 1223094"/>
                  <a:gd name="connsiteX7-1093" fmla="*/ 4738913 w 4785446"/>
                  <a:gd name="connsiteY7-1094" fmla="*/ 1028478 h 1223094"/>
                  <a:gd name="connsiteX8-1095" fmla="*/ 4419606 w 4785446"/>
                  <a:gd name="connsiteY8-1096" fmla="*/ 1223094 h 1223094"/>
                  <a:gd name="connsiteX9-1097" fmla="*/ 3894463 w 4785446"/>
                  <a:gd name="connsiteY9-1098" fmla="*/ 1136073 h 1223094"/>
                  <a:gd name="connsiteX10-1099" fmla="*/ 3367989 w 4785446"/>
                  <a:gd name="connsiteY10-1100" fmla="*/ 1177636 h 1223094"/>
                  <a:gd name="connsiteX11-1101" fmla="*/ 2841517 w 4785446"/>
                  <a:gd name="connsiteY11-1102" fmla="*/ 1191491 h 1223094"/>
                  <a:gd name="connsiteX12-1103" fmla="*/ 2550571 w 4785446"/>
                  <a:gd name="connsiteY12-1104" fmla="*/ 1122218 h 1223094"/>
                  <a:gd name="connsiteX13-1105" fmla="*/ 2231916 w 4785446"/>
                  <a:gd name="connsiteY13-1106" fmla="*/ 1191490 h 1223094"/>
                  <a:gd name="connsiteX14-1107" fmla="*/ 1442208 w 4785446"/>
                  <a:gd name="connsiteY14-1108" fmla="*/ 1149926 h 1223094"/>
                  <a:gd name="connsiteX15-1109" fmla="*/ 208471 w 4785446"/>
                  <a:gd name="connsiteY15-1110" fmla="*/ 1223094 h 1223094"/>
                  <a:gd name="connsiteX16-1111" fmla="*/ 0 w 4785446"/>
                  <a:gd name="connsiteY16-1112" fmla="*/ 1014623 h 1223094"/>
                  <a:gd name="connsiteX17-1113" fmla="*/ 13855 w 4785446"/>
                  <a:gd name="connsiteY17-1114" fmla="*/ 596400 h 1223094"/>
                  <a:gd name="connsiteX0-1115" fmla="*/ 13855 w 4785446"/>
                  <a:gd name="connsiteY0-1116" fmla="*/ 596400 h 1223094"/>
                  <a:gd name="connsiteX1-1117" fmla="*/ 194616 w 4785446"/>
                  <a:gd name="connsiteY1-1118" fmla="*/ 152402 h 1223094"/>
                  <a:gd name="connsiteX2-1119" fmla="*/ 1512800 w 4785446"/>
                  <a:gd name="connsiteY2-1120" fmla="*/ 40260 h 1223094"/>
                  <a:gd name="connsiteX3-1121" fmla="*/ 2702972 w 4785446"/>
                  <a:gd name="connsiteY3-1122" fmla="*/ 0 h 1223094"/>
                  <a:gd name="connsiteX4-1123" fmla="*/ 3327745 w 4785446"/>
                  <a:gd name="connsiteY4-1124" fmla="*/ 54114 h 1223094"/>
                  <a:gd name="connsiteX5-1125" fmla="*/ 4405751 w 4785446"/>
                  <a:gd name="connsiteY5-1126" fmla="*/ 41566 h 1223094"/>
                  <a:gd name="connsiteX6-1127" fmla="*/ 4780478 w 4785446"/>
                  <a:gd name="connsiteY6-1128" fmla="*/ 319309 h 1223094"/>
                  <a:gd name="connsiteX7-1129" fmla="*/ 4738913 w 4785446"/>
                  <a:gd name="connsiteY7-1130" fmla="*/ 1028478 h 1223094"/>
                  <a:gd name="connsiteX8-1131" fmla="*/ 4419606 w 4785446"/>
                  <a:gd name="connsiteY8-1132" fmla="*/ 1223094 h 1223094"/>
                  <a:gd name="connsiteX9-1133" fmla="*/ 3894463 w 4785446"/>
                  <a:gd name="connsiteY9-1134" fmla="*/ 1136073 h 1223094"/>
                  <a:gd name="connsiteX10-1135" fmla="*/ 3367989 w 4785446"/>
                  <a:gd name="connsiteY10-1136" fmla="*/ 1177636 h 1223094"/>
                  <a:gd name="connsiteX11-1137" fmla="*/ 2841517 w 4785446"/>
                  <a:gd name="connsiteY11-1138" fmla="*/ 1191491 h 1223094"/>
                  <a:gd name="connsiteX12-1139" fmla="*/ 2550571 w 4785446"/>
                  <a:gd name="connsiteY12-1140" fmla="*/ 1122218 h 1223094"/>
                  <a:gd name="connsiteX13-1141" fmla="*/ 2231916 w 4785446"/>
                  <a:gd name="connsiteY13-1142" fmla="*/ 1191490 h 1223094"/>
                  <a:gd name="connsiteX14-1143" fmla="*/ 1469917 w 4785446"/>
                  <a:gd name="connsiteY14-1144" fmla="*/ 1219199 h 1223094"/>
                  <a:gd name="connsiteX15-1145" fmla="*/ 208471 w 4785446"/>
                  <a:gd name="connsiteY15-1146" fmla="*/ 1223094 h 1223094"/>
                  <a:gd name="connsiteX16-1147" fmla="*/ 0 w 4785446"/>
                  <a:gd name="connsiteY16-1148" fmla="*/ 1014623 h 1223094"/>
                  <a:gd name="connsiteX17-1149" fmla="*/ 13855 w 4785446"/>
                  <a:gd name="connsiteY17-1150" fmla="*/ 596400 h 12230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55" y="connsiteY9-56"/>
                  </a:cxn>
                  <a:cxn ang="0">
                    <a:pos x="connsiteX10-157" y="connsiteY10-158"/>
                  </a:cxn>
                  <a:cxn ang="0">
                    <a:pos x="connsiteX11-203" y="connsiteY11-204"/>
                  </a:cxn>
                  <a:cxn ang="0">
                    <a:pos x="connsiteX12-229" y="connsiteY12-230"/>
                  </a:cxn>
                  <a:cxn ang="0">
                    <a:pos x="connsiteX13-257" y="connsiteY13-258"/>
                  </a:cxn>
                  <a:cxn ang="0">
                    <a:pos x="connsiteX14-315" y="connsiteY14-316"/>
                  </a:cxn>
                  <a:cxn ang="0">
                    <a:pos x="connsiteX15-497" y="connsiteY15-498"/>
                  </a:cxn>
                  <a:cxn ang="0">
                    <a:pos x="connsiteX16-755" y="connsiteY16-756"/>
                  </a:cxn>
                  <a:cxn ang="0">
                    <a:pos x="connsiteX17-825" y="connsiteY17-826"/>
                  </a:cxn>
                </a:cxnLst>
                <a:rect l="l" t="t" r="r" b="b"/>
                <a:pathLst>
                  <a:path w="4785446" h="1223094">
                    <a:moveTo>
                      <a:pt x="13855" y="596400"/>
                    </a:moveTo>
                    <a:cubicBezTo>
                      <a:pt x="13855" y="481265"/>
                      <a:pt x="79481" y="152402"/>
                      <a:pt x="194616" y="152402"/>
                    </a:cubicBezTo>
                    <a:cubicBezTo>
                      <a:pt x="421349" y="103585"/>
                      <a:pt x="1083195" y="40260"/>
                      <a:pt x="1512800" y="40260"/>
                    </a:cubicBezTo>
                    <a:cubicBezTo>
                      <a:pt x="1942405" y="40260"/>
                      <a:pt x="2418954" y="6927"/>
                      <a:pt x="2702972" y="0"/>
                    </a:cubicBezTo>
                    <a:lnTo>
                      <a:pt x="3327745" y="54114"/>
                    </a:lnTo>
                    <a:lnTo>
                      <a:pt x="4405751" y="41566"/>
                    </a:lnTo>
                    <a:cubicBezTo>
                      <a:pt x="4520886" y="41566"/>
                      <a:pt x="4780478" y="204174"/>
                      <a:pt x="4780478" y="319309"/>
                    </a:cubicBezTo>
                    <a:cubicBezTo>
                      <a:pt x="4817423" y="601880"/>
                      <a:pt x="4632695" y="704343"/>
                      <a:pt x="4738913" y="1028478"/>
                    </a:cubicBezTo>
                    <a:cubicBezTo>
                      <a:pt x="4738913" y="1143613"/>
                      <a:pt x="4534741" y="1223094"/>
                      <a:pt x="4419606" y="1223094"/>
                    </a:cubicBezTo>
                    <a:lnTo>
                      <a:pt x="3894463" y="1136073"/>
                    </a:lnTo>
                    <a:lnTo>
                      <a:pt x="3367989" y="1177636"/>
                    </a:lnTo>
                    <a:lnTo>
                      <a:pt x="2841517" y="1191491"/>
                    </a:lnTo>
                    <a:lnTo>
                      <a:pt x="2550571" y="1122218"/>
                    </a:lnTo>
                    <a:lnTo>
                      <a:pt x="2231916" y="1191490"/>
                    </a:lnTo>
                    <a:lnTo>
                      <a:pt x="1469917" y="1219199"/>
                    </a:lnTo>
                    <a:lnTo>
                      <a:pt x="208471" y="1223094"/>
                    </a:lnTo>
                    <a:cubicBezTo>
                      <a:pt x="93336" y="1223094"/>
                      <a:pt x="0" y="1129758"/>
                      <a:pt x="0" y="1014623"/>
                    </a:cubicBezTo>
                    <a:cubicBezTo>
                      <a:pt x="0" y="736670"/>
                      <a:pt x="13855" y="874353"/>
                      <a:pt x="13855" y="596400"/>
                    </a:cubicBezTo>
                    <a:close/>
                  </a:path>
                </a:pathLst>
              </a:custGeom>
              <a:solidFill>
                <a:srgbClr val="63B446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22" name="Rectangle 15"/>
              <p:cNvSpPr/>
              <p:nvPr/>
            </p:nvSpPr>
            <p:spPr>
              <a:xfrm>
                <a:off x="4810410" y="5366452"/>
                <a:ext cx="5308609" cy="1249317"/>
              </a:xfrm>
              <a:custGeom>
                <a:avLst/>
                <a:gdLst>
                  <a:gd name="connsiteX0" fmla="*/ 0 w 5473301"/>
                  <a:gd name="connsiteY0" fmla="*/ 246572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0 w 5473301"/>
                  <a:gd name="connsiteY8" fmla="*/ 246572 h 1479403"/>
                  <a:gd name="connsiteX0-1" fmla="*/ 13855 w 5473301"/>
                  <a:gd name="connsiteY0-2" fmla="*/ 329700 h 1479403"/>
                  <a:gd name="connsiteX1-3" fmla="*/ 246572 w 5473301"/>
                  <a:gd name="connsiteY1-4" fmla="*/ 0 h 1479403"/>
                  <a:gd name="connsiteX2-5" fmla="*/ 5226729 w 5473301"/>
                  <a:gd name="connsiteY2-6" fmla="*/ 0 h 1479403"/>
                  <a:gd name="connsiteX3-7" fmla="*/ 5473301 w 5473301"/>
                  <a:gd name="connsiteY3-8" fmla="*/ 246572 h 1479403"/>
                  <a:gd name="connsiteX4-9" fmla="*/ 5473301 w 5473301"/>
                  <a:gd name="connsiteY4-10" fmla="*/ 1232831 h 1479403"/>
                  <a:gd name="connsiteX5-11" fmla="*/ 5226729 w 5473301"/>
                  <a:gd name="connsiteY5-12" fmla="*/ 1479403 h 1479403"/>
                  <a:gd name="connsiteX6-13" fmla="*/ 246572 w 5473301"/>
                  <a:gd name="connsiteY6-14" fmla="*/ 1479403 h 1479403"/>
                  <a:gd name="connsiteX7-15" fmla="*/ 0 w 5473301"/>
                  <a:gd name="connsiteY7-16" fmla="*/ 1232831 h 1479403"/>
                  <a:gd name="connsiteX8-17" fmla="*/ 13855 w 5473301"/>
                  <a:gd name="connsiteY8-18" fmla="*/ 329700 h 1479403"/>
                  <a:gd name="connsiteX0-19" fmla="*/ 13855 w 5473301"/>
                  <a:gd name="connsiteY0-20" fmla="*/ 329700 h 1479403"/>
                  <a:gd name="connsiteX1-21" fmla="*/ 246572 w 5473301"/>
                  <a:gd name="connsiteY1-22" fmla="*/ 0 h 1479403"/>
                  <a:gd name="connsiteX2-23" fmla="*/ 5226729 w 5473301"/>
                  <a:gd name="connsiteY2-24" fmla="*/ 0 h 1479403"/>
                  <a:gd name="connsiteX3-25" fmla="*/ 5473301 w 5473301"/>
                  <a:gd name="connsiteY3-26" fmla="*/ 246572 h 1479403"/>
                  <a:gd name="connsiteX4-27" fmla="*/ 5473301 w 5473301"/>
                  <a:gd name="connsiteY4-28" fmla="*/ 1232831 h 1479403"/>
                  <a:gd name="connsiteX5-29" fmla="*/ 5226729 w 5473301"/>
                  <a:gd name="connsiteY5-30" fmla="*/ 1479403 h 1479403"/>
                  <a:gd name="connsiteX6-31" fmla="*/ 246572 w 5473301"/>
                  <a:gd name="connsiteY6-32" fmla="*/ 1479403 h 1479403"/>
                  <a:gd name="connsiteX7-33" fmla="*/ 0 w 5473301"/>
                  <a:gd name="connsiteY7-34" fmla="*/ 1232831 h 1479403"/>
                  <a:gd name="connsiteX8-35" fmla="*/ 13855 w 5473301"/>
                  <a:gd name="connsiteY8-36" fmla="*/ 329700 h 1479403"/>
                  <a:gd name="connsiteX0-37" fmla="*/ 13855 w 5473301"/>
                  <a:gd name="connsiteY0-38" fmla="*/ 329700 h 1479403"/>
                  <a:gd name="connsiteX1-39" fmla="*/ 246572 w 5473301"/>
                  <a:gd name="connsiteY1-40" fmla="*/ 0 h 1479403"/>
                  <a:gd name="connsiteX2-41" fmla="*/ 5226729 w 5473301"/>
                  <a:gd name="connsiteY2-42" fmla="*/ 0 h 1479403"/>
                  <a:gd name="connsiteX3-43" fmla="*/ 5473301 w 5473301"/>
                  <a:gd name="connsiteY3-44" fmla="*/ 246572 h 1479403"/>
                  <a:gd name="connsiteX4-45" fmla="*/ 5473301 w 5473301"/>
                  <a:gd name="connsiteY4-46" fmla="*/ 1232831 h 1479403"/>
                  <a:gd name="connsiteX5-47" fmla="*/ 5226729 w 5473301"/>
                  <a:gd name="connsiteY5-48" fmla="*/ 1479403 h 1479403"/>
                  <a:gd name="connsiteX6-49" fmla="*/ 260427 w 5473301"/>
                  <a:gd name="connsiteY6-50" fmla="*/ 1451694 h 1479403"/>
                  <a:gd name="connsiteX7-51" fmla="*/ 0 w 5473301"/>
                  <a:gd name="connsiteY7-52" fmla="*/ 1232831 h 1479403"/>
                  <a:gd name="connsiteX8-53" fmla="*/ 13855 w 5473301"/>
                  <a:gd name="connsiteY8-54" fmla="*/ 329700 h 1479403"/>
                  <a:gd name="connsiteX0-55" fmla="*/ 13855 w 5473301"/>
                  <a:gd name="connsiteY0-56" fmla="*/ 329700 h 1485900"/>
                  <a:gd name="connsiteX1-57" fmla="*/ 246572 w 5473301"/>
                  <a:gd name="connsiteY1-58" fmla="*/ 0 h 1485900"/>
                  <a:gd name="connsiteX2-59" fmla="*/ 5226729 w 5473301"/>
                  <a:gd name="connsiteY2-60" fmla="*/ 0 h 1485900"/>
                  <a:gd name="connsiteX3-61" fmla="*/ 5473301 w 5473301"/>
                  <a:gd name="connsiteY3-62" fmla="*/ 246572 h 1485900"/>
                  <a:gd name="connsiteX4-63" fmla="*/ 5473301 w 5473301"/>
                  <a:gd name="connsiteY4-64" fmla="*/ 1232831 h 1485900"/>
                  <a:gd name="connsiteX5-65" fmla="*/ 5226729 w 5473301"/>
                  <a:gd name="connsiteY5-66" fmla="*/ 1479403 h 1485900"/>
                  <a:gd name="connsiteX6-67" fmla="*/ 2932122 w 5473301"/>
                  <a:gd name="connsiteY6-68" fmla="*/ 1485900 h 1485900"/>
                  <a:gd name="connsiteX7-69" fmla="*/ 260427 w 5473301"/>
                  <a:gd name="connsiteY7-70" fmla="*/ 1451694 h 1485900"/>
                  <a:gd name="connsiteX8-71" fmla="*/ 0 w 5473301"/>
                  <a:gd name="connsiteY8-72" fmla="*/ 1232831 h 1485900"/>
                  <a:gd name="connsiteX9" fmla="*/ 13855 w 5473301"/>
                  <a:gd name="connsiteY9" fmla="*/ 329700 h 1485900"/>
                  <a:gd name="connsiteX0-73" fmla="*/ 13855 w 5473301"/>
                  <a:gd name="connsiteY0-74" fmla="*/ 329700 h 1485900"/>
                  <a:gd name="connsiteX1-75" fmla="*/ 246572 w 5473301"/>
                  <a:gd name="connsiteY1-76" fmla="*/ 0 h 1485900"/>
                  <a:gd name="connsiteX2-77" fmla="*/ 5226729 w 5473301"/>
                  <a:gd name="connsiteY2-78" fmla="*/ 0 h 1485900"/>
                  <a:gd name="connsiteX3-79" fmla="*/ 5473301 w 5473301"/>
                  <a:gd name="connsiteY3-80" fmla="*/ 246572 h 1485900"/>
                  <a:gd name="connsiteX4-81" fmla="*/ 5473301 w 5473301"/>
                  <a:gd name="connsiteY4-82" fmla="*/ 1232831 h 1485900"/>
                  <a:gd name="connsiteX5-83" fmla="*/ 5226729 w 5473301"/>
                  <a:gd name="connsiteY5-84" fmla="*/ 1479403 h 1485900"/>
                  <a:gd name="connsiteX6-85" fmla="*/ 3181503 w 5473301"/>
                  <a:gd name="connsiteY6-86" fmla="*/ 1485899 h 1485900"/>
                  <a:gd name="connsiteX7-87" fmla="*/ 2932122 w 5473301"/>
                  <a:gd name="connsiteY7-88" fmla="*/ 1485900 h 1485900"/>
                  <a:gd name="connsiteX8-89" fmla="*/ 260427 w 5473301"/>
                  <a:gd name="connsiteY8-90" fmla="*/ 1451694 h 1485900"/>
                  <a:gd name="connsiteX9-91" fmla="*/ 0 w 5473301"/>
                  <a:gd name="connsiteY9-92" fmla="*/ 1232831 h 1485900"/>
                  <a:gd name="connsiteX10" fmla="*/ 13855 w 5473301"/>
                  <a:gd name="connsiteY10" fmla="*/ 329700 h 1485900"/>
                  <a:gd name="connsiteX0-93" fmla="*/ 13855 w 5473301"/>
                  <a:gd name="connsiteY0-94" fmla="*/ 329700 h 1485900"/>
                  <a:gd name="connsiteX1-95" fmla="*/ 246572 w 5473301"/>
                  <a:gd name="connsiteY1-96" fmla="*/ 0 h 1485900"/>
                  <a:gd name="connsiteX2-97" fmla="*/ 5226729 w 5473301"/>
                  <a:gd name="connsiteY2-98" fmla="*/ 0 h 1485900"/>
                  <a:gd name="connsiteX3-99" fmla="*/ 5473301 w 5473301"/>
                  <a:gd name="connsiteY3-100" fmla="*/ 246572 h 1485900"/>
                  <a:gd name="connsiteX4-101" fmla="*/ 5473301 w 5473301"/>
                  <a:gd name="connsiteY4-102" fmla="*/ 1232831 h 1485900"/>
                  <a:gd name="connsiteX5-103" fmla="*/ 5226729 w 5473301"/>
                  <a:gd name="connsiteY5-104" fmla="*/ 1479403 h 1485900"/>
                  <a:gd name="connsiteX6-105" fmla="*/ 3375467 w 5473301"/>
                  <a:gd name="connsiteY6-106" fmla="*/ 1485899 h 1485900"/>
                  <a:gd name="connsiteX7-107" fmla="*/ 3181503 w 5473301"/>
                  <a:gd name="connsiteY7-108" fmla="*/ 1485899 h 1485900"/>
                  <a:gd name="connsiteX8-109" fmla="*/ 2932122 w 5473301"/>
                  <a:gd name="connsiteY8-110" fmla="*/ 1485900 h 1485900"/>
                  <a:gd name="connsiteX9-111" fmla="*/ 260427 w 5473301"/>
                  <a:gd name="connsiteY9-112" fmla="*/ 1451694 h 1485900"/>
                  <a:gd name="connsiteX10-113" fmla="*/ 0 w 5473301"/>
                  <a:gd name="connsiteY10-114" fmla="*/ 1232831 h 1485900"/>
                  <a:gd name="connsiteX11" fmla="*/ 13855 w 5473301"/>
                  <a:gd name="connsiteY11" fmla="*/ 329700 h 1485900"/>
                  <a:gd name="connsiteX0-115" fmla="*/ 13855 w 5473301"/>
                  <a:gd name="connsiteY0-116" fmla="*/ 329700 h 1485900"/>
                  <a:gd name="connsiteX1-117" fmla="*/ 246572 w 5473301"/>
                  <a:gd name="connsiteY1-118" fmla="*/ 0 h 1485900"/>
                  <a:gd name="connsiteX2-119" fmla="*/ 5226729 w 5473301"/>
                  <a:gd name="connsiteY2-120" fmla="*/ 0 h 1485900"/>
                  <a:gd name="connsiteX3-121" fmla="*/ 5473301 w 5473301"/>
                  <a:gd name="connsiteY3-122" fmla="*/ 246572 h 1485900"/>
                  <a:gd name="connsiteX4-123" fmla="*/ 5473301 w 5473301"/>
                  <a:gd name="connsiteY4-124" fmla="*/ 1232831 h 1485900"/>
                  <a:gd name="connsiteX5-125" fmla="*/ 5226729 w 5473301"/>
                  <a:gd name="connsiteY5-126" fmla="*/ 1479403 h 1485900"/>
                  <a:gd name="connsiteX6-127" fmla="*/ 3375467 w 5473301"/>
                  <a:gd name="connsiteY6-128" fmla="*/ 1485899 h 1485900"/>
                  <a:gd name="connsiteX7-129" fmla="*/ 3167648 w 5473301"/>
                  <a:gd name="connsiteY7-130" fmla="*/ 1430481 h 1485900"/>
                  <a:gd name="connsiteX8-131" fmla="*/ 2932122 w 5473301"/>
                  <a:gd name="connsiteY8-132" fmla="*/ 1485900 h 1485900"/>
                  <a:gd name="connsiteX9-133" fmla="*/ 260427 w 5473301"/>
                  <a:gd name="connsiteY9-134" fmla="*/ 1451694 h 1485900"/>
                  <a:gd name="connsiteX10-135" fmla="*/ 0 w 5473301"/>
                  <a:gd name="connsiteY10-136" fmla="*/ 1232831 h 1485900"/>
                  <a:gd name="connsiteX11-137" fmla="*/ 13855 w 5473301"/>
                  <a:gd name="connsiteY11-138" fmla="*/ 329700 h 1485900"/>
                  <a:gd name="connsiteX0-139" fmla="*/ 13855 w 5514864"/>
                  <a:gd name="connsiteY0-140" fmla="*/ 329700 h 1485900"/>
                  <a:gd name="connsiteX1-141" fmla="*/ 246572 w 5514864"/>
                  <a:gd name="connsiteY1-142" fmla="*/ 0 h 1485900"/>
                  <a:gd name="connsiteX2-143" fmla="*/ 5226729 w 5514864"/>
                  <a:gd name="connsiteY2-144" fmla="*/ 0 h 1485900"/>
                  <a:gd name="connsiteX3-145" fmla="*/ 5473301 w 5514864"/>
                  <a:gd name="connsiteY3-146" fmla="*/ 246572 h 1485900"/>
                  <a:gd name="connsiteX4-147" fmla="*/ 5514864 w 5514864"/>
                  <a:gd name="connsiteY4-148" fmla="*/ 1232831 h 1485900"/>
                  <a:gd name="connsiteX5-149" fmla="*/ 5226729 w 5514864"/>
                  <a:gd name="connsiteY5-150" fmla="*/ 1479403 h 1485900"/>
                  <a:gd name="connsiteX6-151" fmla="*/ 3375467 w 5514864"/>
                  <a:gd name="connsiteY6-152" fmla="*/ 1485899 h 1485900"/>
                  <a:gd name="connsiteX7-153" fmla="*/ 3167648 w 5514864"/>
                  <a:gd name="connsiteY7-154" fmla="*/ 1430481 h 1485900"/>
                  <a:gd name="connsiteX8-155" fmla="*/ 2932122 w 5514864"/>
                  <a:gd name="connsiteY8-156" fmla="*/ 1485900 h 1485900"/>
                  <a:gd name="connsiteX9-157" fmla="*/ 260427 w 5514864"/>
                  <a:gd name="connsiteY9-158" fmla="*/ 1451694 h 1485900"/>
                  <a:gd name="connsiteX10-159" fmla="*/ 0 w 5514864"/>
                  <a:gd name="connsiteY10-160" fmla="*/ 1232831 h 1485900"/>
                  <a:gd name="connsiteX11-161" fmla="*/ 13855 w 5514864"/>
                  <a:gd name="connsiteY11-162" fmla="*/ 329700 h 1485900"/>
                  <a:gd name="connsiteX0-163" fmla="*/ 13855 w 5514864"/>
                  <a:gd name="connsiteY0-164" fmla="*/ 329700 h 1485900"/>
                  <a:gd name="connsiteX1-165" fmla="*/ 246572 w 5514864"/>
                  <a:gd name="connsiteY1-166" fmla="*/ 0 h 1485900"/>
                  <a:gd name="connsiteX2-167" fmla="*/ 5226729 w 5514864"/>
                  <a:gd name="connsiteY2-168" fmla="*/ 0 h 1485900"/>
                  <a:gd name="connsiteX3-169" fmla="*/ 5501010 w 5514864"/>
                  <a:gd name="connsiteY3-170" fmla="*/ 301990 h 1485900"/>
                  <a:gd name="connsiteX4-171" fmla="*/ 5514864 w 5514864"/>
                  <a:gd name="connsiteY4-172" fmla="*/ 1232831 h 1485900"/>
                  <a:gd name="connsiteX5-173" fmla="*/ 5226729 w 5514864"/>
                  <a:gd name="connsiteY5-174" fmla="*/ 1479403 h 1485900"/>
                  <a:gd name="connsiteX6-175" fmla="*/ 3375467 w 5514864"/>
                  <a:gd name="connsiteY6-176" fmla="*/ 1485899 h 1485900"/>
                  <a:gd name="connsiteX7-177" fmla="*/ 3167648 w 5514864"/>
                  <a:gd name="connsiteY7-178" fmla="*/ 1430481 h 1485900"/>
                  <a:gd name="connsiteX8-179" fmla="*/ 2932122 w 5514864"/>
                  <a:gd name="connsiteY8-180" fmla="*/ 1485900 h 1485900"/>
                  <a:gd name="connsiteX9-181" fmla="*/ 260427 w 5514864"/>
                  <a:gd name="connsiteY9-182" fmla="*/ 1451694 h 1485900"/>
                  <a:gd name="connsiteX10-183" fmla="*/ 0 w 5514864"/>
                  <a:gd name="connsiteY10-184" fmla="*/ 1232831 h 1485900"/>
                  <a:gd name="connsiteX11-185" fmla="*/ 13855 w 5514864"/>
                  <a:gd name="connsiteY11-186" fmla="*/ 329700 h 1485900"/>
                  <a:gd name="connsiteX0-187" fmla="*/ 13855 w 5514864"/>
                  <a:gd name="connsiteY0-188" fmla="*/ 340092 h 1496292"/>
                  <a:gd name="connsiteX1-189" fmla="*/ 246572 w 5514864"/>
                  <a:gd name="connsiteY1-190" fmla="*/ 10392 h 1496292"/>
                  <a:gd name="connsiteX2-191" fmla="*/ 3929648 w 5514864"/>
                  <a:gd name="connsiteY2-192" fmla="*/ 0 h 1496292"/>
                  <a:gd name="connsiteX3-193" fmla="*/ 5226729 w 5514864"/>
                  <a:gd name="connsiteY3-194" fmla="*/ 10392 h 1496292"/>
                  <a:gd name="connsiteX4-195" fmla="*/ 5501010 w 5514864"/>
                  <a:gd name="connsiteY4-196" fmla="*/ 312382 h 1496292"/>
                  <a:gd name="connsiteX5-197" fmla="*/ 5514864 w 5514864"/>
                  <a:gd name="connsiteY5-198" fmla="*/ 1243223 h 1496292"/>
                  <a:gd name="connsiteX6-199" fmla="*/ 5226729 w 5514864"/>
                  <a:gd name="connsiteY6-200" fmla="*/ 1489795 h 1496292"/>
                  <a:gd name="connsiteX7-201" fmla="*/ 3375467 w 5514864"/>
                  <a:gd name="connsiteY7-202" fmla="*/ 1496291 h 1496292"/>
                  <a:gd name="connsiteX8-203" fmla="*/ 3167648 w 5514864"/>
                  <a:gd name="connsiteY8-204" fmla="*/ 1440873 h 1496292"/>
                  <a:gd name="connsiteX9-205" fmla="*/ 2932122 w 5514864"/>
                  <a:gd name="connsiteY9-206" fmla="*/ 1496292 h 1496292"/>
                  <a:gd name="connsiteX10-207" fmla="*/ 260427 w 5514864"/>
                  <a:gd name="connsiteY10-208" fmla="*/ 1462086 h 1496292"/>
                  <a:gd name="connsiteX11-209" fmla="*/ 0 w 5514864"/>
                  <a:gd name="connsiteY11-210" fmla="*/ 1243223 h 1496292"/>
                  <a:gd name="connsiteX12" fmla="*/ 13855 w 5514864"/>
                  <a:gd name="connsiteY12" fmla="*/ 340092 h 1496292"/>
                  <a:gd name="connsiteX0-211" fmla="*/ 13855 w 5514864"/>
                  <a:gd name="connsiteY0-212" fmla="*/ 395511 h 1551711"/>
                  <a:gd name="connsiteX1-213" fmla="*/ 246572 w 5514864"/>
                  <a:gd name="connsiteY1-214" fmla="*/ 65811 h 1551711"/>
                  <a:gd name="connsiteX2-215" fmla="*/ 3901939 w 5514864"/>
                  <a:gd name="connsiteY2-216" fmla="*/ 0 h 1551711"/>
                  <a:gd name="connsiteX3-217" fmla="*/ 5226729 w 5514864"/>
                  <a:gd name="connsiteY3-218" fmla="*/ 65811 h 1551711"/>
                  <a:gd name="connsiteX4-219" fmla="*/ 5501010 w 5514864"/>
                  <a:gd name="connsiteY4-220" fmla="*/ 367801 h 1551711"/>
                  <a:gd name="connsiteX5-221" fmla="*/ 5514864 w 5514864"/>
                  <a:gd name="connsiteY5-222" fmla="*/ 1298642 h 1551711"/>
                  <a:gd name="connsiteX6-223" fmla="*/ 5226729 w 5514864"/>
                  <a:gd name="connsiteY6-224" fmla="*/ 1545214 h 1551711"/>
                  <a:gd name="connsiteX7-225" fmla="*/ 3375467 w 5514864"/>
                  <a:gd name="connsiteY7-226" fmla="*/ 1551710 h 1551711"/>
                  <a:gd name="connsiteX8-227" fmla="*/ 3167648 w 5514864"/>
                  <a:gd name="connsiteY8-228" fmla="*/ 1496292 h 1551711"/>
                  <a:gd name="connsiteX9-229" fmla="*/ 2932122 w 5514864"/>
                  <a:gd name="connsiteY9-230" fmla="*/ 1551711 h 1551711"/>
                  <a:gd name="connsiteX10-231" fmla="*/ 260427 w 5514864"/>
                  <a:gd name="connsiteY10-232" fmla="*/ 1517505 h 1551711"/>
                  <a:gd name="connsiteX11-233" fmla="*/ 0 w 5514864"/>
                  <a:gd name="connsiteY11-234" fmla="*/ 1298642 h 1551711"/>
                  <a:gd name="connsiteX12-235" fmla="*/ 13855 w 5514864"/>
                  <a:gd name="connsiteY12-236" fmla="*/ 395511 h 1551711"/>
                  <a:gd name="connsiteX0-237" fmla="*/ 13855 w 5514864"/>
                  <a:gd name="connsiteY0-238" fmla="*/ 329700 h 1485900"/>
                  <a:gd name="connsiteX1-239" fmla="*/ 246572 w 5514864"/>
                  <a:gd name="connsiteY1-240" fmla="*/ 0 h 1485900"/>
                  <a:gd name="connsiteX2-241" fmla="*/ 3901939 w 5514864"/>
                  <a:gd name="connsiteY2-242" fmla="*/ 17317 h 1485900"/>
                  <a:gd name="connsiteX3-243" fmla="*/ 5226729 w 5514864"/>
                  <a:gd name="connsiteY3-244" fmla="*/ 0 h 1485900"/>
                  <a:gd name="connsiteX4-245" fmla="*/ 5501010 w 5514864"/>
                  <a:gd name="connsiteY4-246" fmla="*/ 301990 h 1485900"/>
                  <a:gd name="connsiteX5-247" fmla="*/ 5514864 w 5514864"/>
                  <a:gd name="connsiteY5-248" fmla="*/ 1232831 h 1485900"/>
                  <a:gd name="connsiteX6-249" fmla="*/ 5226729 w 5514864"/>
                  <a:gd name="connsiteY6-250" fmla="*/ 1479403 h 1485900"/>
                  <a:gd name="connsiteX7-251" fmla="*/ 3375467 w 5514864"/>
                  <a:gd name="connsiteY7-252" fmla="*/ 1485899 h 1485900"/>
                  <a:gd name="connsiteX8-253" fmla="*/ 3167648 w 5514864"/>
                  <a:gd name="connsiteY8-254" fmla="*/ 1430481 h 1485900"/>
                  <a:gd name="connsiteX9-255" fmla="*/ 2932122 w 5514864"/>
                  <a:gd name="connsiteY9-256" fmla="*/ 1485900 h 1485900"/>
                  <a:gd name="connsiteX10-257" fmla="*/ 260427 w 5514864"/>
                  <a:gd name="connsiteY10-258" fmla="*/ 1451694 h 1485900"/>
                  <a:gd name="connsiteX11-259" fmla="*/ 0 w 5514864"/>
                  <a:gd name="connsiteY11-260" fmla="*/ 1232831 h 1485900"/>
                  <a:gd name="connsiteX12-261" fmla="*/ 13855 w 5514864"/>
                  <a:gd name="connsiteY12-262" fmla="*/ 329700 h 1485900"/>
                  <a:gd name="connsiteX0-263" fmla="*/ 13855 w 5514864"/>
                  <a:gd name="connsiteY0-264" fmla="*/ 329700 h 1485900"/>
                  <a:gd name="connsiteX1-265" fmla="*/ 246572 w 5514864"/>
                  <a:gd name="connsiteY1-266" fmla="*/ 0 h 1485900"/>
                  <a:gd name="connsiteX2-267" fmla="*/ 3901939 w 5514864"/>
                  <a:gd name="connsiteY2-268" fmla="*/ 17317 h 1485900"/>
                  <a:gd name="connsiteX3-269" fmla="*/ 5226729 w 5514864"/>
                  <a:gd name="connsiteY3-270" fmla="*/ 0 h 1485900"/>
                  <a:gd name="connsiteX4-271" fmla="*/ 5501010 w 5514864"/>
                  <a:gd name="connsiteY4-272" fmla="*/ 301990 h 1485900"/>
                  <a:gd name="connsiteX5-273" fmla="*/ 5495212 w 5514864"/>
                  <a:gd name="connsiteY5-274" fmla="*/ 807026 h 1485900"/>
                  <a:gd name="connsiteX6-275" fmla="*/ 5514864 w 5514864"/>
                  <a:gd name="connsiteY6-276" fmla="*/ 1232831 h 1485900"/>
                  <a:gd name="connsiteX7-277" fmla="*/ 5226729 w 5514864"/>
                  <a:gd name="connsiteY7-278" fmla="*/ 1479403 h 1485900"/>
                  <a:gd name="connsiteX8-279" fmla="*/ 3375467 w 5514864"/>
                  <a:gd name="connsiteY8-280" fmla="*/ 1485899 h 1485900"/>
                  <a:gd name="connsiteX9-281" fmla="*/ 3167648 w 5514864"/>
                  <a:gd name="connsiteY9-282" fmla="*/ 1430481 h 1485900"/>
                  <a:gd name="connsiteX10-283" fmla="*/ 2932122 w 5514864"/>
                  <a:gd name="connsiteY10-284" fmla="*/ 1485900 h 1485900"/>
                  <a:gd name="connsiteX11-285" fmla="*/ 260427 w 5514864"/>
                  <a:gd name="connsiteY11-286" fmla="*/ 1451694 h 1485900"/>
                  <a:gd name="connsiteX12-287" fmla="*/ 0 w 5514864"/>
                  <a:gd name="connsiteY12-288" fmla="*/ 1232831 h 1485900"/>
                  <a:gd name="connsiteX13" fmla="*/ 13855 w 5514864"/>
                  <a:gd name="connsiteY13" fmla="*/ 329700 h 1485900"/>
                  <a:gd name="connsiteX0-289" fmla="*/ 13855 w 5514864"/>
                  <a:gd name="connsiteY0-290" fmla="*/ 329700 h 1485900"/>
                  <a:gd name="connsiteX1-291" fmla="*/ 246572 w 5514864"/>
                  <a:gd name="connsiteY1-292" fmla="*/ 0 h 1485900"/>
                  <a:gd name="connsiteX2-293" fmla="*/ 3901939 w 5514864"/>
                  <a:gd name="connsiteY2-294" fmla="*/ 17317 h 1485900"/>
                  <a:gd name="connsiteX3-295" fmla="*/ 5226729 w 5514864"/>
                  <a:gd name="connsiteY3-296" fmla="*/ 0 h 1485900"/>
                  <a:gd name="connsiteX4-297" fmla="*/ 5501010 w 5514864"/>
                  <a:gd name="connsiteY4-298" fmla="*/ 301990 h 1485900"/>
                  <a:gd name="connsiteX5-299" fmla="*/ 5453649 w 5514864"/>
                  <a:gd name="connsiteY5-300" fmla="*/ 862444 h 1485900"/>
                  <a:gd name="connsiteX6-301" fmla="*/ 5514864 w 5514864"/>
                  <a:gd name="connsiteY6-302" fmla="*/ 1232831 h 1485900"/>
                  <a:gd name="connsiteX7-303" fmla="*/ 5226729 w 5514864"/>
                  <a:gd name="connsiteY7-304" fmla="*/ 1479403 h 1485900"/>
                  <a:gd name="connsiteX8-305" fmla="*/ 3375467 w 5514864"/>
                  <a:gd name="connsiteY8-306" fmla="*/ 1485899 h 1485900"/>
                  <a:gd name="connsiteX9-307" fmla="*/ 3167648 w 5514864"/>
                  <a:gd name="connsiteY9-308" fmla="*/ 1430481 h 1485900"/>
                  <a:gd name="connsiteX10-309" fmla="*/ 2932122 w 5514864"/>
                  <a:gd name="connsiteY10-310" fmla="*/ 1485900 h 1485900"/>
                  <a:gd name="connsiteX11-311" fmla="*/ 260427 w 5514864"/>
                  <a:gd name="connsiteY11-312" fmla="*/ 1451694 h 1485900"/>
                  <a:gd name="connsiteX12-313" fmla="*/ 0 w 5514864"/>
                  <a:gd name="connsiteY12-314" fmla="*/ 1232831 h 1485900"/>
                  <a:gd name="connsiteX13-315" fmla="*/ 13855 w 5514864"/>
                  <a:gd name="connsiteY13-316" fmla="*/ 329700 h 1485900"/>
                  <a:gd name="connsiteX0-317" fmla="*/ 13855 w 5514864"/>
                  <a:gd name="connsiteY0-318" fmla="*/ 329700 h 1485900"/>
                  <a:gd name="connsiteX1-319" fmla="*/ 246572 w 5514864"/>
                  <a:gd name="connsiteY1-320" fmla="*/ 0 h 1485900"/>
                  <a:gd name="connsiteX2-321" fmla="*/ 2308666 w 5514864"/>
                  <a:gd name="connsiteY2-322" fmla="*/ 3462 h 1485900"/>
                  <a:gd name="connsiteX3-323" fmla="*/ 3901939 w 5514864"/>
                  <a:gd name="connsiteY3-324" fmla="*/ 17317 h 1485900"/>
                  <a:gd name="connsiteX4-325" fmla="*/ 5226729 w 5514864"/>
                  <a:gd name="connsiteY4-326" fmla="*/ 0 h 1485900"/>
                  <a:gd name="connsiteX5-327" fmla="*/ 5501010 w 5514864"/>
                  <a:gd name="connsiteY5-328" fmla="*/ 301990 h 1485900"/>
                  <a:gd name="connsiteX6-329" fmla="*/ 5453649 w 5514864"/>
                  <a:gd name="connsiteY6-330" fmla="*/ 862444 h 1485900"/>
                  <a:gd name="connsiteX7-331" fmla="*/ 5514864 w 5514864"/>
                  <a:gd name="connsiteY7-332" fmla="*/ 1232831 h 1485900"/>
                  <a:gd name="connsiteX8-333" fmla="*/ 5226729 w 5514864"/>
                  <a:gd name="connsiteY8-334" fmla="*/ 1479403 h 1485900"/>
                  <a:gd name="connsiteX9-335" fmla="*/ 3375467 w 5514864"/>
                  <a:gd name="connsiteY9-336" fmla="*/ 1485899 h 1485900"/>
                  <a:gd name="connsiteX10-337" fmla="*/ 3167648 w 5514864"/>
                  <a:gd name="connsiteY10-338" fmla="*/ 1430481 h 1485900"/>
                  <a:gd name="connsiteX11-339" fmla="*/ 2932122 w 5514864"/>
                  <a:gd name="connsiteY11-340" fmla="*/ 1485900 h 1485900"/>
                  <a:gd name="connsiteX12-341" fmla="*/ 260427 w 5514864"/>
                  <a:gd name="connsiteY12-342" fmla="*/ 1451694 h 1485900"/>
                  <a:gd name="connsiteX13-343" fmla="*/ 0 w 5514864"/>
                  <a:gd name="connsiteY13-344" fmla="*/ 1232831 h 1485900"/>
                  <a:gd name="connsiteX14" fmla="*/ 13855 w 5514864"/>
                  <a:gd name="connsiteY14" fmla="*/ 329700 h 1485900"/>
                  <a:gd name="connsiteX0-345" fmla="*/ 13855 w 5514864"/>
                  <a:gd name="connsiteY0-346" fmla="*/ 329700 h 1485900"/>
                  <a:gd name="connsiteX1-347" fmla="*/ 246572 w 5514864"/>
                  <a:gd name="connsiteY1-348" fmla="*/ 0 h 1485900"/>
                  <a:gd name="connsiteX2-349" fmla="*/ 2350230 w 5514864"/>
                  <a:gd name="connsiteY2-350" fmla="*/ 45026 h 1485900"/>
                  <a:gd name="connsiteX3-351" fmla="*/ 3901939 w 5514864"/>
                  <a:gd name="connsiteY3-352" fmla="*/ 17317 h 1485900"/>
                  <a:gd name="connsiteX4-353" fmla="*/ 5226729 w 5514864"/>
                  <a:gd name="connsiteY4-354" fmla="*/ 0 h 1485900"/>
                  <a:gd name="connsiteX5-355" fmla="*/ 5501010 w 5514864"/>
                  <a:gd name="connsiteY5-356" fmla="*/ 301990 h 1485900"/>
                  <a:gd name="connsiteX6-357" fmla="*/ 5453649 w 5514864"/>
                  <a:gd name="connsiteY6-358" fmla="*/ 862444 h 1485900"/>
                  <a:gd name="connsiteX7-359" fmla="*/ 5514864 w 5514864"/>
                  <a:gd name="connsiteY7-360" fmla="*/ 1232831 h 1485900"/>
                  <a:gd name="connsiteX8-361" fmla="*/ 5226729 w 5514864"/>
                  <a:gd name="connsiteY8-362" fmla="*/ 1479403 h 1485900"/>
                  <a:gd name="connsiteX9-363" fmla="*/ 3375467 w 5514864"/>
                  <a:gd name="connsiteY9-364" fmla="*/ 1485899 h 1485900"/>
                  <a:gd name="connsiteX10-365" fmla="*/ 3167648 w 5514864"/>
                  <a:gd name="connsiteY10-366" fmla="*/ 1430481 h 1485900"/>
                  <a:gd name="connsiteX11-367" fmla="*/ 2932122 w 5514864"/>
                  <a:gd name="connsiteY11-368" fmla="*/ 1485900 h 1485900"/>
                  <a:gd name="connsiteX12-369" fmla="*/ 260427 w 5514864"/>
                  <a:gd name="connsiteY12-370" fmla="*/ 1451694 h 1485900"/>
                  <a:gd name="connsiteX13-371" fmla="*/ 0 w 5514864"/>
                  <a:gd name="connsiteY13-372" fmla="*/ 1232831 h 1485900"/>
                  <a:gd name="connsiteX14-373" fmla="*/ 13855 w 5514864"/>
                  <a:gd name="connsiteY14-374" fmla="*/ 329700 h 1485900"/>
                  <a:gd name="connsiteX0-375" fmla="*/ 13855 w 5514864"/>
                  <a:gd name="connsiteY0-376" fmla="*/ 440537 h 1485900"/>
                  <a:gd name="connsiteX1-377" fmla="*/ 246572 w 5514864"/>
                  <a:gd name="connsiteY1-378" fmla="*/ 0 h 1485900"/>
                  <a:gd name="connsiteX2-379" fmla="*/ 2350230 w 5514864"/>
                  <a:gd name="connsiteY2-380" fmla="*/ 45026 h 1485900"/>
                  <a:gd name="connsiteX3-381" fmla="*/ 3901939 w 5514864"/>
                  <a:gd name="connsiteY3-382" fmla="*/ 17317 h 1485900"/>
                  <a:gd name="connsiteX4-383" fmla="*/ 5226729 w 5514864"/>
                  <a:gd name="connsiteY4-384" fmla="*/ 0 h 1485900"/>
                  <a:gd name="connsiteX5-385" fmla="*/ 5501010 w 5514864"/>
                  <a:gd name="connsiteY5-386" fmla="*/ 301990 h 1485900"/>
                  <a:gd name="connsiteX6-387" fmla="*/ 5453649 w 5514864"/>
                  <a:gd name="connsiteY6-388" fmla="*/ 862444 h 1485900"/>
                  <a:gd name="connsiteX7-389" fmla="*/ 5514864 w 5514864"/>
                  <a:gd name="connsiteY7-390" fmla="*/ 1232831 h 1485900"/>
                  <a:gd name="connsiteX8-391" fmla="*/ 5226729 w 5514864"/>
                  <a:gd name="connsiteY8-392" fmla="*/ 1479403 h 1485900"/>
                  <a:gd name="connsiteX9-393" fmla="*/ 3375467 w 5514864"/>
                  <a:gd name="connsiteY9-394" fmla="*/ 1485899 h 1485900"/>
                  <a:gd name="connsiteX10-395" fmla="*/ 3167648 w 5514864"/>
                  <a:gd name="connsiteY10-396" fmla="*/ 1430481 h 1485900"/>
                  <a:gd name="connsiteX11-397" fmla="*/ 2932122 w 5514864"/>
                  <a:gd name="connsiteY11-398" fmla="*/ 1485900 h 1485900"/>
                  <a:gd name="connsiteX12-399" fmla="*/ 260427 w 5514864"/>
                  <a:gd name="connsiteY12-400" fmla="*/ 1451694 h 1485900"/>
                  <a:gd name="connsiteX13-401" fmla="*/ 0 w 5514864"/>
                  <a:gd name="connsiteY13-402" fmla="*/ 1232831 h 1485900"/>
                  <a:gd name="connsiteX14-403" fmla="*/ 13855 w 5514864"/>
                  <a:gd name="connsiteY14-404" fmla="*/ 440537 h 1485900"/>
                  <a:gd name="connsiteX0-405" fmla="*/ 13855 w 5514864"/>
                  <a:gd name="connsiteY0-406" fmla="*/ 440537 h 1485900"/>
                  <a:gd name="connsiteX1-407" fmla="*/ 205008 w 5514864"/>
                  <a:gd name="connsiteY1-408" fmla="*/ 41563 h 1485900"/>
                  <a:gd name="connsiteX2-409" fmla="*/ 2350230 w 5514864"/>
                  <a:gd name="connsiteY2-410" fmla="*/ 45026 h 1485900"/>
                  <a:gd name="connsiteX3-411" fmla="*/ 3901939 w 5514864"/>
                  <a:gd name="connsiteY3-412" fmla="*/ 17317 h 1485900"/>
                  <a:gd name="connsiteX4-413" fmla="*/ 5226729 w 5514864"/>
                  <a:gd name="connsiteY4-414" fmla="*/ 0 h 1485900"/>
                  <a:gd name="connsiteX5-415" fmla="*/ 5501010 w 5514864"/>
                  <a:gd name="connsiteY5-416" fmla="*/ 301990 h 1485900"/>
                  <a:gd name="connsiteX6-417" fmla="*/ 5453649 w 5514864"/>
                  <a:gd name="connsiteY6-418" fmla="*/ 862444 h 1485900"/>
                  <a:gd name="connsiteX7-419" fmla="*/ 5514864 w 5514864"/>
                  <a:gd name="connsiteY7-420" fmla="*/ 1232831 h 1485900"/>
                  <a:gd name="connsiteX8-421" fmla="*/ 5226729 w 5514864"/>
                  <a:gd name="connsiteY8-422" fmla="*/ 1479403 h 1485900"/>
                  <a:gd name="connsiteX9-423" fmla="*/ 3375467 w 5514864"/>
                  <a:gd name="connsiteY9-424" fmla="*/ 1485899 h 1485900"/>
                  <a:gd name="connsiteX10-425" fmla="*/ 3167648 w 5514864"/>
                  <a:gd name="connsiteY10-426" fmla="*/ 1430481 h 1485900"/>
                  <a:gd name="connsiteX11-427" fmla="*/ 2932122 w 5514864"/>
                  <a:gd name="connsiteY11-428" fmla="*/ 1485900 h 1485900"/>
                  <a:gd name="connsiteX12-429" fmla="*/ 260427 w 5514864"/>
                  <a:gd name="connsiteY12-430" fmla="*/ 1451694 h 1485900"/>
                  <a:gd name="connsiteX13-431" fmla="*/ 0 w 5514864"/>
                  <a:gd name="connsiteY13-432" fmla="*/ 1232831 h 1485900"/>
                  <a:gd name="connsiteX14-433" fmla="*/ 13855 w 5514864"/>
                  <a:gd name="connsiteY14-434" fmla="*/ 440537 h 1485900"/>
                  <a:gd name="connsiteX0-435" fmla="*/ 13855 w 5514864"/>
                  <a:gd name="connsiteY0-436" fmla="*/ 440537 h 1485900"/>
                  <a:gd name="connsiteX1-437" fmla="*/ 205008 w 5514864"/>
                  <a:gd name="connsiteY1-438" fmla="*/ 41563 h 1485900"/>
                  <a:gd name="connsiteX2-439" fmla="*/ 2350230 w 5514864"/>
                  <a:gd name="connsiteY2-440" fmla="*/ 45026 h 1485900"/>
                  <a:gd name="connsiteX3-441" fmla="*/ 3901939 w 5514864"/>
                  <a:gd name="connsiteY3-442" fmla="*/ 17317 h 1485900"/>
                  <a:gd name="connsiteX4-443" fmla="*/ 5226729 w 5514864"/>
                  <a:gd name="connsiteY4-444" fmla="*/ 0 h 1485900"/>
                  <a:gd name="connsiteX5-445" fmla="*/ 5501010 w 5514864"/>
                  <a:gd name="connsiteY5-446" fmla="*/ 301990 h 1485900"/>
                  <a:gd name="connsiteX6-447" fmla="*/ 5453649 w 5514864"/>
                  <a:gd name="connsiteY6-448" fmla="*/ 862444 h 1485900"/>
                  <a:gd name="connsiteX7-449" fmla="*/ 5514864 w 5514864"/>
                  <a:gd name="connsiteY7-450" fmla="*/ 1232831 h 1485900"/>
                  <a:gd name="connsiteX8-451" fmla="*/ 5226729 w 5514864"/>
                  <a:gd name="connsiteY8-452" fmla="*/ 1479403 h 1485900"/>
                  <a:gd name="connsiteX9-453" fmla="*/ 3375467 w 5514864"/>
                  <a:gd name="connsiteY9-454" fmla="*/ 1485899 h 1485900"/>
                  <a:gd name="connsiteX10-455" fmla="*/ 3167648 w 5514864"/>
                  <a:gd name="connsiteY10-456" fmla="*/ 1430481 h 1485900"/>
                  <a:gd name="connsiteX11-457" fmla="*/ 2932122 w 5514864"/>
                  <a:gd name="connsiteY11-458" fmla="*/ 1485900 h 1485900"/>
                  <a:gd name="connsiteX12-459" fmla="*/ 260427 w 5514864"/>
                  <a:gd name="connsiteY12-460" fmla="*/ 1451694 h 1485900"/>
                  <a:gd name="connsiteX13-461" fmla="*/ 0 w 5514864"/>
                  <a:gd name="connsiteY13-462" fmla="*/ 1232831 h 1485900"/>
                  <a:gd name="connsiteX14-463" fmla="*/ 13855 w 5514864"/>
                  <a:gd name="connsiteY14-464" fmla="*/ 440537 h 1485900"/>
                  <a:gd name="connsiteX0-465" fmla="*/ 27710 w 5514864"/>
                  <a:gd name="connsiteY0-466" fmla="*/ 551373 h 1485900"/>
                  <a:gd name="connsiteX1-467" fmla="*/ 205008 w 5514864"/>
                  <a:gd name="connsiteY1-468" fmla="*/ 41563 h 1485900"/>
                  <a:gd name="connsiteX2-469" fmla="*/ 2350230 w 5514864"/>
                  <a:gd name="connsiteY2-470" fmla="*/ 45026 h 1485900"/>
                  <a:gd name="connsiteX3-471" fmla="*/ 3901939 w 5514864"/>
                  <a:gd name="connsiteY3-472" fmla="*/ 17317 h 1485900"/>
                  <a:gd name="connsiteX4-473" fmla="*/ 5226729 w 5514864"/>
                  <a:gd name="connsiteY4-474" fmla="*/ 0 h 1485900"/>
                  <a:gd name="connsiteX5-475" fmla="*/ 5501010 w 5514864"/>
                  <a:gd name="connsiteY5-476" fmla="*/ 301990 h 1485900"/>
                  <a:gd name="connsiteX6-477" fmla="*/ 5453649 w 5514864"/>
                  <a:gd name="connsiteY6-478" fmla="*/ 862444 h 1485900"/>
                  <a:gd name="connsiteX7-479" fmla="*/ 5514864 w 5514864"/>
                  <a:gd name="connsiteY7-480" fmla="*/ 1232831 h 1485900"/>
                  <a:gd name="connsiteX8-481" fmla="*/ 5226729 w 5514864"/>
                  <a:gd name="connsiteY8-482" fmla="*/ 1479403 h 1485900"/>
                  <a:gd name="connsiteX9-483" fmla="*/ 3375467 w 5514864"/>
                  <a:gd name="connsiteY9-484" fmla="*/ 1485899 h 1485900"/>
                  <a:gd name="connsiteX10-485" fmla="*/ 3167648 w 5514864"/>
                  <a:gd name="connsiteY10-486" fmla="*/ 1430481 h 1485900"/>
                  <a:gd name="connsiteX11-487" fmla="*/ 2932122 w 5514864"/>
                  <a:gd name="connsiteY11-488" fmla="*/ 1485900 h 1485900"/>
                  <a:gd name="connsiteX12-489" fmla="*/ 260427 w 5514864"/>
                  <a:gd name="connsiteY12-490" fmla="*/ 1451694 h 1485900"/>
                  <a:gd name="connsiteX13-491" fmla="*/ 0 w 5514864"/>
                  <a:gd name="connsiteY13-492" fmla="*/ 1232831 h 1485900"/>
                  <a:gd name="connsiteX14-493" fmla="*/ 27710 w 5514864"/>
                  <a:gd name="connsiteY14-494" fmla="*/ 551373 h 1485900"/>
                  <a:gd name="connsiteX0-495" fmla="*/ 27710 w 5514864"/>
                  <a:gd name="connsiteY0-496" fmla="*/ 551373 h 1485900"/>
                  <a:gd name="connsiteX1-497" fmla="*/ 218863 w 5514864"/>
                  <a:gd name="connsiteY1-498" fmla="*/ 124691 h 1485900"/>
                  <a:gd name="connsiteX2-499" fmla="*/ 2350230 w 5514864"/>
                  <a:gd name="connsiteY2-500" fmla="*/ 45026 h 1485900"/>
                  <a:gd name="connsiteX3-501" fmla="*/ 3901939 w 5514864"/>
                  <a:gd name="connsiteY3-502" fmla="*/ 17317 h 1485900"/>
                  <a:gd name="connsiteX4-503" fmla="*/ 5226729 w 5514864"/>
                  <a:gd name="connsiteY4-504" fmla="*/ 0 h 1485900"/>
                  <a:gd name="connsiteX5-505" fmla="*/ 5501010 w 5514864"/>
                  <a:gd name="connsiteY5-506" fmla="*/ 301990 h 1485900"/>
                  <a:gd name="connsiteX6-507" fmla="*/ 5453649 w 5514864"/>
                  <a:gd name="connsiteY6-508" fmla="*/ 862444 h 1485900"/>
                  <a:gd name="connsiteX7-509" fmla="*/ 5514864 w 5514864"/>
                  <a:gd name="connsiteY7-510" fmla="*/ 1232831 h 1485900"/>
                  <a:gd name="connsiteX8-511" fmla="*/ 5226729 w 5514864"/>
                  <a:gd name="connsiteY8-512" fmla="*/ 1479403 h 1485900"/>
                  <a:gd name="connsiteX9-513" fmla="*/ 3375467 w 5514864"/>
                  <a:gd name="connsiteY9-514" fmla="*/ 1485899 h 1485900"/>
                  <a:gd name="connsiteX10-515" fmla="*/ 3167648 w 5514864"/>
                  <a:gd name="connsiteY10-516" fmla="*/ 1430481 h 1485900"/>
                  <a:gd name="connsiteX11-517" fmla="*/ 2932122 w 5514864"/>
                  <a:gd name="connsiteY11-518" fmla="*/ 1485900 h 1485900"/>
                  <a:gd name="connsiteX12-519" fmla="*/ 260427 w 5514864"/>
                  <a:gd name="connsiteY12-520" fmla="*/ 1451694 h 1485900"/>
                  <a:gd name="connsiteX13-521" fmla="*/ 0 w 5514864"/>
                  <a:gd name="connsiteY13-522" fmla="*/ 1232831 h 1485900"/>
                  <a:gd name="connsiteX14-523" fmla="*/ 27710 w 5514864"/>
                  <a:gd name="connsiteY14-524" fmla="*/ 551373 h 1485900"/>
                  <a:gd name="connsiteX0-525" fmla="*/ 27710 w 5514864"/>
                  <a:gd name="connsiteY0-526" fmla="*/ 534056 h 1468583"/>
                  <a:gd name="connsiteX1-527" fmla="*/ 218863 w 5514864"/>
                  <a:gd name="connsiteY1-528" fmla="*/ 107374 h 1468583"/>
                  <a:gd name="connsiteX2-529" fmla="*/ 2350230 w 5514864"/>
                  <a:gd name="connsiteY2-530" fmla="*/ 27709 h 1468583"/>
                  <a:gd name="connsiteX3-531" fmla="*/ 3901939 w 5514864"/>
                  <a:gd name="connsiteY3-532" fmla="*/ 0 h 1468583"/>
                  <a:gd name="connsiteX4-533" fmla="*/ 5268293 w 5514864"/>
                  <a:gd name="connsiteY4-534" fmla="*/ 38101 h 1468583"/>
                  <a:gd name="connsiteX5-535" fmla="*/ 5501010 w 5514864"/>
                  <a:gd name="connsiteY5-536" fmla="*/ 284673 h 1468583"/>
                  <a:gd name="connsiteX6-537" fmla="*/ 5453649 w 5514864"/>
                  <a:gd name="connsiteY6-538" fmla="*/ 845127 h 1468583"/>
                  <a:gd name="connsiteX7-539" fmla="*/ 5514864 w 5514864"/>
                  <a:gd name="connsiteY7-540" fmla="*/ 1215514 h 1468583"/>
                  <a:gd name="connsiteX8-541" fmla="*/ 5226729 w 5514864"/>
                  <a:gd name="connsiteY8-542" fmla="*/ 1462086 h 1468583"/>
                  <a:gd name="connsiteX9-543" fmla="*/ 3375467 w 5514864"/>
                  <a:gd name="connsiteY9-544" fmla="*/ 1468582 h 1468583"/>
                  <a:gd name="connsiteX10-545" fmla="*/ 3167648 w 5514864"/>
                  <a:gd name="connsiteY10-546" fmla="*/ 1413164 h 1468583"/>
                  <a:gd name="connsiteX11-547" fmla="*/ 2932122 w 5514864"/>
                  <a:gd name="connsiteY11-548" fmla="*/ 1468583 h 1468583"/>
                  <a:gd name="connsiteX12-549" fmla="*/ 260427 w 5514864"/>
                  <a:gd name="connsiteY12-550" fmla="*/ 1434377 h 1468583"/>
                  <a:gd name="connsiteX13-551" fmla="*/ 0 w 5514864"/>
                  <a:gd name="connsiteY13-552" fmla="*/ 1215514 h 1468583"/>
                  <a:gd name="connsiteX14-553" fmla="*/ 27710 w 5514864"/>
                  <a:gd name="connsiteY14-554" fmla="*/ 534056 h 1468583"/>
                  <a:gd name="connsiteX0-555" fmla="*/ 27710 w 5514864"/>
                  <a:gd name="connsiteY0-556" fmla="*/ 534056 h 1468583"/>
                  <a:gd name="connsiteX1-557" fmla="*/ 218863 w 5514864"/>
                  <a:gd name="connsiteY1-558" fmla="*/ 107374 h 1468583"/>
                  <a:gd name="connsiteX2-559" fmla="*/ 2350230 w 5514864"/>
                  <a:gd name="connsiteY2-560" fmla="*/ 27709 h 1468583"/>
                  <a:gd name="connsiteX3-561" fmla="*/ 3901939 w 5514864"/>
                  <a:gd name="connsiteY3-562" fmla="*/ 0 h 1468583"/>
                  <a:gd name="connsiteX4-563" fmla="*/ 5268293 w 5514864"/>
                  <a:gd name="connsiteY4-564" fmla="*/ 38101 h 1468583"/>
                  <a:gd name="connsiteX5-565" fmla="*/ 5453648 w 5514864"/>
                  <a:gd name="connsiteY5-566" fmla="*/ 346363 h 1468583"/>
                  <a:gd name="connsiteX6-567" fmla="*/ 5501010 w 5514864"/>
                  <a:gd name="connsiteY6-568" fmla="*/ 284673 h 1468583"/>
                  <a:gd name="connsiteX7-569" fmla="*/ 5453649 w 5514864"/>
                  <a:gd name="connsiteY7-570" fmla="*/ 845127 h 1468583"/>
                  <a:gd name="connsiteX8-571" fmla="*/ 5514864 w 5514864"/>
                  <a:gd name="connsiteY8-572" fmla="*/ 1215514 h 1468583"/>
                  <a:gd name="connsiteX9-573" fmla="*/ 5226729 w 5514864"/>
                  <a:gd name="connsiteY9-574" fmla="*/ 1462086 h 1468583"/>
                  <a:gd name="connsiteX10-575" fmla="*/ 3375467 w 5514864"/>
                  <a:gd name="connsiteY10-576" fmla="*/ 1468582 h 1468583"/>
                  <a:gd name="connsiteX11-577" fmla="*/ 3167648 w 5514864"/>
                  <a:gd name="connsiteY11-578" fmla="*/ 1413164 h 1468583"/>
                  <a:gd name="connsiteX12-579" fmla="*/ 2932122 w 5514864"/>
                  <a:gd name="connsiteY12-580" fmla="*/ 1468583 h 1468583"/>
                  <a:gd name="connsiteX13-581" fmla="*/ 260427 w 5514864"/>
                  <a:gd name="connsiteY13-582" fmla="*/ 1434377 h 1468583"/>
                  <a:gd name="connsiteX14-583" fmla="*/ 0 w 5514864"/>
                  <a:gd name="connsiteY14-584" fmla="*/ 1215514 h 1468583"/>
                  <a:gd name="connsiteX15" fmla="*/ 27710 w 5514864"/>
                  <a:gd name="connsiteY15" fmla="*/ 534056 h 1468583"/>
                  <a:gd name="connsiteX0-585" fmla="*/ 27710 w 5514864"/>
                  <a:gd name="connsiteY0-586" fmla="*/ 547935 h 1482462"/>
                  <a:gd name="connsiteX1-587" fmla="*/ 218863 w 5514864"/>
                  <a:gd name="connsiteY1-588" fmla="*/ 121253 h 1482462"/>
                  <a:gd name="connsiteX2-589" fmla="*/ 2419502 w 5514864"/>
                  <a:gd name="connsiteY2-590" fmla="*/ 24 h 1482462"/>
                  <a:gd name="connsiteX3-591" fmla="*/ 3901939 w 5514864"/>
                  <a:gd name="connsiteY3-592" fmla="*/ 13879 h 1482462"/>
                  <a:gd name="connsiteX4-593" fmla="*/ 5268293 w 5514864"/>
                  <a:gd name="connsiteY4-594" fmla="*/ 51980 h 1482462"/>
                  <a:gd name="connsiteX5-595" fmla="*/ 5453648 w 5514864"/>
                  <a:gd name="connsiteY5-596" fmla="*/ 360242 h 1482462"/>
                  <a:gd name="connsiteX6-597" fmla="*/ 5501010 w 5514864"/>
                  <a:gd name="connsiteY6-598" fmla="*/ 298552 h 1482462"/>
                  <a:gd name="connsiteX7-599" fmla="*/ 5453649 w 5514864"/>
                  <a:gd name="connsiteY7-600" fmla="*/ 859006 h 1482462"/>
                  <a:gd name="connsiteX8-601" fmla="*/ 5514864 w 5514864"/>
                  <a:gd name="connsiteY8-602" fmla="*/ 1229393 h 1482462"/>
                  <a:gd name="connsiteX9-603" fmla="*/ 5226729 w 5514864"/>
                  <a:gd name="connsiteY9-604" fmla="*/ 1475965 h 1482462"/>
                  <a:gd name="connsiteX10-605" fmla="*/ 3375467 w 5514864"/>
                  <a:gd name="connsiteY10-606" fmla="*/ 1482461 h 1482462"/>
                  <a:gd name="connsiteX11-607" fmla="*/ 3167648 w 5514864"/>
                  <a:gd name="connsiteY11-608" fmla="*/ 1427043 h 1482462"/>
                  <a:gd name="connsiteX12-609" fmla="*/ 2932122 w 5514864"/>
                  <a:gd name="connsiteY12-610" fmla="*/ 1482462 h 1482462"/>
                  <a:gd name="connsiteX13-611" fmla="*/ 260427 w 5514864"/>
                  <a:gd name="connsiteY13-612" fmla="*/ 1448256 h 1482462"/>
                  <a:gd name="connsiteX14-613" fmla="*/ 0 w 5514864"/>
                  <a:gd name="connsiteY14-614" fmla="*/ 1229393 h 1482462"/>
                  <a:gd name="connsiteX15-615" fmla="*/ 27710 w 5514864"/>
                  <a:gd name="connsiteY15-616" fmla="*/ 547935 h 1482462"/>
                  <a:gd name="connsiteX0-617" fmla="*/ 27710 w 5514864"/>
                  <a:gd name="connsiteY0-618" fmla="*/ 547935 h 1482462"/>
                  <a:gd name="connsiteX1-619" fmla="*/ 218863 w 5514864"/>
                  <a:gd name="connsiteY1-620" fmla="*/ 121253 h 1482462"/>
                  <a:gd name="connsiteX2-621" fmla="*/ 2419502 w 5514864"/>
                  <a:gd name="connsiteY2-622" fmla="*/ 24 h 1482462"/>
                  <a:gd name="connsiteX3-623" fmla="*/ 3901939 w 5514864"/>
                  <a:gd name="connsiteY3-624" fmla="*/ 13879 h 1482462"/>
                  <a:gd name="connsiteX4-625" fmla="*/ 5268293 w 5514864"/>
                  <a:gd name="connsiteY4-626" fmla="*/ 51980 h 1482462"/>
                  <a:gd name="connsiteX5-627" fmla="*/ 5453648 w 5514864"/>
                  <a:gd name="connsiteY5-628" fmla="*/ 360242 h 1482462"/>
                  <a:gd name="connsiteX6-629" fmla="*/ 5459446 w 5514864"/>
                  <a:gd name="connsiteY6-630" fmla="*/ 575643 h 1482462"/>
                  <a:gd name="connsiteX7-631" fmla="*/ 5453649 w 5514864"/>
                  <a:gd name="connsiteY7-632" fmla="*/ 859006 h 1482462"/>
                  <a:gd name="connsiteX8-633" fmla="*/ 5514864 w 5514864"/>
                  <a:gd name="connsiteY8-634" fmla="*/ 1229393 h 1482462"/>
                  <a:gd name="connsiteX9-635" fmla="*/ 5226729 w 5514864"/>
                  <a:gd name="connsiteY9-636" fmla="*/ 1475965 h 1482462"/>
                  <a:gd name="connsiteX10-637" fmla="*/ 3375467 w 5514864"/>
                  <a:gd name="connsiteY10-638" fmla="*/ 1482461 h 1482462"/>
                  <a:gd name="connsiteX11-639" fmla="*/ 3167648 w 5514864"/>
                  <a:gd name="connsiteY11-640" fmla="*/ 1427043 h 1482462"/>
                  <a:gd name="connsiteX12-641" fmla="*/ 2932122 w 5514864"/>
                  <a:gd name="connsiteY12-642" fmla="*/ 1482462 h 1482462"/>
                  <a:gd name="connsiteX13-643" fmla="*/ 260427 w 5514864"/>
                  <a:gd name="connsiteY13-644" fmla="*/ 1448256 h 1482462"/>
                  <a:gd name="connsiteX14-645" fmla="*/ 0 w 5514864"/>
                  <a:gd name="connsiteY14-646" fmla="*/ 1229393 h 1482462"/>
                  <a:gd name="connsiteX15-647" fmla="*/ 27710 w 5514864"/>
                  <a:gd name="connsiteY15-648" fmla="*/ 547935 h 1482462"/>
                  <a:gd name="connsiteX0-649" fmla="*/ 27710 w 5514864"/>
                  <a:gd name="connsiteY0-650" fmla="*/ 547935 h 1482462"/>
                  <a:gd name="connsiteX1-651" fmla="*/ 132033 w 5514864"/>
                  <a:gd name="connsiteY1-652" fmla="*/ 121253 h 1482462"/>
                  <a:gd name="connsiteX2-653" fmla="*/ 2419502 w 5514864"/>
                  <a:gd name="connsiteY2-654" fmla="*/ 24 h 1482462"/>
                  <a:gd name="connsiteX3-655" fmla="*/ 3901939 w 5514864"/>
                  <a:gd name="connsiteY3-656" fmla="*/ 13879 h 1482462"/>
                  <a:gd name="connsiteX4-657" fmla="*/ 5268293 w 5514864"/>
                  <a:gd name="connsiteY4-658" fmla="*/ 51980 h 1482462"/>
                  <a:gd name="connsiteX5-659" fmla="*/ 5453648 w 5514864"/>
                  <a:gd name="connsiteY5-660" fmla="*/ 360242 h 1482462"/>
                  <a:gd name="connsiteX6-661" fmla="*/ 5459446 w 5514864"/>
                  <a:gd name="connsiteY6-662" fmla="*/ 575643 h 1482462"/>
                  <a:gd name="connsiteX7-663" fmla="*/ 5453649 w 5514864"/>
                  <a:gd name="connsiteY7-664" fmla="*/ 859006 h 1482462"/>
                  <a:gd name="connsiteX8-665" fmla="*/ 5514864 w 5514864"/>
                  <a:gd name="connsiteY8-666" fmla="*/ 1229393 h 1482462"/>
                  <a:gd name="connsiteX9-667" fmla="*/ 5226729 w 5514864"/>
                  <a:gd name="connsiteY9-668" fmla="*/ 1475965 h 1482462"/>
                  <a:gd name="connsiteX10-669" fmla="*/ 3375467 w 5514864"/>
                  <a:gd name="connsiteY10-670" fmla="*/ 1482461 h 1482462"/>
                  <a:gd name="connsiteX11-671" fmla="*/ 3167648 w 5514864"/>
                  <a:gd name="connsiteY11-672" fmla="*/ 1427043 h 1482462"/>
                  <a:gd name="connsiteX12-673" fmla="*/ 2932122 w 5514864"/>
                  <a:gd name="connsiteY12-674" fmla="*/ 1482462 h 1482462"/>
                  <a:gd name="connsiteX13-675" fmla="*/ 260427 w 5514864"/>
                  <a:gd name="connsiteY13-676" fmla="*/ 1448256 h 1482462"/>
                  <a:gd name="connsiteX14-677" fmla="*/ 0 w 5514864"/>
                  <a:gd name="connsiteY14-678" fmla="*/ 1229393 h 1482462"/>
                  <a:gd name="connsiteX15-679" fmla="*/ 27710 w 5514864"/>
                  <a:gd name="connsiteY15-680" fmla="*/ 547935 h 1482462"/>
                  <a:gd name="connsiteX0-681" fmla="*/ 0 w 5545041"/>
                  <a:gd name="connsiteY0-682" fmla="*/ 611667 h 1482462"/>
                  <a:gd name="connsiteX1-683" fmla="*/ 162210 w 5545041"/>
                  <a:gd name="connsiteY1-684" fmla="*/ 121253 h 1482462"/>
                  <a:gd name="connsiteX2-685" fmla="*/ 2449679 w 5545041"/>
                  <a:gd name="connsiteY2-686" fmla="*/ 24 h 1482462"/>
                  <a:gd name="connsiteX3-687" fmla="*/ 3932116 w 5545041"/>
                  <a:gd name="connsiteY3-688" fmla="*/ 13879 h 1482462"/>
                  <a:gd name="connsiteX4-689" fmla="*/ 5298470 w 5545041"/>
                  <a:gd name="connsiteY4-690" fmla="*/ 51980 h 1482462"/>
                  <a:gd name="connsiteX5-691" fmla="*/ 5483825 w 5545041"/>
                  <a:gd name="connsiteY5-692" fmla="*/ 360242 h 1482462"/>
                  <a:gd name="connsiteX6-693" fmla="*/ 5489623 w 5545041"/>
                  <a:gd name="connsiteY6-694" fmla="*/ 575643 h 1482462"/>
                  <a:gd name="connsiteX7-695" fmla="*/ 5483826 w 5545041"/>
                  <a:gd name="connsiteY7-696" fmla="*/ 859006 h 1482462"/>
                  <a:gd name="connsiteX8-697" fmla="*/ 5545041 w 5545041"/>
                  <a:gd name="connsiteY8-698" fmla="*/ 1229393 h 1482462"/>
                  <a:gd name="connsiteX9-699" fmla="*/ 5256906 w 5545041"/>
                  <a:gd name="connsiteY9-700" fmla="*/ 1475965 h 1482462"/>
                  <a:gd name="connsiteX10-701" fmla="*/ 3405644 w 5545041"/>
                  <a:gd name="connsiteY10-702" fmla="*/ 1482461 h 1482462"/>
                  <a:gd name="connsiteX11-703" fmla="*/ 3197825 w 5545041"/>
                  <a:gd name="connsiteY11-704" fmla="*/ 1427043 h 1482462"/>
                  <a:gd name="connsiteX12-705" fmla="*/ 2962299 w 5545041"/>
                  <a:gd name="connsiteY12-706" fmla="*/ 1482462 h 1482462"/>
                  <a:gd name="connsiteX13-707" fmla="*/ 290604 w 5545041"/>
                  <a:gd name="connsiteY13-708" fmla="*/ 1448256 h 1482462"/>
                  <a:gd name="connsiteX14-709" fmla="*/ 30177 w 5545041"/>
                  <a:gd name="connsiteY14-710" fmla="*/ 1229393 h 1482462"/>
                  <a:gd name="connsiteX15-711" fmla="*/ 0 w 5545041"/>
                  <a:gd name="connsiteY15-712" fmla="*/ 611667 h 1482462"/>
                  <a:gd name="connsiteX0-713" fmla="*/ 0 w 5545041"/>
                  <a:gd name="connsiteY0-714" fmla="*/ 597788 h 1468583"/>
                  <a:gd name="connsiteX1-715" fmla="*/ 162210 w 5545041"/>
                  <a:gd name="connsiteY1-716" fmla="*/ 107374 h 1468583"/>
                  <a:gd name="connsiteX2-717" fmla="*/ 2493094 w 5545041"/>
                  <a:gd name="connsiteY2-718" fmla="*/ 33943 h 1468583"/>
                  <a:gd name="connsiteX3-719" fmla="*/ 3932116 w 5545041"/>
                  <a:gd name="connsiteY3-720" fmla="*/ 0 h 1468583"/>
                  <a:gd name="connsiteX4-721" fmla="*/ 5298470 w 5545041"/>
                  <a:gd name="connsiteY4-722" fmla="*/ 38101 h 1468583"/>
                  <a:gd name="connsiteX5-723" fmla="*/ 5483825 w 5545041"/>
                  <a:gd name="connsiteY5-724" fmla="*/ 346363 h 1468583"/>
                  <a:gd name="connsiteX6-725" fmla="*/ 5489623 w 5545041"/>
                  <a:gd name="connsiteY6-726" fmla="*/ 561764 h 1468583"/>
                  <a:gd name="connsiteX7-727" fmla="*/ 5483826 w 5545041"/>
                  <a:gd name="connsiteY7-728" fmla="*/ 845127 h 1468583"/>
                  <a:gd name="connsiteX8-729" fmla="*/ 5545041 w 5545041"/>
                  <a:gd name="connsiteY8-730" fmla="*/ 1215514 h 1468583"/>
                  <a:gd name="connsiteX9-731" fmla="*/ 5256906 w 5545041"/>
                  <a:gd name="connsiteY9-732" fmla="*/ 1462086 h 1468583"/>
                  <a:gd name="connsiteX10-733" fmla="*/ 3405644 w 5545041"/>
                  <a:gd name="connsiteY10-734" fmla="*/ 1468582 h 1468583"/>
                  <a:gd name="connsiteX11-735" fmla="*/ 3197825 w 5545041"/>
                  <a:gd name="connsiteY11-736" fmla="*/ 1413164 h 1468583"/>
                  <a:gd name="connsiteX12-737" fmla="*/ 2962299 w 5545041"/>
                  <a:gd name="connsiteY12-738" fmla="*/ 1468583 h 1468583"/>
                  <a:gd name="connsiteX13-739" fmla="*/ 290604 w 5545041"/>
                  <a:gd name="connsiteY13-740" fmla="*/ 1434377 h 1468583"/>
                  <a:gd name="connsiteX14-741" fmla="*/ 30177 w 5545041"/>
                  <a:gd name="connsiteY14-742" fmla="*/ 1215514 h 1468583"/>
                  <a:gd name="connsiteX15-743" fmla="*/ 0 w 5545041"/>
                  <a:gd name="connsiteY15-744" fmla="*/ 597788 h 1468583"/>
                  <a:gd name="connsiteX0-745" fmla="*/ 0 w 5545041"/>
                  <a:gd name="connsiteY0-746" fmla="*/ 597788 h 1468583"/>
                  <a:gd name="connsiteX1-747" fmla="*/ 162210 w 5545041"/>
                  <a:gd name="connsiteY1-748" fmla="*/ 107374 h 1468583"/>
                  <a:gd name="connsiteX2-749" fmla="*/ 2493094 w 5545041"/>
                  <a:gd name="connsiteY2-750" fmla="*/ 33943 h 1468583"/>
                  <a:gd name="connsiteX3-751" fmla="*/ 3932116 w 5545041"/>
                  <a:gd name="connsiteY3-752" fmla="*/ 0 h 1468583"/>
                  <a:gd name="connsiteX4-753" fmla="*/ 5298470 w 5545041"/>
                  <a:gd name="connsiteY4-754" fmla="*/ 38101 h 1468583"/>
                  <a:gd name="connsiteX5-755" fmla="*/ 5483825 w 5545041"/>
                  <a:gd name="connsiteY5-756" fmla="*/ 346363 h 1468583"/>
                  <a:gd name="connsiteX6-757" fmla="*/ 5388322 w 5545041"/>
                  <a:gd name="connsiteY6-758" fmla="*/ 641427 h 1468583"/>
                  <a:gd name="connsiteX7-759" fmla="*/ 5483826 w 5545041"/>
                  <a:gd name="connsiteY7-760" fmla="*/ 845127 h 1468583"/>
                  <a:gd name="connsiteX8-761" fmla="*/ 5545041 w 5545041"/>
                  <a:gd name="connsiteY8-762" fmla="*/ 1215514 h 1468583"/>
                  <a:gd name="connsiteX9-763" fmla="*/ 5256906 w 5545041"/>
                  <a:gd name="connsiteY9-764" fmla="*/ 1462086 h 1468583"/>
                  <a:gd name="connsiteX10-765" fmla="*/ 3405644 w 5545041"/>
                  <a:gd name="connsiteY10-766" fmla="*/ 1468582 h 1468583"/>
                  <a:gd name="connsiteX11-767" fmla="*/ 3197825 w 5545041"/>
                  <a:gd name="connsiteY11-768" fmla="*/ 1413164 h 1468583"/>
                  <a:gd name="connsiteX12-769" fmla="*/ 2962299 w 5545041"/>
                  <a:gd name="connsiteY12-770" fmla="*/ 1468583 h 1468583"/>
                  <a:gd name="connsiteX13-771" fmla="*/ 290604 w 5545041"/>
                  <a:gd name="connsiteY13-772" fmla="*/ 1434377 h 1468583"/>
                  <a:gd name="connsiteX14-773" fmla="*/ 30177 w 5545041"/>
                  <a:gd name="connsiteY14-774" fmla="*/ 1215514 h 1468583"/>
                  <a:gd name="connsiteX15-775" fmla="*/ 0 w 5545041"/>
                  <a:gd name="connsiteY15-776" fmla="*/ 597788 h 1468583"/>
                  <a:gd name="connsiteX0-777" fmla="*/ 0 w 5545041"/>
                  <a:gd name="connsiteY0-778" fmla="*/ 597788 h 1468583"/>
                  <a:gd name="connsiteX1-779" fmla="*/ 162210 w 5545041"/>
                  <a:gd name="connsiteY1-780" fmla="*/ 107374 h 1468583"/>
                  <a:gd name="connsiteX2-781" fmla="*/ 2493094 w 5545041"/>
                  <a:gd name="connsiteY2-782" fmla="*/ 33943 h 1468583"/>
                  <a:gd name="connsiteX3-783" fmla="*/ 3932116 w 5545041"/>
                  <a:gd name="connsiteY3-784" fmla="*/ 0 h 1468583"/>
                  <a:gd name="connsiteX4-785" fmla="*/ 5298470 w 5545041"/>
                  <a:gd name="connsiteY4-786" fmla="*/ 38101 h 1468583"/>
                  <a:gd name="connsiteX5-787" fmla="*/ 5483825 w 5545041"/>
                  <a:gd name="connsiteY5-788" fmla="*/ 346363 h 1468583"/>
                  <a:gd name="connsiteX6-789" fmla="*/ 5388322 w 5545041"/>
                  <a:gd name="connsiteY6-790" fmla="*/ 641427 h 1468583"/>
                  <a:gd name="connsiteX7-791" fmla="*/ 5483826 w 5545041"/>
                  <a:gd name="connsiteY7-792" fmla="*/ 845127 h 1468583"/>
                  <a:gd name="connsiteX8-793" fmla="*/ 5545041 w 5545041"/>
                  <a:gd name="connsiteY8-794" fmla="*/ 1215514 h 1468583"/>
                  <a:gd name="connsiteX9-795" fmla="*/ 5126663 w 5545041"/>
                  <a:gd name="connsiteY9-796" fmla="*/ 1462087 h 1468583"/>
                  <a:gd name="connsiteX10-797" fmla="*/ 3405644 w 5545041"/>
                  <a:gd name="connsiteY10-798" fmla="*/ 1468582 h 1468583"/>
                  <a:gd name="connsiteX11-799" fmla="*/ 3197825 w 5545041"/>
                  <a:gd name="connsiteY11-800" fmla="*/ 1413164 h 1468583"/>
                  <a:gd name="connsiteX12-801" fmla="*/ 2962299 w 5545041"/>
                  <a:gd name="connsiteY12-802" fmla="*/ 1468583 h 1468583"/>
                  <a:gd name="connsiteX13-803" fmla="*/ 290604 w 5545041"/>
                  <a:gd name="connsiteY13-804" fmla="*/ 1434377 h 1468583"/>
                  <a:gd name="connsiteX14-805" fmla="*/ 30177 w 5545041"/>
                  <a:gd name="connsiteY14-806" fmla="*/ 1215514 h 1468583"/>
                  <a:gd name="connsiteX15-807" fmla="*/ 0 w 5545041"/>
                  <a:gd name="connsiteY15-808" fmla="*/ 597788 h 1468583"/>
                  <a:gd name="connsiteX0-809" fmla="*/ 0 w 5545041"/>
                  <a:gd name="connsiteY0-810" fmla="*/ 597788 h 1468583"/>
                  <a:gd name="connsiteX1-811" fmla="*/ 162210 w 5545041"/>
                  <a:gd name="connsiteY1-812" fmla="*/ 107374 h 1468583"/>
                  <a:gd name="connsiteX2-813" fmla="*/ 2493094 w 5545041"/>
                  <a:gd name="connsiteY2-814" fmla="*/ 33943 h 1468583"/>
                  <a:gd name="connsiteX3-815" fmla="*/ 3932116 w 5545041"/>
                  <a:gd name="connsiteY3-816" fmla="*/ 0 h 1468583"/>
                  <a:gd name="connsiteX4-817" fmla="*/ 5298470 w 5545041"/>
                  <a:gd name="connsiteY4-818" fmla="*/ 38101 h 1468583"/>
                  <a:gd name="connsiteX5-819" fmla="*/ 5483825 w 5545041"/>
                  <a:gd name="connsiteY5-820" fmla="*/ 346363 h 1468583"/>
                  <a:gd name="connsiteX6-821" fmla="*/ 5388322 w 5545041"/>
                  <a:gd name="connsiteY6-822" fmla="*/ 641427 h 1468583"/>
                  <a:gd name="connsiteX7-823" fmla="*/ 5483826 w 5545041"/>
                  <a:gd name="connsiteY7-824" fmla="*/ 845127 h 1468583"/>
                  <a:gd name="connsiteX8-825" fmla="*/ 5545041 w 5545041"/>
                  <a:gd name="connsiteY8-826" fmla="*/ 1215514 h 1468583"/>
                  <a:gd name="connsiteX9-827" fmla="*/ 5126663 w 5545041"/>
                  <a:gd name="connsiteY9-828" fmla="*/ 1462087 h 1468583"/>
                  <a:gd name="connsiteX10-829" fmla="*/ 3405644 w 5545041"/>
                  <a:gd name="connsiteY10-830" fmla="*/ 1468582 h 1468583"/>
                  <a:gd name="connsiteX11-831" fmla="*/ 2962299 w 5545041"/>
                  <a:gd name="connsiteY11-832" fmla="*/ 1468583 h 1468583"/>
                  <a:gd name="connsiteX12-833" fmla="*/ 290604 w 5545041"/>
                  <a:gd name="connsiteY12-834" fmla="*/ 1434377 h 1468583"/>
                  <a:gd name="connsiteX13-835" fmla="*/ 30177 w 5545041"/>
                  <a:gd name="connsiteY13-836" fmla="*/ 1215514 h 1468583"/>
                  <a:gd name="connsiteX14-837" fmla="*/ 0 w 5545041"/>
                  <a:gd name="connsiteY14-838" fmla="*/ 597788 h 1468583"/>
                  <a:gd name="connsiteX0-839" fmla="*/ 0 w 5545041"/>
                  <a:gd name="connsiteY0-840" fmla="*/ 597788 h 1468583"/>
                  <a:gd name="connsiteX1-841" fmla="*/ 162210 w 5545041"/>
                  <a:gd name="connsiteY1-842" fmla="*/ 107374 h 1468583"/>
                  <a:gd name="connsiteX2-843" fmla="*/ 2493094 w 5545041"/>
                  <a:gd name="connsiteY2-844" fmla="*/ 33943 h 1468583"/>
                  <a:gd name="connsiteX3-845" fmla="*/ 3932116 w 5545041"/>
                  <a:gd name="connsiteY3-846" fmla="*/ 0 h 1468583"/>
                  <a:gd name="connsiteX4-847" fmla="*/ 5298470 w 5545041"/>
                  <a:gd name="connsiteY4-848" fmla="*/ 38101 h 1468583"/>
                  <a:gd name="connsiteX5-849" fmla="*/ 5483825 w 5545041"/>
                  <a:gd name="connsiteY5-850" fmla="*/ 346363 h 1468583"/>
                  <a:gd name="connsiteX6-851" fmla="*/ 5388322 w 5545041"/>
                  <a:gd name="connsiteY6-852" fmla="*/ 641427 h 1468583"/>
                  <a:gd name="connsiteX7-853" fmla="*/ 5483826 w 5545041"/>
                  <a:gd name="connsiteY7-854" fmla="*/ 845127 h 1468583"/>
                  <a:gd name="connsiteX8-855" fmla="*/ 5545041 w 5545041"/>
                  <a:gd name="connsiteY8-856" fmla="*/ 1215514 h 1468583"/>
                  <a:gd name="connsiteX9-857" fmla="*/ 5126663 w 5545041"/>
                  <a:gd name="connsiteY9-858" fmla="*/ 1462087 h 1468583"/>
                  <a:gd name="connsiteX10-859" fmla="*/ 3405644 w 5545041"/>
                  <a:gd name="connsiteY10-860" fmla="*/ 1468582 h 1468583"/>
                  <a:gd name="connsiteX11-861" fmla="*/ 2962299 w 5545041"/>
                  <a:gd name="connsiteY11-862" fmla="*/ 1468583 h 1468583"/>
                  <a:gd name="connsiteX12-863" fmla="*/ 1737824 w 5545041"/>
                  <a:gd name="connsiteY12-864" fmla="*/ 1444682 h 1468583"/>
                  <a:gd name="connsiteX13-865" fmla="*/ 290604 w 5545041"/>
                  <a:gd name="connsiteY13-866" fmla="*/ 1434377 h 1468583"/>
                  <a:gd name="connsiteX14-867" fmla="*/ 30177 w 5545041"/>
                  <a:gd name="connsiteY14-868" fmla="*/ 1215514 h 1468583"/>
                  <a:gd name="connsiteX15-869" fmla="*/ 0 w 5545041"/>
                  <a:gd name="connsiteY15-870" fmla="*/ 597788 h 1468583"/>
                  <a:gd name="connsiteX0-871" fmla="*/ 0 w 5545041"/>
                  <a:gd name="connsiteY0-872" fmla="*/ 597788 h 1468583"/>
                  <a:gd name="connsiteX1-873" fmla="*/ 162210 w 5545041"/>
                  <a:gd name="connsiteY1-874" fmla="*/ 107374 h 1468583"/>
                  <a:gd name="connsiteX2-875" fmla="*/ 2493094 w 5545041"/>
                  <a:gd name="connsiteY2-876" fmla="*/ 33943 h 1468583"/>
                  <a:gd name="connsiteX3-877" fmla="*/ 3932116 w 5545041"/>
                  <a:gd name="connsiteY3-878" fmla="*/ 0 h 1468583"/>
                  <a:gd name="connsiteX4-879" fmla="*/ 5298470 w 5545041"/>
                  <a:gd name="connsiteY4-880" fmla="*/ 38101 h 1468583"/>
                  <a:gd name="connsiteX5-881" fmla="*/ 5483825 w 5545041"/>
                  <a:gd name="connsiteY5-882" fmla="*/ 346363 h 1468583"/>
                  <a:gd name="connsiteX6-883" fmla="*/ 5388322 w 5545041"/>
                  <a:gd name="connsiteY6-884" fmla="*/ 641427 h 1468583"/>
                  <a:gd name="connsiteX7-885" fmla="*/ 5483826 w 5545041"/>
                  <a:gd name="connsiteY7-886" fmla="*/ 845127 h 1468583"/>
                  <a:gd name="connsiteX8-887" fmla="*/ 5545041 w 5545041"/>
                  <a:gd name="connsiteY8-888" fmla="*/ 1215514 h 1468583"/>
                  <a:gd name="connsiteX9-889" fmla="*/ 5126663 w 5545041"/>
                  <a:gd name="connsiteY9-890" fmla="*/ 1462087 h 1468583"/>
                  <a:gd name="connsiteX10-891" fmla="*/ 3405644 w 5545041"/>
                  <a:gd name="connsiteY10-892" fmla="*/ 1468582 h 1468583"/>
                  <a:gd name="connsiteX11-893" fmla="*/ 2962299 w 5545041"/>
                  <a:gd name="connsiteY11-894" fmla="*/ 1468583 h 1468583"/>
                  <a:gd name="connsiteX12-895" fmla="*/ 1853598 w 5545041"/>
                  <a:gd name="connsiteY12-896" fmla="*/ 1380952 h 1468583"/>
                  <a:gd name="connsiteX13-897" fmla="*/ 290604 w 5545041"/>
                  <a:gd name="connsiteY13-898" fmla="*/ 1434377 h 1468583"/>
                  <a:gd name="connsiteX14-899" fmla="*/ 30177 w 5545041"/>
                  <a:gd name="connsiteY14-900" fmla="*/ 1215514 h 1468583"/>
                  <a:gd name="connsiteX15-901" fmla="*/ 0 w 5545041"/>
                  <a:gd name="connsiteY15-902" fmla="*/ 597788 h 1468583"/>
                  <a:gd name="connsiteX0-903" fmla="*/ 0 w 5545041"/>
                  <a:gd name="connsiteY0-904" fmla="*/ 597788 h 1468583"/>
                  <a:gd name="connsiteX1-905" fmla="*/ 162210 w 5545041"/>
                  <a:gd name="connsiteY1-906" fmla="*/ 107374 h 1468583"/>
                  <a:gd name="connsiteX2-907" fmla="*/ 2493094 w 5545041"/>
                  <a:gd name="connsiteY2-908" fmla="*/ 33943 h 1468583"/>
                  <a:gd name="connsiteX3-909" fmla="*/ 3932116 w 5545041"/>
                  <a:gd name="connsiteY3-910" fmla="*/ 0 h 1468583"/>
                  <a:gd name="connsiteX4-911" fmla="*/ 5298470 w 5545041"/>
                  <a:gd name="connsiteY4-912" fmla="*/ 38101 h 1468583"/>
                  <a:gd name="connsiteX5-913" fmla="*/ 5483825 w 5545041"/>
                  <a:gd name="connsiteY5-914" fmla="*/ 346363 h 1468583"/>
                  <a:gd name="connsiteX6-915" fmla="*/ 5388322 w 5545041"/>
                  <a:gd name="connsiteY6-916" fmla="*/ 641427 h 1468583"/>
                  <a:gd name="connsiteX7-917" fmla="*/ 5483826 w 5545041"/>
                  <a:gd name="connsiteY7-918" fmla="*/ 845127 h 1468583"/>
                  <a:gd name="connsiteX8-919" fmla="*/ 5545041 w 5545041"/>
                  <a:gd name="connsiteY8-920" fmla="*/ 1215514 h 1468583"/>
                  <a:gd name="connsiteX9-921" fmla="*/ 5126663 w 5545041"/>
                  <a:gd name="connsiteY9-922" fmla="*/ 1462087 h 1468583"/>
                  <a:gd name="connsiteX10-923" fmla="*/ 3405644 w 5545041"/>
                  <a:gd name="connsiteY10-924" fmla="*/ 1468582 h 1468583"/>
                  <a:gd name="connsiteX11-925" fmla="*/ 2962299 w 5545041"/>
                  <a:gd name="connsiteY11-926" fmla="*/ 1468583 h 1468583"/>
                  <a:gd name="connsiteX12-927" fmla="*/ 1853598 w 5545041"/>
                  <a:gd name="connsiteY12-928" fmla="*/ 1380952 h 1468583"/>
                  <a:gd name="connsiteX13-929" fmla="*/ 290604 w 5545041"/>
                  <a:gd name="connsiteY13-930" fmla="*/ 1434377 h 1468583"/>
                  <a:gd name="connsiteX14-931" fmla="*/ 30177 w 5545041"/>
                  <a:gd name="connsiteY14-932" fmla="*/ 1215514 h 1468583"/>
                  <a:gd name="connsiteX15-933" fmla="*/ 0 w 5545041"/>
                  <a:gd name="connsiteY15-934" fmla="*/ 597788 h 1468583"/>
                  <a:gd name="connsiteX0-935" fmla="*/ 0 w 5545041"/>
                  <a:gd name="connsiteY0-936" fmla="*/ 597788 h 1468583"/>
                  <a:gd name="connsiteX1-937" fmla="*/ 162210 w 5545041"/>
                  <a:gd name="connsiteY1-938" fmla="*/ 107374 h 1468583"/>
                  <a:gd name="connsiteX2-939" fmla="*/ 2493094 w 5545041"/>
                  <a:gd name="connsiteY2-940" fmla="*/ 33943 h 1468583"/>
                  <a:gd name="connsiteX3-941" fmla="*/ 3932116 w 5545041"/>
                  <a:gd name="connsiteY3-942" fmla="*/ 0 h 1468583"/>
                  <a:gd name="connsiteX4-943" fmla="*/ 5298470 w 5545041"/>
                  <a:gd name="connsiteY4-944" fmla="*/ 38101 h 1468583"/>
                  <a:gd name="connsiteX5-945" fmla="*/ 5483825 w 5545041"/>
                  <a:gd name="connsiteY5-946" fmla="*/ 346363 h 1468583"/>
                  <a:gd name="connsiteX6-947" fmla="*/ 5388322 w 5545041"/>
                  <a:gd name="connsiteY6-948" fmla="*/ 641427 h 1468583"/>
                  <a:gd name="connsiteX7-949" fmla="*/ 5483826 w 5545041"/>
                  <a:gd name="connsiteY7-950" fmla="*/ 845127 h 1468583"/>
                  <a:gd name="connsiteX8-951" fmla="*/ 5545041 w 5545041"/>
                  <a:gd name="connsiteY8-952" fmla="*/ 1215514 h 1468583"/>
                  <a:gd name="connsiteX9-953" fmla="*/ 5126663 w 5545041"/>
                  <a:gd name="connsiteY9-954" fmla="*/ 1462087 h 1468583"/>
                  <a:gd name="connsiteX10-955" fmla="*/ 3405644 w 5545041"/>
                  <a:gd name="connsiteY10-956" fmla="*/ 1468582 h 1468583"/>
                  <a:gd name="connsiteX11-957" fmla="*/ 2962299 w 5545041"/>
                  <a:gd name="connsiteY11-958" fmla="*/ 1468583 h 1468583"/>
                  <a:gd name="connsiteX12-959" fmla="*/ 1853598 w 5545041"/>
                  <a:gd name="connsiteY12-960" fmla="*/ 1380952 h 1468583"/>
                  <a:gd name="connsiteX13-961" fmla="*/ 1419449 w 5545041"/>
                  <a:gd name="connsiteY13-962" fmla="*/ 1380952 h 1468583"/>
                  <a:gd name="connsiteX14-963" fmla="*/ 290604 w 5545041"/>
                  <a:gd name="connsiteY14-964" fmla="*/ 1434377 h 1468583"/>
                  <a:gd name="connsiteX15-965" fmla="*/ 30177 w 5545041"/>
                  <a:gd name="connsiteY15-966" fmla="*/ 1215514 h 1468583"/>
                  <a:gd name="connsiteX16" fmla="*/ 0 w 5545041"/>
                  <a:gd name="connsiteY16" fmla="*/ 597788 h 1468583"/>
                  <a:gd name="connsiteX0-967" fmla="*/ 0 w 5545041"/>
                  <a:gd name="connsiteY0-968" fmla="*/ 597788 h 1468583"/>
                  <a:gd name="connsiteX1-969" fmla="*/ 162210 w 5545041"/>
                  <a:gd name="connsiteY1-970" fmla="*/ 107374 h 1468583"/>
                  <a:gd name="connsiteX2-971" fmla="*/ 2493094 w 5545041"/>
                  <a:gd name="connsiteY2-972" fmla="*/ 33943 h 1468583"/>
                  <a:gd name="connsiteX3-973" fmla="*/ 3932116 w 5545041"/>
                  <a:gd name="connsiteY3-974" fmla="*/ 0 h 1468583"/>
                  <a:gd name="connsiteX4-975" fmla="*/ 5298470 w 5545041"/>
                  <a:gd name="connsiteY4-976" fmla="*/ 38101 h 1468583"/>
                  <a:gd name="connsiteX5-977" fmla="*/ 5483825 w 5545041"/>
                  <a:gd name="connsiteY5-978" fmla="*/ 346363 h 1468583"/>
                  <a:gd name="connsiteX6-979" fmla="*/ 5388322 w 5545041"/>
                  <a:gd name="connsiteY6-980" fmla="*/ 641427 h 1468583"/>
                  <a:gd name="connsiteX7-981" fmla="*/ 5483826 w 5545041"/>
                  <a:gd name="connsiteY7-982" fmla="*/ 845127 h 1468583"/>
                  <a:gd name="connsiteX8-983" fmla="*/ 5545041 w 5545041"/>
                  <a:gd name="connsiteY8-984" fmla="*/ 1215514 h 1468583"/>
                  <a:gd name="connsiteX9-985" fmla="*/ 5126663 w 5545041"/>
                  <a:gd name="connsiteY9-986" fmla="*/ 1462087 h 1468583"/>
                  <a:gd name="connsiteX10-987" fmla="*/ 3405644 w 5545041"/>
                  <a:gd name="connsiteY10-988" fmla="*/ 1468582 h 1468583"/>
                  <a:gd name="connsiteX11-989" fmla="*/ 2962299 w 5545041"/>
                  <a:gd name="connsiteY11-990" fmla="*/ 1468583 h 1468583"/>
                  <a:gd name="connsiteX12-991" fmla="*/ 1853598 w 5545041"/>
                  <a:gd name="connsiteY12-992" fmla="*/ 1380952 h 1468583"/>
                  <a:gd name="connsiteX13-993" fmla="*/ 1491807 w 5545041"/>
                  <a:gd name="connsiteY13-994" fmla="*/ 1444682 h 1468583"/>
                  <a:gd name="connsiteX14-995" fmla="*/ 290604 w 5545041"/>
                  <a:gd name="connsiteY14-996" fmla="*/ 1434377 h 1468583"/>
                  <a:gd name="connsiteX15-997" fmla="*/ 30177 w 5545041"/>
                  <a:gd name="connsiteY15-998" fmla="*/ 1215514 h 1468583"/>
                  <a:gd name="connsiteX16-999" fmla="*/ 0 w 5545041"/>
                  <a:gd name="connsiteY16-1000" fmla="*/ 597788 h 1468583"/>
                  <a:gd name="connsiteX0-1001" fmla="*/ 0 w 5545041"/>
                  <a:gd name="connsiteY0-1002" fmla="*/ 597788 h 1468583"/>
                  <a:gd name="connsiteX1-1003" fmla="*/ 162210 w 5545041"/>
                  <a:gd name="connsiteY1-1004" fmla="*/ 107374 h 1468583"/>
                  <a:gd name="connsiteX2-1005" fmla="*/ 2493094 w 5545041"/>
                  <a:gd name="connsiteY2-1006" fmla="*/ 33943 h 1468583"/>
                  <a:gd name="connsiteX3-1007" fmla="*/ 3932116 w 5545041"/>
                  <a:gd name="connsiteY3-1008" fmla="*/ 0 h 1468583"/>
                  <a:gd name="connsiteX4-1009" fmla="*/ 5298470 w 5545041"/>
                  <a:gd name="connsiteY4-1010" fmla="*/ 38101 h 1468583"/>
                  <a:gd name="connsiteX5-1011" fmla="*/ 5483825 w 5545041"/>
                  <a:gd name="connsiteY5-1012" fmla="*/ 346363 h 1468583"/>
                  <a:gd name="connsiteX6-1013" fmla="*/ 5388322 w 5545041"/>
                  <a:gd name="connsiteY6-1014" fmla="*/ 641427 h 1468583"/>
                  <a:gd name="connsiteX7-1015" fmla="*/ 5483826 w 5545041"/>
                  <a:gd name="connsiteY7-1016" fmla="*/ 845127 h 1468583"/>
                  <a:gd name="connsiteX8-1017" fmla="*/ 5545041 w 5545041"/>
                  <a:gd name="connsiteY8-1018" fmla="*/ 1215514 h 1468583"/>
                  <a:gd name="connsiteX9-1019" fmla="*/ 5126663 w 5545041"/>
                  <a:gd name="connsiteY9-1020" fmla="*/ 1462087 h 1468583"/>
                  <a:gd name="connsiteX10-1021" fmla="*/ 3854264 w 5545041"/>
                  <a:gd name="connsiteY10-1022" fmla="*/ 1452650 h 1468583"/>
                  <a:gd name="connsiteX11-1023" fmla="*/ 2962299 w 5545041"/>
                  <a:gd name="connsiteY11-1024" fmla="*/ 1468583 h 1468583"/>
                  <a:gd name="connsiteX12-1025" fmla="*/ 1853598 w 5545041"/>
                  <a:gd name="connsiteY12-1026" fmla="*/ 1380952 h 1468583"/>
                  <a:gd name="connsiteX13-1027" fmla="*/ 1491807 w 5545041"/>
                  <a:gd name="connsiteY13-1028" fmla="*/ 1444682 h 1468583"/>
                  <a:gd name="connsiteX14-1029" fmla="*/ 290604 w 5545041"/>
                  <a:gd name="connsiteY14-1030" fmla="*/ 1434377 h 1468583"/>
                  <a:gd name="connsiteX15-1031" fmla="*/ 30177 w 5545041"/>
                  <a:gd name="connsiteY15-1032" fmla="*/ 1215514 h 1468583"/>
                  <a:gd name="connsiteX16-1033" fmla="*/ 0 w 5545041"/>
                  <a:gd name="connsiteY16-1034" fmla="*/ 597788 h 1468583"/>
                  <a:gd name="connsiteX0-1035" fmla="*/ 0 w 5545041"/>
                  <a:gd name="connsiteY0-1036" fmla="*/ 565923 h 1436718"/>
                  <a:gd name="connsiteX1-1037" fmla="*/ 162210 w 5545041"/>
                  <a:gd name="connsiteY1-1038" fmla="*/ 75509 h 1436718"/>
                  <a:gd name="connsiteX2-1039" fmla="*/ 2493094 w 5545041"/>
                  <a:gd name="connsiteY2-1040" fmla="*/ 2078 h 1436718"/>
                  <a:gd name="connsiteX3-1041" fmla="*/ 4018947 w 5545041"/>
                  <a:gd name="connsiteY3-1042" fmla="*/ 0 h 1436718"/>
                  <a:gd name="connsiteX4-1043" fmla="*/ 5298470 w 5545041"/>
                  <a:gd name="connsiteY4-1044" fmla="*/ 6236 h 1436718"/>
                  <a:gd name="connsiteX5-1045" fmla="*/ 5483825 w 5545041"/>
                  <a:gd name="connsiteY5-1046" fmla="*/ 314498 h 1436718"/>
                  <a:gd name="connsiteX6-1047" fmla="*/ 5388322 w 5545041"/>
                  <a:gd name="connsiteY6-1048" fmla="*/ 609562 h 1436718"/>
                  <a:gd name="connsiteX7-1049" fmla="*/ 5483826 w 5545041"/>
                  <a:gd name="connsiteY7-1050" fmla="*/ 813262 h 1436718"/>
                  <a:gd name="connsiteX8-1051" fmla="*/ 5545041 w 5545041"/>
                  <a:gd name="connsiteY8-1052" fmla="*/ 1183649 h 1436718"/>
                  <a:gd name="connsiteX9-1053" fmla="*/ 5126663 w 5545041"/>
                  <a:gd name="connsiteY9-1054" fmla="*/ 1430222 h 1436718"/>
                  <a:gd name="connsiteX10-1055" fmla="*/ 3854264 w 5545041"/>
                  <a:gd name="connsiteY10-1056" fmla="*/ 1420785 h 1436718"/>
                  <a:gd name="connsiteX11-1057" fmla="*/ 2962299 w 5545041"/>
                  <a:gd name="connsiteY11-1058" fmla="*/ 1436718 h 1436718"/>
                  <a:gd name="connsiteX12-1059" fmla="*/ 1853598 w 5545041"/>
                  <a:gd name="connsiteY12-1060" fmla="*/ 1349087 h 1436718"/>
                  <a:gd name="connsiteX13-1061" fmla="*/ 1491807 w 5545041"/>
                  <a:gd name="connsiteY13-1062" fmla="*/ 1412817 h 1436718"/>
                  <a:gd name="connsiteX14-1063" fmla="*/ 290604 w 5545041"/>
                  <a:gd name="connsiteY14-1064" fmla="*/ 1402512 h 1436718"/>
                  <a:gd name="connsiteX15-1065" fmla="*/ 30177 w 5545041"/>
                  <a:gd name="connsiteY15-1066" fmla="*/ 1183649 h 1436718"/>
                  <a:gd name="connsiteX16-1067" fmla="*/ 0 w 5545041"/>
                  <a:gd name="connsiteY16-1068" fmla="*/ 565923 h 143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91" y="connsiteY9-92"/>
                  </a:cxn>
                  <a:cxn ang="0">
                    <a:pos x="connsiteX10-113" y="connsiteY10-114"/>
                  </a:cxn>
                  <a:cxn ang="0">
                    <a:pos x="connsiteX11-137" y="connsiteY11-138"/>
                  </a:cxn>
                  <a:cxn ang="0">
                    <a:pos x="connsiteX12-235" y="connsiteY12-236"/>
                  </a:cxn>
                  <a:cxn ang="0">
                    <a:pos x="connsiteX13-315" y="connsiteY13-316"/>
                  </a:cxn>
                  <a:cxn ang="0">
                    <a:pos x="connsiteX14-373" y="connsiteY14-374"/>
                  </a:cxn>
                  <a:cxn ang="0">
                    <a:pos x="connsiteX15-615" y="connsiteY15-616"/>
                  </a:cxn>
                  <a:cxn ang="0">
                    <a:pos x="connsiteX16-999" y="connsiteY16-1000"/>
                  </a:cxn>
                </a:cxnLst>
                <a:rect l="l" t="t" r="r" b="b"/>
                <a:pathLst>
                  <a:path w="5545041" h="1436718">
                    <a:moveTo>
                      <a:pt x="0" y="565923"/>
                    </a:moveTo>
                    <a:cubicBezTo>
                      <a:pt x="0" y="429745"/>
                      <a:pt x="26032" y="75509"/>
                      <a:pt x="162210" y="75509"/>
                    </a:cubicBezTo>
                    <a:cubicBezTo>
                      <a:pt x="295393" y="-6464"/>
                      <a:pt x="1778020" y="924"/>
                      <a:pt x="2493094" y="2078"/>
                    </a:cubicBezTo>
                    <a:lnTo>
                      <a:pt x="4018947" y="0"/>
                    </a:lnTo>
                    <a:lnTo>
                      <a:pt x="5298470" y="6236"/>
                    </a:lnTo>
                    <a:cubicBezTo>
                      <a:pt x="5561706" y="43181"/>
                      <a:pt x="5445039" y="273403"/>
                      <a:pt x="5483825" y="314498"/>
                    </a:cubicBezTo>
                    <a:cubicBezTo>
                      <a:pt x="5522611" y="355593"/>
                      <a:pt x="5392940" y="505653"/>
                      <a:pt x="5388322" y="609562"/>
                    </a:cubicBezTo>
                    <a:cubicBezTo>
                      <a:pt x="5386389" y="777907"/>
                      <a:pt x="5485759" y="644917"/>
                      <a:pt x="5483826" y="813262"/>
                    </a:cubicBezTo>
                    <a:lnTo>
                      <a:pt x="5545041" y="1183649"/>
                    </a:lnTo>
                    <a:cubicBezTo>
                      <a:pt x="5545041" y="1319827"/>
                      <a:pt x="5262841" y="1430222"/>
                      <a:pt x="5126663" y="1430222"/>
                    </a:cubicBezTo>
                    <a:lnTo>
                      <a:pt x="3854264" y="1420785"/>
                    </a:lnTo>
                    <a:lnTo>
                      <a:pt x="2962299" y="1436718"/>
                    </a:lnTo>
                    <a:cubicBezTo>
                      <a:pt x="2592732" y="1407508"/>
                      <a:pt x="2107393" y="1426095"/>
                      <a:pt x="1853598" y="1349087"/>
                    </a:cubicBezTo>
                    <a:lnTo>
                      <a:pt x="1491807" y="1412817"/>
                    </a:lnTo>
                    <a:lnTo>
                      <a:pt x="290604" y="1402512"/>
                    </a:lnTo>
                    <a:cubicBezTo>
                      <a:pt x="154426" y="1402512"/>
                      <a:pt x="30177" y="1319827"/>
                      <a:pt x="30177" y="1183649"/>
                    </a:cubicBezTo>
                    <a:cubicBezTo>
                      <a:pt x="30177" y="854896"/>
                      <a:pt x="41564" y="1019367"/>
                      <a:pt x="0" y="56592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23" name="Rectangle 15"/>
              <p:cNvSpPr/>
              <p:nvPr/>
            </p:nvSpPr>
            <p:spPr>
              <a:xfrm>
                <a:off x="5055530" y="5454322"/>
                <a:ext cx="4839815" cy="1051888"/>
              </a:xfrm>
              <a:custGeom>
                <a:avLst/>
                <a:gdLst>
                  <a:gd name="connsiteX0" fmla="*/ 0 w 4628077"/>
                  <a:gd name="connsiteY0" fmla="*/ 208471 h 1250801"/>
                  <a:gd name="connsiteX1" fmla="*/ 208471 w 4628077"/>
                  <a:gd name="connsiteY1" fmla="*/ 0 h 1250801"/>
                  <a:gd name="connsiteX2" fmla="*/ 4419606 w 4628077"/>
                  <a:gd name="connsiteY2" fmla="*/ 0 h 1250801"/>
                  <a:gd name="connsiteX3" fmla="*/ 4628077 w 4628077"/>
                  <a:gd name="connsiteY3" fmla="*/ 208471 h 1250801"/>
                  <a:gd name="connsiteX4" fmla="*/ 4628077 w 4628077"/>
                  <a:gd name="connsiteY4" fmla="*/ 1042330 h 1250801"/>
                  <a:gd name="connsiteX5" fmla="*/ 4419606 w 4628077"/>
                  <a:gd name="connsiteY5" fmla="*/ 1250801 h 1250801"/>
                  <a:gd name="connsiteX6" fmla="*/ 208471 w 4628077"/>
                  <a:gd name="connsiteY6" fmla="*/ 1250801 h 1250801"/>
                  <a:gd name="connsiteX7" fmla="*/ 0 w 4628077"/>
                  <a:gd name="connsiteY7" fmla="*/ 1042330 h 1250801"/>
                  <a:gd name="connsiteX8" fmla="*/ 0 w 4628077"/>
                  <a:gd name="connsiteY8" fmla="*/ 208471 h 1250801"/>
                  <a:gd name="connsiteX0-1" fmla="*/ 96982 w 4628077"/>
                  <a:gd name="connsiteY0-2" fmla="*/ 291598 h 1250801"/>
                  <a:gd name="connsiteX1-3" fmla="*/ 208471 w 4628077"/>
                  <a:gd name="connsiteY1-4" fmla="*/ 0 h 1250801"/>
                  <a:gd name="connsiteX2-5" fmla="*/ 4419606 w 4628077"/>
                  <a:gd name="connsiteY2-6" fmla="*/ 0 h 1250801"/>
                  <a:gd name="connsiteX3-7" fmla="*/ 4628077 w 4628077"/>
                  <a:gd name="connsiteY3-8" fmla="*/ 208471 h 1250801"/>
                  <a:gd name="connsiteX4-9" fmla="*/ 4628077 w 4628077"/>
                  <a:gd name="connsiteY4-10" fmla="*/ 1042330 h 1250801"/>
                  <a:gd name="connsiteX5-11" fmla="*/ 4419606 w 4628077"/>
                  <a:gd name="connsiteY5-12" fmla="*/ 1250801 h 1250801"/>
                  <a:gd name="connsiteX6-13" fmla="*/ 208471 w 4628077"/>
                  <a:gd name="connsiteY6-14" fmla="*/ 1250801 h 1250801"/>
                  <a:gd name="connsiteX7-15" fmla="*/ 0 w 4628077"/>
                  <a:gd name="connsiteY7-16" fmla="*/ 1042330 h 1250801"/>
                  <a:gd name="connsiteX8-17" fmla="*/ 96982 w 4628077"/>
                  <a:gd name="connsiteY8-18" fmla="*/ 291598 h 1250801"/>
                  <a:gd name="connsiteX0-19" fmla="*/ 96982 w 4628077"/>
                  <a:gd name="connsiteY0-20" fmla="*/ 291600 h 1250803"/>
                  <a:gd name="connsiteX1-21" fmla="*/ 208471 w 4628077"/>
                  <a:gd name="connsiteY1-22" fmla="*/ 2 h 1250803"/>
                  <a:gd name="connsiteX2-23" fmla="*/ 2689117 w 4628077"/>
                  <a:gd name="connsiteY2-24" fmla="*/ 0 h 1250803"/>
                  <a:gd name="connsiteX3-25" fmla="*/ 4419606 w 4628077"/>
                  <a:gd name="connsiteY3-26" fmla="*/ 2 h 1250803"/>
                  <a:gd name="connsiteX4-27" fmla="*/ 4628077 w 4628077"/>
                  <a:gd name="connsiteY4-28" fmla="*/ 208473 h 1250803"/>
                  <a:gd name="connsiteX5-29" fmla="*/ 4628077 w 4628077"/>
                  <a:gd name="connsiteY5-30" fmla="*/ 1042332 h 1250803"/>
                  <a:gd name="connsiteX6-31" fmla="*/ 4419606 w 4628077"/>
                  <a:gd name="connsiteY6-32" fmla="*/ 1250803 h 1250803"/>
                  <a:gd name="connsiteX7-33" fmla="*/ 208471 w 4628077"/>
                  <a:gd name="connsiteY7-34" fmla="*/ 1250803 h 1250803"/>
                  <a:gd name="connsiteX8-35" fmla="*/ 0 w 4628077"/>
                  <a:gd name="connsiteY8-36" fmla="*/ 1042332 h 1250803"/>
                  <a:gd name="connsiteX9" fmla="*/ 96982 w 4628077"/>
                  <a:gd name="connsiteY9" fmla="*/ 291600 h 1250803"/>
                  <a:gd name="connsiteX0-37" fmla="*/ 96982 w 4628077"/>
                  <a:gd name="connsiteY0-38" fmla="*/ 291598 h 1250801"/>
                  <a:gd name="connsiteX1-39" fmla="*/ 208471 w 4628077"/>
                  <a:gd name="connsiteY1-40" fmla="*/ 0 h 1250801"/>
                  <a:gd name="connsiteX2-41" fmla="*/ 2689117 w 4628077"/>
                  <a:gd name="connsiteY2-42" fmla="*/ 83125 h 1250801"/>
                  <a:gd name="connsiteX3-43" fmla="*/ 4419606 w 4628077"/>
                  <a:gd name="connsiteY3-44" fmla="*/ 0 h 1250801"/>
                  <a:gd name="connsiteX4-45" fmla="*/ 4628077 w 4628077"/>
                  <a:gd name="connsiteY4-46" fmla="*/ 208471 h 1250801"/>
                  <a:gd name="connsiteX5-47" fmla="*/ 4628077 w 4628077"/>
                  <a:gd name="connsiteY5-48" fmla="*/ 1042330 h 1250801"/>
                  <a:gd name="connsiteX6-49" fmla="*/ 4419606 w 4628077"/>
                  <a:gd name="connsiteY6-50" fmla="*/ 1250801 h 1250801"/>
                  <a:gd name="connsiteX7-51" fmla="*/ 208471 w 4628077"/>
                  <a:gd name="connsiteY7-52" fmla="*/ 1250801 h 1250801"/>
                  <a:gd name="connsiteX8-53" fmla="*/ 0 w 4628077"/>
                  <a:gd name="connsiteY8-54" fmla="*/ 1042330 h 1250801"/>
                  <a:gd name="connsiteX9-55" fmla="*/ 96982 w 4628077"/>
                  <a:gd name="connsiteY9-56" fmla="*/ 291598 h 1250801"/>
                  <a:gd name="connsiteX0-57" fmla="*/ 96982 w 4628077"/>
                  <a:gd name="connsiteY0-58" fmla="*/ 291598 h 1250801"/>
                  <a:gd name="connsiteX1-59" fmla="*/ 277743 w 4628077"/>
                  <a:gd name="connsiteY1-60" fmla="*/ 0 h 1250801"/>
                  <a:gd name="connsiteX2-61" fmla="*/ 2689117 w 4628077"/>
                  <a:gd name="connsiteY2-62" fmla="*/ 83125 h 1250801"/>
                  <a:gd name="connsiteX3-63" fmla="*/ 4419606 w 4628077"/>
                  <a:gd name="connsiteY3-64" fmla="*/ 0 h 1250801"/>
                  <a:gd name="connsiteX4-65" fmla="*/ 4628077 w 4628077"/>
                  <a:gd name="connsiteY4-66" fmla="*/ 208471 h 1250801"/>
                  <a:gd name="connsiteX5-67" fmla="*/ 4628077 w 4628077"/>
                  <a:gd name="connsiteY5-68" fmla="*/ 1042330 h 1250801"/>
                  <a:gd name="connsiteX6-69" fmla="*/ 4419606 w 4628077"/>
                  <a:gd name="connsiteY6-70" fmla="*/ 1250801 h 1250801"/>
                  <a:gd name="connsiteX7-71" fmla="*/ 208471 w 4628077"/>
                  <a:gd name="connsiteY7-72" fmla="*/ 1250801 h 1250801"/>
                  <a:gd name="connsiteX8-73" fmla="*/ 0 w 4628077"/>
                  <a:gd name="connsiteY8-74" fmla="*/ 1042330 h 1250801"/>
                  <a:gd name="connsiteX9-75" fmla="*/ 96982 w 4628077"/>
                  <a:gd name="connsiteY9-76" fmla="*/ 291598 h 1250801"/>
                  <a:gd name="connsiteX0-77" fmla="*/ 96982 w 4628077"/>
                  <a:gd name="connsiteY0-78" fmla="*/ 291598 h 1250801"/>
                  <a:gd name="connsiteX1-79" fmla="*/ 277743 w 4628077"/>
                  <a:gd name="connsiteY1-80" fmla="*/ 0 h 1250801"/>
                  <a:gd name="connsiteX2-81" fmla="*/ 2689117 w 4628077"/>
                  <a:gd name="connsiteY2-82" fmla="*/ 83125 h 1250801"/>
                  <a:gd name="connsiteX3-83" fmla="*/ 4419606 w 4628077"/>
                  <a:gd name="connsiteY3-84" fmla="*/ 0 h 1250801"/>
                  <a:gd name="connsiteX4-85" fmla="*/ 4628077 w 4628077"/>
                  <a:gd name="connsiteY4-86" fmla="*/ 208471 h 1250801"/>
                  <a:gd name="connsiteX5-87" fmla="*/ 4628077 w 4628077"/>
                  <a:gd name="connsiteY5-88" fmla="*/ 1042330 h 1250801"/>
                  <a:gd name="connsiteX6-89" fmla="*/ 4419606 w 4628077"/>
                  <a:gd name="connsiteY6-90" fmla="*/ 1250801 h 1250801"/>
                  <a:gd name="connsiteX7-91" fmla="*/ 208471 w 4628077"/>
                  <a:gd name="connsiteY7-92" fmla="*/ 1250801 h 1250801"/>
                  <a:gd name="connsiteX8-93" fmla="*/ 0 w 4628077"/>
                  <a:gd name="connsiteY8-94" fmla="*/ 1042330 h 1250801"/>
                  <a:gd name="connsiteX9-95" fmla="*/ 96982 w 4628077"/>
                  <a:gd name="connsiteY9-96" fmla="*/ 291598 h 1250801"/>
                  <a:gd name="connsiteX0-97" fmla="*/ 96982 w 4628077"/>
                  <a:gd name="connsiteY0-98" fmla="*/ 291598 h 1250801"/>
                  <a:gd name="connsiteX1-99" fmla="*/ 125343 w 4628077"/>
                  <a:gd name="connsiteY1-100" fmla="*/ 27709 h 1250801"/>
                  <a:gd name="connsiteX2-101" fmla="*/ 2689117 w 4628077"/>
                  <a:gd name="connsiteY2-102" fmla="*/ 83125 h 1250801"/>
                  <a:gd name="connsiteX3-103" fmla="*/ 4419606 w 4628077"/>
                  <a:gd name="connsiteY3-104" fmla="*/ 0 h 1250801"/>
                  <a:gd name="connsiteX4-105" fmla="*/ 4628077 w 4628077"/>
                  <a:gd name="connsiteY4-106" fmla="*/ 208471 h 1250801"/>
                  <a:gd name="connsiteX5-107" fmla="*/ 4628077 w 4628077"/>
                  <a:gd name="connsiteY5-108" fmla="*/ 1042330 h 1250801"/>
                  <a:gd name="connsiteX6-109" fmla="*/ 4419606 w 4628077"/>
                  <a:gd name="connsiteY6-110" fmla="*/ 1250801 h 1250801"/>
                  <a:gd name="connsiteX7-111" fmla="*/ 208471 w 4628077"/>
                  <a:gd name="connsiteY7-112" fmla="*/ 1250801 h 1250801"/>
                  <a:gd name="connsiteX8-113" fmla="*/ 0 w 4628077"/>
                  <a:gd name="connsiteY8-114" fmla="*/ 1042330 h 1250801"/>
                  <a:gd name="connsiteX9-115" fmla="*/ 96982 w 4628077"/>
                  <a:gd name="connsiteY9-116" fmla="*/ 291598 h 1250801"/>
                  <a:gd name="connsiteX0-117" fmla="*/ 96982 w 4628077"/>
                  <a:gd name="connsiteY0-118" fmla="*/ 291598 h 1250801"/>
                  <a:gd name="connsiteX1-119" fmla="*/ 125343 w 4628077"/>
                  <a:gd name="connsiteY1-120" fmla="*/ 27709 h 1250801"/>
                  <a:gd name="connsiteX2-121" fmla="*/ 2689117 w 4628077"/>
                  <a:gd name="connsiteY2-122" fmla="*/ 83125 h 1250801"/>
                  <a:gd name="connsiteX3-123" fmla="*/ 4419606 w 4628077"/>
                  <a:gd name="connsiteY3-124" fmla="*/ 0 h 1250801"/>
                  <a:gd name="connsiteX4-125" fmla="*/ 4628077 w 4628077"/>
                  <a:gd name="connsiteY4-126" fmla="*/ 208471 h 1250801"/>
                  <a:gd name="connsiteX5-127" fmla="*/ 4628077 w 4628077"/>
                  <a:gd name="connsiteY5-128" fmla="*/ 1042330 h 1250801"/>
                  <a:gd name="connsiteX6-129" fmla="*/ 4419606 w 4628077"/>
                  <a:gd name="connsiteY6-130" fmla="*/ 1250801 h 1250801"/>
                  <a:gd name="connsiteX7-131" fmla="*/ 1469917 w 4628077"/>
                  <a:gd name="connsiteY7-132" fmla="*/ 1233052 h 1250801"/>
                  <a:gd name="connsiteX8-133" fmla="*/ 208471 w 4628077"/>
                  <a:gd name="connsiteY8-134" fmla="*/ 1250801 h 1250801"/>
                  <a:gd name="connsiteX9-135" fmla="*/ 0 w 4628077"/>
                  <a:gd name="connsiteY9-136" fmla="*/ 1042330 h 1250801"/>
                  <a:gd name="connsiteX10" fmla="*/ 96982 w 4628077"/>
                  <a:gd name="connsiteY10" fmla="*/ 291598 h 1250801"/>
                  <a:gd name="connsiteX0-137" fmla="*/ 96982 w 4628077"/>
                  <a:gd name="connsiteY0-138" fmla="*/ 291598 h 1250801"/>
                  <a:gd name="connsiteX1-139" fmla="*/ 125343 w 4628077"/>
                  <a:gd name="connsiteY1-140" fmla="*/ 27709 h 1250801"/>
                  <a:gd name="connsiteX2-141" fmla="*/ 2689117 w 4628077"/>
                  <a:gd name="connsiteY2-142" fmla="*/ 83125 h 1250801"/>
                  <a:gd name="connsiteX3-143" fmla="*/ 4419606 w 4628077"/>
                  <a:gd name="connsiteY3-144" fmla="*/ 0 h 1250801"/>
                  <a:gd name="connsiteX4-145" fmla="*/ 4628077 w 4628077"/>
                  <a:gd name="connsiteY4-146" fmla="*/ 208471 h 1250801"/>
                  <a:gd name="connsiteX5-147" fmla="*/ 4628077 w 4628077"/>
                  <a:gd name="connsiteY5-148" fmla="*/ 1042330 h 1250801"/>
                  <a:gd name="connsiteX6-149" fmla="*/ 4419606 w 4628077"/>
                  <a:gd name="connsiteY6-150" fmla="*/ 1250801 h 1250801"/>
                  <a:gd name="connsiteX7-151" fmla="*/ 1497626 w 4628077"/>
                  <a:gd name="connsiteY7-152" fmla="*/ 1205343 h 1250801"/>
                  <a:gd name="connsiteX8-153" fmla="*/ 208471 w 4628077"/>
                  <a:gd name="connsiteY8-154" fmla="*/ 1250801 h 1250801"/>
                  <a:gd name="connsiteX9-155" fmla="*/ 0 w 4628077"/>
                  <a:gd name="connsiteY9-156" fmla="*/ 1042330 h 1250801"/>
                  <a:gd name="connsiteX10-157" fmla="*/ 96982 w 4628077"/>
                  <a:gd name="connsiteY10-158" fmla="*/ 291598 h 1250801"/>
                  <a:gd name="connsiteX0-159" fmla="*/ 96982 w 4628077"/>
                  <a:gd name="connsiteY0-160" fmla="*/ 291598 h 1250801"/>
                  <a:gd name="connsiteX1-161" fmla="*/ 125343 w 4628077"/>
                  <a:gd name="connsiteY1-162" fmla="*/ 27709 h 1250801"/>
                  <a:gd name="connsiteX2-163" fmla="*/ 2689117 w 4628077"/>
                  <a:gd name="connsiteY2-164" fmla="*/ 83125 h 1250801"/>
                  <a:gd name="connsiteX3-165" fmla="*/ 4419606 w 4628077"/>
                  <a:gd name="connsiteY3-166" fmla="*/ 0 h 1250801"/>
                  <a:gd name="connsiteX4-167" fmla="*/ 4628077 w 4628077"/>
                  <a:gd name="connsiteY4-168" fmla="*/ 208471 h 1250801"/>
                  <a:gd name="connsiteX5-169" fmla="*/ 4628077 w 4628077"/>
                  <a:gd name="connsiteY5-170" fmla="*/ 1042330 h 1250801"/>
                  <a:gd name="connsiteX6-171" fmla="*/ 4419606 w 4628077"/>
                  <a:gd name="connsiteY6-172" fmla="*/ 1250801 h 1250801"/>
                  <a:gd name="connsiteX7-173" fmla="*/ 2841517 w 4628077"/>
                  <a:gd name="connsiteY7-174" fmla="*/ 1219198 h 1250801"/>
                  <a:gd name="connsiteX8-175" fmla="*/ 1497626 w 4628077"/>
                  <a:gd name="connsiteY8-176" fmla="*/ 1205343 h 1250801"/>
                  <a:gd name="connsiteX9-177" fmla="*/ 208471 w 4628077"/>
                  <a:gd name="connsiteY9-178" fmla="*/ 1250801 h 1250801"/>
                  <a:gd name="connsiteX10-179" fmla="*/ 0 w 4628077"/>
                  <a:gd name="connsiteY10-180" fmla="*/ 1042330 h 1250801"/>
                  <a:gd name="connsiteX11" fmla="*/ 96982 w 4628077"/>
                  <a:gd name="connsiteY11" fmla="*/ 291598 h 1250801"/>
                  <a:gd name="connsiteX0-181" fmla="*/ 96982 w 4628077"/>
                  <a:gd name="connsiteY0-182" fmla="*/ 291598 h 1250801"/>
                  <a:gd name="connsiteX1-183" fmla="*/ 125343 w 4628077"/>
                  <a:gd name="connsiteY1-184" fmla="*/ 27709 h 1250801"/>
                  <a:gd name="connsiteX2-185" fmla="*/ 2689117 w 4628077"/>
                  <a:gd name="connsiteY2-186" fmla="*/ 83125 h 1250801"/>
                  <a:gd name="connsiteX3-187" fmla="*/ 4419606 w 4628077"/>
                  <a:gd name="connsiteY3-188" fmla="*/ 0 h 1250801"/>
                  <a:gd name="connsiteX4-189" fmla="*/ 4628077 w 4628077"/>
                  <a:gd name="connsiteY4-190" fmla="*/ 208471 h 1250801"/>
                  <a:gd name="connsiteX5-191" fmla="*/ 4628077 w 4628077"/>
                  <a:gd name="connsiteY5-192" fmla="*/ 1042330 h 1250801"/>
                  <a:gd name="connsiteX6-193" fmla="*/ 4419606 w 4628077"/>
                  <a:gd name="connsiteY6-194" fmla="*/ 1250801 h 1250801"/>
                  <a:gd name="connsiteX7-195" fmla="*/ 2841517 w 4628077"/>
                  <a:gd name="connsiteY7-196" fmla="*/ 1219198 h 1250801"/>
                  <a:gd name="connsiteX8-197" fmla="*/ 2605990 w 4628077"/>
                  <a:gd name="connsiteY8-198" fmla="*/ 1191488 h 1250801"/>
                  <a:gd name="connsiteX9-199" fmla="*/ 1497626 w 4628077"/>
                  <a:gd name="connsiteY9-200" fmla="*/ 1205343 h 1250801"/>
                  <a:gd name="connsiteX10-201" fmla="*/ 208471 w 4628077"/>
                  <a:gd name="connsiteY10-202" fmla="*/ 1250801 h 1250801"/>
                  <a:gd name="connsiteX11-203" fmla="*/ 0 w 4628077"/>
                  <a:gd name="connsiteY11-204" fmla="*/ 1042330 h 1250801"/>
                  <a:gd name="connsiteX12" fmla="*/ 96982 w 4628077"/>
                  <a:gd name="connsiteY12" fmla="*/ 291598 h 1250801"/>
                  <a:gd name="connsiteX0-205" fmla="*/ 96982 w 4628077"/>
                  <a:gd name="connsiteY0-206" fmla="*/ 291598 h 1250801"/>
                  <a:gd name="connsiteX1-207" fmla="*/ 125343 w 4628077"/>
                  <a:gd name="connsiteY1-208" fmla="*/ 27709 h 1250801"/>
                  <a:gd name="connsiteX2-209" fmla="*/ 2689117 w 4628077"/>
                  <a:gd name="connsiteY2-210" fmla="*/ 83125 h 1250801"/>
                  <a:gd name="connsiteX3-211" fmla="*/ 4419606 w 4628077"/>
                  <a:gd name="connsiteY3-212" fmla="*/ 0 h 1250801"/>
                  <a:gd name="connsiteX4-213" fmla="*/ 4628077 w 4628077"/>
                  <a:gd name="connsiteY4-214" fmla="*/ 208471 h 1250801"/>
                  <a:gd name="connsiteX5-215" fmla="*/ 4628077 w 4628077"/>
                  <a:gd name="connsiteY5-216" fmla="*/ 1042330 h 1250801"/>
                  <a:gd name="connsiteX6-217" fmla="*/ 4419606 w 4628077"/>
                  <a:gd name="connsiteY6-218" fmla="*/ 1250801 h 1250801"/>
                  <a:gd name="connsiteX7-219" fmla="*/ 2841517 w 4628077"/>
                  <a:gd name="connsiteY7-220" fmla="*/ 1219198 h 1250801"/>
                  <a:gd name="connsiteX8-221" fmla="*/ 2605990 w 4628077"/>
                  <a:gd name="connsiteY8-222" fmla="*/ 1191488 h 1250801"/>
                  <a:gd name="connsiteX9-223" fmla="*/ 2398171 w 4628077"/>
                  <a:gd name="connsiteY9-224" fmla="*/ 1205343 h 1250801"/>
                  <a:gd name="connsiteX10-225" fmla="*/ 1497626 w 4628077"/>
                  <a:gd name="connsiteY10-226" fmla="*/ 1205343 h 1250801"/>
                  <a:gd name="connsiteX11-227" fmla="*/ 208471 w 4628077"/>
                  <a:gd name="connsiteY11-228" fmla="*/ 1250801 h 1250801"/>
                  <a:gd name="connsiteX12-229" fmla="*/ 0 w 4628077"/>
                  <a:gd name="connsiteY12-230" fmla="*/ 1042330 h 1250801"/>
                  <a:gd name="connsiteX13" fmla="*/ 96982 w 4628077"/>
                  <a:gd name="connsiteY13" fmla="*/ 291598 h 1250801"/>
                  <a:gd name="connsiteX0-231" fmla="*/ 96982 w 4628077"/>
                  <a:gd name="connsiteY0-232" fmla="*/ 291598 h 1250801"/>
                  <a:gd name="connsiteX1-233" fmla="*/ 125343 w 4628077"/>
                  <a:gd name="connsiteY1-234" fmla="*/ 27709 h 1250801"/>
                  <a:gd name="connsiteX2-235" fmla="*/ 2689117 w 4628077"/>
                  <a:gd name="connsiteY2-236" fmla="*/ 83125 h 1250801"/>
                  <a:gd name="connsiteX3-237" fmla="*/ 4419606 w 4628077"/>
                  <a:gd name="connsiteY3-238" fmla="*/ 0 h 1250801"/>
                  <a:gd name="connsiteX4-239" fmla="*/ 4628077 w 4628077"/>
                  <a:gd name="connsiteY4-240" fmla="*/ 208471 h 1250801"/>
                  <a:gd name="connsiteX5-241" fmla="*/ 4628077 w 4628077"/>
                  <a:gd name="connsiteY5-242" fmla="*/ 1042330 h 1250801"/>
                  <a:gd name="connsiteX6-243" fmla="*/ 4419606 w 4628077"/>
                  <a:gd name="connsiteY6-244" fmla="*/ 1250801 h 1250801"/>
                  <a:gd name="connsiteX7-245" fmla="*/ 2841517 w 4628077"/>
                  <a:gd name="connsiteY7-246" fmla="*/ 1219198 h 1250801"/>
                  <a:gd name="connsiteX8-247" fmla="*/ 2564426 w 4628077"/>
                  <a:gd name="connsiteY8-248" fmla="*/ 1094507 h 1250801"/>
                  <a:gd name="connsiteX9-249" fmla="*/ 2398171 w 4628077"/>
                  <a:gd name="connsiteY9-250" fmla="*/ 1205343 h 1250801"/>
                  <a:gd name="connsiteX10-251" fmla="*/ 1497626 w 4628077"/>
                  <a:gd name="connsiteY10-252" fmla="*/ 1205343 h 1250801"/>
                  <a:gd name="connsiteX11-253" fmla="*/ 208471 w 4628077"/>
                  <a:gd name="connsiteY11-254" fmla="*/ 1250801 h 1250801"/>
                  <a:gd name="connsiteX12-255" fmla="*/ 0 w 4628077"/>
                  <a:gd name="connsiteY12-256" fmla="*/ 1042330 h 1250801"/>
                  <a:gd name="connsiteX13-257" fmla="*/ 96982 w 4628077"/>
                  <a:gd name="connsiteY13-258" fmla="*/ 291598 h 1250801"/>
                  <a:gd name="connsiteX0-259" fmla="*/ 96982 w 4628077"/>
                  <a:gd name="connsiteY0-260" fmla="*/ 291598 h 1250801"/>
                  <a:gd name="connsiteX1-261" fmla="*/ 125343 w 4628077"/>
                  <a:gd name="connsiteY1-262" fmla="*/ 27709 h 1250801"/>
                  <a:gd name="connsiteX2-263" fmla="*/ 2689117 w 4628077"/>
                  <a:gd name="connsiteY2-264" fmla="*/ 83125 h 1250801"/>
                  <a:gd name="connsiteX3-265" fmla="*/ 4419606 w 4628077"/>
                  <a:gd name="connsiteY3-266" fmla="*/ 0 h 1250801"/>
                  <a:gd name="connsiteX4-267" fmla="*/ 4628077 w 4628077"/>
                  <a:gd name="connsiteY4-268" fmla="*/ 208471 h 1250801"/>
                  <a:gd name="connsiteX5-269" fmla="*/ 4628077 w 4628077"/>
                  <a:gd name="connsiteY5-270" fmla="*/ 1042330 h 1250801"/>
                  <a:gd name="connsiteX6-271" fmla="*/ 4419606 w 4628077"/>
                  <a:gd name="connsiteY6-272" fmla="*/ 1250801 h 1250801"/>
                  <a:gd name="connsiteX7-273" fmla="*/ 3783626 w 4628077"/>
                  <a:gd name="connsiteY7-274" fmla="*/ 1219198 h 1250801"/>
                  <a:gd name="connsiteX8-275" fmla="*/ 2841517 w 4628077"/>
                  <a:gd name="connsiteY8-276" fmla="*/ 1219198 h 1250801"/>
                  <a:gd name="connsiteX9-277" fmla="*/ 2564426 w 4628077"/>
                  <a:gd name="connsiteY9-278" fmla="*/ 1094507 h 1250801"/>
                  <a:gd name="connsiteX10-279" fmla="*/ 2398171 w 4628077"/>
                  <a:gd name="connsiteY10-280" fmla="*/ 1205343 h 1250801"/>
                  <a:gd name="connsiteX11-281" fmla="*/ 1497626 w 4628077"/>
                  <a:gd name="connsiteY11-282" fmla="*/ 1205343 h 1250801"/>
                  <a:gd name="connsiteX12-283" fmla="*/ 208471 w 4628077"/>
                  <a:gd name="connsiteY12-284" fmla="*/ 1250801 h 1250801"/>
                  <a:gd name="connsiteX13-285" fmla="*/ 0 w 4628077"/>
                  <a:gd name="connsiteY13-286" fmla="*/ 1042330 h 1250801"/>
                  <a:gd name="connsiteX14" fmla="*/ 96982 w 4628077"/>
                  <a:gd name="connsiteY14" fmla="*/ 291598 h 1250801"/>
                  <a:gd name="connsiteX0-287" fmla="*/ 96982 w 4628077"/>
                  <a:gd name="connsiteY0-288" fmla="*/ 291598 h 1250801"/>
                  <a:gd name="connsiteX1-289" fmla="*/ 125343 w 4628077"/>
                  <a:gd name="connsiteY1-290" fmla="*/ 27709 h 1250801"/>
                  <a:gd name="connsiteX2-291" fmla="*/ 2689117 w 4628077"/>
                  <a:gd name="connsiteY2-292" fmla="*/ 83125 h 1250801"/>
                  <a:gd name="connsiteX3-293" fmla="*/ 4419606 w 4628077"/>
                  <a:gd name="connsiteY3-294" fmla="*/ 0 h 1250801"/>
                  <a:gd name="connsiteX4-295" fmla="*/ 4628077 w 4628077"/>
                  <a:gd name="connsiteY4-296" fmla="*/ 208471 h 1250801"/>
                  <a:gd name="connsiteX5-297" fmla="*/ 4628077 w 4628077"/>
                  <a:gd name="connsiteY5-298" fmla="*/ 1042330 h 1250801"/>
                  <a:gd name="connsiteX6-299" fmla="*/ 4419606 w 4628077"/>
                  <a:gd name="connsiteY6-300" fmla="*/ 1250801 h 1250801"/>
                  <a:gd name="connsiteX7-301" fmla="*/ 3728208 w 4628077"/>
                  <a:gd name="connsiteY7-302" fmla="*/ 1191489 h 1250801"/>
                  <a:gd name="connsiteX8-303" fmla="*/ 2841517 w 4628077"/>
                  <a:gd name="connsiteY8-304" fmla="*/ 1219198 h 1250801"/>
                  <a:gd name="connsiteX9-305" fmla="*/ 2564426 w 4628077"/>
                  <a:gd name="connsiteY9-306" fmla="*/ 1094507 h 1250801"/>
                  <a:gd name="connsiteX10-307" fmla="*/ 2398171 w 4628077"/>
                  <a:gd name="connsiteY10-308" fmla="*/ 1205343 h 1250801"/>
                  <a:gd name="connsiteX11-309" fmla="*/ 1497626 w 4628077"/>
                  <a:gd name="connsiteY11-310" fmla="*/ 1205343 h 1250801"/>
                  <a:gd name="connsiteX12-311" fmla="*/ 208471 w 4628077"/>
                  <a:gd name="connsiteY12-312" fmla="*/ 1250801 h 1250801"/>
                  <a:gd name="connsiteX13-313" fmla="*/ 0 w 4628077"/>
                  <a:gd name="connsiteY13-314" fmla="*/ 1042330 h 1250801"/>
                  <a:gd name="connsiteX14-315" fmla="*/ 96982 w 4628077"/>
                  <a:gd name="connsiteY14-316" fmla="*/ 291598 h 1250801"/>
                  <a:gd name="connsiteX0-317" fmla="*/ 96982 w 4738913"/>
                  <a:gd name="connsiteY0-318" fmla="*/ 291598 h 1250801"/>
                  <a:gd name="connsiteX1-319" fmla="*/ 125343 w 4738913"/>
                  <a:gd name="connsiteY1-320" fmla="*/ 27709 h 1250801"/>
                  <a:gd name="connsiteX2-321" fmla="*/ 2689117 w 4738913"/>
                  <a:gd name="connsiteY2-322" fmla="*/ 83125 h 1250801"/>
                  <a:gd name="connsiteX3-323" fmla="*/ 4419606 w 4738913"/>
                  <a:gd name="connsiteY3-324" fmla="*/ 0 h 1250801"/>
                  <a:gd name="connsiteX4-325" fmla="*/ 4628077 w 4738913"/>
                  <a:gd name="connsiteY4-326" fmla="*/ 208471 h 1250801"/>
                  <a:gd name="connsiteX5-327" fmla="*/ 4738913 w 4738913"/>
                  <a:gd name="connsiteY5-328" fmla="*/ 1056185 h 1250801"/>
                  <a:gd name="connsiteX6-329" fmla="*/ 4419606 w 4738913"/>
                  <a:gd name="connsiteY6-330" fmla="*/ 1250801 h 1250801"/>
                  <a:gd name="connsiteX7-331" fmla="*/ 3728208 w 4738913"/>
                  <a:gd name="connsiteY7-332" fmla="*/ 1191489 h 1250801"/>
                  <a:gd name="connsiteX8-333" fmla="*/ 2841517 w 4738913"/>
                  <a:gd name="connsiteY8-334" fmla="*/ 1219198 h 1250801"/>
                  <a:gd name="connsiteX9-335" fmla="*/ 2564426 w 4738913"/>
                  <a:gd name="connsiteY9-336" fmla="*/ 1094507 h 1250801"/>
                  <a:gd name="connsiteX10-337" fmla="*/ 2398171 w 4738913"/>
                  <a:gd name="connsiteY10-338" fmla="*/ 1205343 h 1250801"/>
                  <a:gd name="connsiteX11-339" fmla="*/ 1497626 w 4738913"/>
                  <a:gd name="connsiteY11-340" fmla="*/ 1205343 h 1250801"/>
                  <a:gd name="connsiteX12-341" fmla="*/ 208471 w 4738913"/>
                  <a:gd name="connsiteY12-342" fmla="*/ 1250801 h 1250801"/>
                  <a:gd name="connsiteX13-343" fmla="*/ 0 w 4738913"/>
                  <a:gd name="connsiteY13-344" fmla="*/ 1042330 h 1250801"/>
                  <a:gd name="connsiteX14-345" fmla="*/ 96982 w 4738913"/>
                  <a:gd name="connsiteY14-346" fmla="*/ 291598 h 1250801"/>
                  <a:gd name="connsiteX0-347" fmla="*/ 96982 w 4738913"/>
                  <a:gd name="connsiteY0-348" fmla="*/ 291598 h 1250801"/>
                  <a:gd name="connsiteX1-349" fmla="*/ 125343 w 4738913"/>
                  <a:gd name="connsiteY1-350" fmla="*/ 27709 h 1250801"/>
                  <a:gd name="connsiteX2-351" fmla="*/ 2689117 w 4738913"/>
                  <a:gd name="connsiteY2-352" fmla="*/ 83125 h 1250801"/>
                  <a:gd name="connsiteX3-353" fmla="*/ 4419606 w 4738913"/>
                  <a:gd name="connsiteY3-354" fmla="*/ 0 h 1250801"/>
                  <a:gd name="connsiteX4-355" fmla="*/ 4628077 w 4738913"/>
                  <a:gd name="connsiteY4-356" fmla="*/ 208471 h 1250801"/>
                  <a:gd name="connsiteX5-357" fmla="*/ 4738913 w 4738913"/>
                  <a:gd name="connsiteY5-358" fmla="*/ 1056185 h 1250801"/>
                  <a:gd name="connsiteX6-359" fmla="*/ 4419606 w 4738913"/>
                  <a:gd name="connsiteY6-360" fmla="*/ 1250801 h 1250801"/>
                  <a:gd name="connsiteX7-361" fmla="*/ 3728208 w 4738913"/>
                  <a:gd name="connsiteY7-362" fmla="*/ 1191489 h 1250801"/>
                  <a:gd name="connsiteX8-363" fmla="*/ 2841517 w 4738913"/>
                  <a:gd name="connsiteY8-364" fmla="*/ 1219198 h 1250801"/>
                  <a:gd name="connsiteX9-365" fmla="*/ 2564426 w 4738913"/>
                  <a:gd name="connsiteY9-366" fmla="*/ 1094507 h 1250801"/>
                  <a:gd name="connsiteX10-367" fmla="*/ 2398171 w 4738913"/>
                  <a:gd name="connsiteY10-368" fmla="*/ 1205343 h 1250801"/>
                  <a:gd name="connsiteX11-369" fmla="*/ 1497626 w 4738913"/>
                  <a:gd name="connsiteY11-370" fmla="*/ 1205343 h 1250801"/>
                  <a:gd name="connsiteX12-371" fmla="*/ 208471 w 4738913"/>
                  <a:gd name="connsiteY12-372" fmla="*/ 1250801 h 1250801"/>
                  <a:gd name="connsiteX13-373" fmla="*/ 0 w 4738913"/>
                  <a:gd name="connsiteY13-374" fmla="*/ 1042330 h 1250801"/>
                  <a:gd name="connsiteX14-375" fmla="*/ 96982 w 4738913"/>
                  <a:gd name="connsiteY14-376" fmla="*/ 291598 h 1250801"/>
                  <a:gd name="connsiteX0-377" fmla="*/ 96982 w 4745175"/>
                  <a:gd name="connsiteY0-378" fmla="*/ 291598 h 1250801"/>
                  <a:gd name="connsiteX1-379" fmla="*/ 125343 w 4745175"/>
                  <a:gd name="connsiteY1-380" fmla="*/ 27709 h 1250801"/>
                  <a:gd name="connsiteX2-381" fmla="*/ 2689117 w 4745175"/>
                  <a:gd name="connsiteY2-382" fmla="*/ 83125 h 1250801"/>
                  <a:gd name="connsiteX3-383" fmla="*/ 4419606 w 4745175"/>
                  <a:gd name="connsiteY3-384" fmla="*/ 0 h 1250801"/>
                  <a:gd name="connsiteX4-385" fmla="*/ 4738914 w 4745175"/>
                  <a:gd name="connsiteY4-386" fmla="*/ 194616 h 1250801"/>
                  <a:gd name="connsiteX5-387" fmla="*/ 4738913 w 4745175"/>
                  <a:gd name="connsiteY5-388" fmla="*/ 1056185 h 1250801"/>
                  <a:gd name="connsiteX6-389" fmla="*/ 4419606 w 4745175"/>
                  <a:gd name="connsiteY6-390" fmla="*/ 1250801 h 1250801"/>
                  <a:gd name="connsiteX7-391" fmla="*/ 3728208 w 4745175"/>
                  <a:gd name="connsiteY7-392" fmla="*/ 1191489 h 1250801"/>
                  <a:gd name="connsiteX8-393" fmla="*/ 2841517 w 4745175"/>
                  <a:gd name="connsiteY8-394" fmla="*/ 1219198 h 1250801"/>
                  <a:gd name="connsiteX9-395" fmla="*/ 2564426 w 4745175"/>
                  <a:gd name="connsiteY9-396" fmla="*/ 1094507 h 1250801"/>
                  <a:gd name="connsiteX10-397" fmla="*/ 2398171 w 4745175"/>
                  <a:gd name="connsiteY10-398" fmla="*/ 1205343 h 1250801"/>
                  <a:gd name="connsiteX11-399" fmla="*/ 1497626 w 4745175"/>
                  <a:gd name="connsiteY11-400" fmla="*/ 1205343 h 1250801"/>
                  <a:gd name="connsiteX12-401" fmla="*/ 208471 w 4745175"/>
                  <a:gd name="connsiteY12-402" fmla="*/ 1250801 h 1250801"/>
                  <a:gd name="connsiteX13-403" fmla="*/ 0 w 4745175"/>
                  <a:gd name="connsiteY13-404" fmla="*/ 1042330 h 1250801"/>
                  <a:gd name="connsiteX14-405" fmla="*/ 96982 w 4745175"/>
                  <a:gd name="connsiteY14-406" fmla="*/ 291598 h 1250801"/>
                  <a:gd name="connsiteX0-407" fmla="*/ 96982 w 4745175"/>
                  <a:gd name="connsiteY0-408" fmla="*/ 291598 h 1250801"/>
                  <a:gd name="connsiteX1-409" fmla="*/ 125343 w 4745175"/>
                  <a:gd name="connsiteY1-410" fmla="*/ 27709 h 1250801"/>
                  <a:gd name="connsiteX2-411" fmla="*/ 2702972 w 4745175"/>
                  <a:gd name="connsiteY2-412" fmla="*/ 27707 h 1250801"/>
                  <a:gd name="connsiteX3-413" fmla="*/ 4419606 w 4745175"/>
                  <a:gd name="connsiteY3-414" fmla="*/ 0 h 1250801"/>
                  <a:gd name="connsiteX4-415" fmla="*/ 4738914 w 4745175"/>
                  <a:gd name="connsiteY4-416" fmla="*/ 194616 h 1250801"/>
                  <a:gd name="connsiteX5-417" fmla="*/ 4738913 w 4745175"/>
                  <a:gd name="connsiteY5-418" fmla="*/ 1056185 h 1250801"/>
                  <a:gd name="connsiteX6-419" fmla="*/ 4419606 w 4745175"/>
                  <a:gd name="connsiteY6-420" fmla="*/ 1250801 h 1250801"/>
                  <a:gd name="connsiteX7-421" fmla="*/ 3728208 w 4745175"/>
                  <a:gd name="connsiteY7-422" fmla="*/ 1191489 h 1250801"/>
                  <a:gd name="connsiteX8-423" fmla="*/ 2841517 w 4745175"/>
                  <a:gd name="connsiteY8-424" fmla="*/ 1219198 h 1250801"/>
                  <a:gd name="connsiteX9-425" fmla="*/ 2564426 w 4745175"/>
                  <a:gd name="connsiteY9-426" fmla="*/ 1094507 h 1250801"/>
                  <a:gd name="connsiteX10-427" fmla="*/ 2398171 w 4745175"/>
                  <a:gd name="connsiteY10-428" fmla="*/ 1205343 h 1250801"/>
                  <a:gd name="connsiteX11-429" fmla="*/ 1497626 w 4745175"/>
                  <a:gd name="connsiteY11-430" fmla="*/ 1205343 h 1250801"/>
                  <a:gd name="connsiteX12-431" fmla="*/ 208471 w 4745175"/>
                  <a:gd name="connsiteY12-432" fmla="*/ 1250801 h 1250801"/>
                  <a:gd name="connsiteX13-433" fmla="*/ 0 w 4745175"/>
                  <a:gd name="connsiteY13-434" fmla="*/ 1042330 h 1250801"/>
                  <a:gd name="connsiteX14-435" fmla="*/ 96982 w 4745175"/>
                  <a:gd name="connsiteY14-436" fmla="*/ 291598 h 1250801"/>
                  <a:gd name="connsiteX0-437" fmla="*/ 96982 w 4745175"/>
                  <a:gd name="connsiteY0-438" fmla="*/ 291598 h 1250801"/>
                  <a:gd name="connsiteX1-439" fmla="*/ 125343 w 4745175"/>
                  <a:gd name="connsiteY1-440" fmla="*/ 27709 h 1250801"/>
                  <a:gd name="connsiteX2-441" fmla="*/ 2702972 w 4745175"/>
                  <a:gd name="connsiteY2-442" fmla="*/ 27707 h 1250801"/>
                  <a:gd name="connsiteX3-443" fmla="*/ 4419606 w 4745175"/>
                  <a:gd name="connsiteY3-444" fmla="*/ 0 h 1250801"/>
                  <a:gd name="connsiteX4-445" fmla="*/ 4738914 w 4745175"/>
                  <a:gd name="connsiteY4-446" fmla="*/ 194616 h 1250801"/>
                  <a:gd name="connsiteX5-447" fmla="*/ 4738913 w 4745175"/>
                  <a:gd name="connsiteY5-448" fmla="*/ 1056185 h 1250801"/>
                  <a:gd name="connsiteX6-449" fmla="*/ 4419606 w 4745175"/>
                  <a:gd name="connsiteY6-450" fmla="*/ 1250801 h 1250801"/>
                  <a:gd name="connsiteX7-451" fmla="*/ 3728208 w 4745175"/>
                  <a:gd name="connsiteY7-452" fmla="*/ 1191489 h 1250801"/>
                  <a:gd name="connsiteX8-453" fmla="*/ 3381844 w 4745175"/>
                  <a:gd name="connsiteY8-454" fmla="*/ 1163779 h 1250801"/>
                  <a:gd name="connsiteX9-455" fmla="*/ 2841517 w 4745175"/>
                  <a:gd name="connsiteY9-456" fmla="*/ 1219198 h 1250801"/>
                  <a:gd name="connsiteX10-457" fmla="*/ 2564426 w 4745175"/>
                  <a:gd name="connsiteY10-458" fmla="*/ 1094507 h 1250801"/>
                  <a:gd name="connsiteX11-459" fmla="*/ 2398171 w 4745175"/>
                  <a:gd name="connsiteY11-460" fmla="*/ 1205343 h 1250801"/>
                  <a:gd name="connsiteX12-461" fmla="*/ 1497626 w 4745175"/>
                  <a:gd name="connsiteY12-462" fmla="*/ 1205343 h 1250801"/>
                  <a:gd name="connsiteX13-463" fmla="*/ 208471 w 4745175"/>
                  <a:gd name="connsiteY13-464" fmla="*/ 1250801 h 1250801"/>
                  <a:gd name="connsiteX14-465" fmla="*/ 0 w 4745175"/>
                  <a:gd name="connsiteY14-466" fmla="*/ 1042330 h 1250801"/>
                  <a:gd name="connsiteX15" fmla="*/ 96982 w 4745175"/>
                  <a:gd name="connsiteY15" fmla="*/ 291598 h 1250801"/>
                  <a:gd name="connsiteX0-467" fmla="*/ 96982 w 4745175"/>
                  <a:gd name="connsiteY0-468" fmla="*/ 291598 h 1250801"/>
                  <a:gd name="connsiteX1-469" fmla="*/ 125343 w 4745175"/>
                  <a:gd name="connsiteY1-470" fmla="*/ 27709 h 1250801"/>
                  <a:gd name="connsiteX2-471" fmla="*/ 2702972 w 4745175"/>
                  <a:gd name="connsiteY2-472" fmla="*/ 27707 h 1250801"/>
                  <a:gd name="connsiteX3-473" fmla="*/ 4419606 w 4745175"/>
                  <a:gd name="connsiteY3-474" fmla="*/ 0 h 1250801"/>
                  <a:gd name="connsiteX4-475" fmla="*/ 4738914 w 4745175"/>
                  <a:gd name="connsiteY4-476" fmla="*/ 194616 h 1250801"/>
                  <a:gd name="connsiteX5-477" fmla="*/ 4738913 w 4745175"/>
                  <a:gd name="connsiteY5-478" fmla="*/ 1056185 h 1250801"/>
                  <a:gd name="connsiteX6-479" fmla="*/ 4419606 w 4745175"/>
                  <a:gd name="connsiteY6-480" fmla="*/ 1250801 h 1250801"/>
                  <a:gd name="connsiteX7-481" fmla="*/ 3825190 w 4745175"/>
                  <a:gd name="connsiteY7-482" fmla="*/ 1108362 h 1250801"/>
                  <a:gd name="connsiteX8-483" fmla="*/ 3381844 w 4745175"/>
                  <a:gd name="connsiteY8-484" fmla="*/ 1163779 h 1250801"/>
                  <a:gd name="connsiteX9-485" fmla="*/ 2841517 w 4745175"/>
                  <a:gd name="connsiteY9-486" fmla="*/ 1219198 h 1250801"/>
                  <a:gd name="connsiteX10-487" fmla="*/ 2564426 w 4745175"/>
                  <a:gd name="connsiteY10-488" fmla="*/ 1094507 h 1250801"/>
                  <a:gd name="connsiteX11-489" fmla="*/ 2398171 w 4745175"/>
                  <a:gd name="connsiteY11-490" fmla="*/ 1205343 h 1250801"/>
                  <a:gd name="connsiteX12-491" fmla="*/ 1497626 w 4745175"/>
                  <a:gd name="connsiteY12-492" fmla="*/ 1205343 h 1250801"/>
                  <a:gd name="connsiteX13-493" fmla="*/ 208471 w 4745175"/>
                  <a:gd name="connsiteY13-494" fmla="*/ 1250801 h 1250801"/>
                  <a:gd name="connsiteX14-495" fmla="*/ 0 w 4745175"/>
                  <a:gd name="connsiteY14-496" fmla="*/ 1042330 h 1250801"/>
                  <a:gd name="connsiteX15-497" fmla="*/ 96982 w 4745175"/>
                  <a:gd name="connsiteY15-498" fmla="*/ 291598 h 1250801"/>
                  <a:gd name="connsiteX0-499" fmla="*/ 96982 w 4745175"/>
                  <a:gd name="connsiteY0-500" fmla="*/ 291598 h 1250801"/>
                  <a:gd name="connsiteX1-501" fmla="*/ 125343 w 4745175"/>
                  <a:gd name="connsiteY1-502" fmla="*/ 27709 h 1250801"/>
                  <a:gd name="connsiteX2-503" fmla="*/ 2702972 w 4745175"/>
                  <a:gd name="connsiteY2-504" fmla="*/ 27707 h 1250801"/>
                  <a:gd name="connsiteX3-505" fmla="*/ 4419606 w 4745175"/>
                  <a:gd name="connsiteY3-506" fmla="*/ 0 h 1250801"/>
                  <a:gd name="connsiteX4-507" fmla="*/ 4738914 w 4745175"/>
                  <a:gd name="connsiteY4-508" fmla="*/ 194616 h 1250801"/>
                  <a:gd name="connsiteX5-509" fmla="*/ 4738913 w 4745175"/>
                  <a:gd name="connsiteY5-510" fmla="*/ 1056185 h 1250801"/>
                  <a:gd name="connsiteX6-511" fmla="*/ 4419606 w 4745175"/>
                  <a:gd name="connsiteY6-512" fmla="*/ 1250801 h 1250801"/>
                  <a:gd name="connsiteX7-513" fmla="*/ 3825190 w 4745175"/>
                  <a:gd name="connsiteY7-514" fmla="*/ 1108362 h 1250801"/>
                  <a:gd name="connsiteX8-515" fmla="*/ 3381844 w 4745175"/>
                  <a:gd name="connsiteY8-516" fmla="*/ 1163779 h 1250801"/>
                  <a:gd name="connsiteX9-517" fmla="*/ 2841517 w 4745175"/>
                  <a:gd name="connsiteY9-518" fmla="*/ 1219198 h 1250801"/>
                  <a:gd name="connsiteX10-519" fmla="*/ 2564426 w 4745175"/>
                  <a:gd name="connsiteY10-520" fmla="*/ 1094507 h 1250801"/>
                  <a:gd name="connsiteX11-521" fmla="*/ 2398171 w 4745175"/>
                  <a:gd name="connsiteY11-522" fmla="*/ 1205343 h 1250801"/>
                  <a:gd name="connsiteX12-523" fmla="*/ 1400644 w 4745175"/>
                  <a:gd name="connsiteY12-524" fmla="*/ 1122215 h 1250801"/>
                  <a:gd name="connsiteX13-525" fmla="*/ 208471 w 4745175"/>
                  <a:gd name="connsiteY13-526" fmla="*/ 1250801 h 1250801"/>
                  <a:gd name="connsiteX14-527" fmla="*/ 0 w 4745175"/>
                  <a:gd name="connsiteY14-528" fmla="*/ 1042330 h 1250801"/>
                  <a:gd name="connsiteX15-529" fmla="*/ 96982 w 4745175"/>
                  <a:gd name="connsiteY15-530" fmla="*/ 291598 h 1250801"/>
                  <a:gd name="connsiteX0-531" fmla="*/ 96982 w 4745175"/>
                  <a:gd name="connsiteY0-532" fmla="*/ 291598 h 1250801"/>
                  <a:gd name="connsiteX1-533" fmla="*/ 125343 w 4745175"/>
                  <a:gd name="connsiteY1-534" fmla="*/ 27709 h 1250801"/>
                  <a:gd name="connsiteX2-535" fmla="*/ 2702972 w 4745175"/>
                  <a:gd name="connsiteY2-536" fmla="*/ 27707 h 1250801"/>
                  <a:gd name="connsiteX3-537" fmla="*/ 4419606 w 4745175"/>
                  <a:gd name="connsiteY3-538" fmla="*/ 0 h 1250801"/>
                  <a:gd name="connsiteX4-539" fmla="*/ 4738914 w 4745175"/>
                  <a:gd name="connsiteY4-540" fmla="*/ 194616 h 1250801"/>
                  <a:gd name="connsiteX5-541" fmla="*/ 4738913 w 4745175"/>
                  <a:gd name="connsiteY5-542" fmla="*/ 1056185 h 1250801"/>
                  <a:gd name="connsiteX6-543" fmla="*/ 4419606 w 4745175"/>
                  <a:gd name="connsiteY6-544" fmla="*/ 1250801 h 1250801"/>
                  <a:gd name="connsiteX7-545" fmla="*/ 3825190 w 4745175"/>
                  <a:gd name="connsiteY7-546" fmla="*/ 1108362 h 1250801"/>
                  <a:gd name="connsiteX8-547" fmla="*/ 3381844 w 4745175"/>
                  <a:gd name="connsiteY8-548" fmla="*/ 1163779 h 1250801"/>
                  <a:gd name="connsiteX9-549" fmla="*/ 2841517 w 4745175"/>
                  <a:gd name="connsiteY9-550" fmla="*/ 1219198 h 1250801"/>
                  <a:gd name="connsiteX10-551" fmla="*/ 2564426 w 4745175"/>
                  <a:gd name="connsiteY10-552" fmla="*/ 1094507 h 1250801"/>
                  <a:gd name="connsiteX11-553" fmla="*/ 2398171 w 4745175"/>
                  <a:gd name="connsiteY11-554" fmla="*/ 1205343 h 1250801"/>
                  <a:gd name="connsiteX12-555" fmla="*/ 1442208 w 4745175"/>
                  <a:gd name="connsiteY12-556" fmla="*/ 1177633 h 1250801"/>
                  <a:gd name="connsiteX13-557" fmla="*/ 208471 w 4745175"/>
                  <a:gd name="connsiteY13-558" fmla="*/ 1250801 h 1250801"/>
                  <a:gd name="connsiteX14-559" fmla="*/ 0 w 4745175"/>
                  <a:gd name="connsiteY14-560" fmla="*/ 1042330 h 1250801"/>
                  <a:gd name="connsiteX15-561" fmla="*/ 96982 w 4745175"/>
                  <a:gd name="connsiteY15-562" fmla="*/ 291598 h 1250801"/>
                  <a:gd name="connsiteX0-563" fmla="*/ 96982 w 4745175"/>
                  <a:gd name="connsiteY0-564" fmla="*/ 291598 h 1250801"/>
                  <a:gd name="connsiteX1-565" fmla="*/ 125343 w 4745175"/>
                  <a:gd name="connsiteY1-566" fmla="*/ 27709 h 1250801"/>
                  <a:gd name="connsiteX2-567" fmla="*/ 2702972 w 4745175"/>
                  <a:gd name="connsiteY2-568" fmla="*/ 27707 h 1250801"/>
                  <a:gd name="connsiteX3-569" fmla="*/ 4419606 w 4745175"/>
                  <a:gd name="connsiteY3-570" fmla="*/ 0 h 1250801"/>
                  <a:gd name="connsiteX4-571" fmla="*/ 4738914 w 4745175"/>
                  <a:gd name="connsiteY4-572" fmla="*/ 194616 h 1250801"/>
                  <a:gd name="connsiteX5-573" fmla="*/ 4738913 w 4745175"/>
                  <a:gd name="connsiteY5-574" fmla="*/ 1056185 h 1250801"/>
                  <a:gd name="connsiteX6-575" fmla="*/ 4419606 w 4745175"/>
                  <a:gd name="connsiteY6-576" fmla="*/ 1250801 h 1250801"/>
                  <a:gd name="connsiteX7-577" fmla="*/ 3825190 w 4745175"/>
                  <a:gd name="connsiteY7-578" fmla="*/ 1108362 h 1250801"/>
                  <a:gd name="connsiteX8-579" fmla="*/ 3381844 w 4745175"/>
                  <a:gd name="connsiteY8-580" fmla="*/ 1163779 h 1250801"/>
                  <a:gd name="connsiteX9-581" fmla="*/ 2841517 w 4745175"/>
                  <a:gd name="connsiteY9-582" fmla="*/ 1219198 h 1250801"/>
                  <a:gd name="connsiteX10-583" fmla="*/ 2564426 w 4745175"/>
                  <a:gd name="connsiteY10-584" fmla="*/ 1094507 h 1250801"/>
                  <a:gd name="connsiteX11-585" fmla="*/ 2231916 w 4745175"/>
                  <a:gd name="connsiteY11-586" fmla="*/ 1219197 h 1250801"/>
                  <a:gd name="connsiteX12-587" fmla="*/ 1442208 w 4745175"/>
                  <a:gd name="connsiteY12-588" fmla="*/ 1177633 h 1250801"/>
                  <a:gd name="connsiteX13-589" fmla="*/ 208471 w 4745175"/>
                  <a:gd name="connsiteY13-590" fmla="*/ 1250801 h 1250801"/>
                  <a:gd name="connsiteX14-591" fmla="*/ 0 w 4745175"/>
                  <a:gd name="connsiteY14-592" fmla="*/ 1042330 h 1250801"/>
                  <a:gd name="connsiteX15-593" fmla="*/ 96982 w 4745175"/>
                  <a:gd name="connsiteY15-594" fmla="*/ 291598 h 1250801"/>
                  <a:gd name="connsiteX0-595" fmla="*/ 96982 w 4745175"/>
                  <a:gd name="connsiteY0-596" fmla="*/ 291598 h 1250801"/>
                  <a:gd name="connsiteX1-597" fmla="*/ 125343 w 4745175"/>
                  <a:gd name="connsiteY1-598" fmla="*/ 27709 h 1250801"/>
                  <a:gd name="connsiteX2-599" fmla="*/ 2702972 w 4745175"/>
                  <a:gd name="connsiteY2-600" fmla="*/ 27707 h 1250801"/>
                  <a:gd name="connsiteX3-601" fmla="*/ 4419606 w 4745175"/>
                  <a:gd name="connsiteY3-602" fmla="*/ 0 h 1250801"/>
                  <a:gd name="connsiteX4-603" fmla="*/ 4738914 w 4745175"/>
                  <a:gd name="connsiteY4-604" fmla="*/ 194616 h 1250801"/>
                  <a:gd name="connsiteX5-605" fmla="*/ 4738913 w 4745175"/>
                  <a:gd name="connsiteY5-606" fmla="*/ 1056185 h 1250801"/>
                  <a:gd name="connsiteX6-607" fmla="*/ 4419606 w 4745175"/>
                  <a:gd name="connsiteY6-608" fmla="*/ 1250801 h 1250801"/>
                  <a:gd name="connsiteX7-609" fmla="*/ 3825190 w 4745175"/>
                  <a:gd name="connsiteY7-610" fmla="*/ 1108362 h 1250801"/>
                  <a:gd name="connsiteX8-611" fmla="*/ 3381844 w 4745175"/>
                  <a:gd name="connsiteY8-612" fmla="*/ 1163779 h 1250801"/>
                  <a:gd name="connsiteX9-613" fmla="*/ 2841517 w 4745175"/>
                  <a:gd name="connsiteY9-614" fmla="*/ 1219198 h 1250801"/>
                  <a:gd name="connsiteX10-615" fmla="*/ 2550571 w 4745175"/>
                  <a:gd name="connsiteY10-616" fmla="*/ 1149925 h 1250801"/>
                  <a:gd name="connsiteX11-617" fmla="*/ 2231916 w 4745175"/>
                  <a:gd name="connsiteY11-618" fmla="*/ 1219197 h 1250801"/>
                  <a:gd name="connsiteX12-619" fmla="*/ 1442208 w 4745175"/>
                  <a:gd name="connsiteY12-620" fmla="*/ 1177633 h 1250801"/>
                  <a:gd name="connsiteX13-621" fmla="*/ 208471 w 4745175"/>
                  <a:gd name="connsiteY13-622" fmla="*/ 1250801 h 1250801"/>
                  <a:gd name="connsiteX14-623" fmla="*/ 0 w 4745175"/>
                  <a:gd name="connsiteY14-624" fmla="*/ 1042330 h 1250801"/>
                  <a:gd name="connsiteX15-625" fmla="*/ 96982 w 4745175"/>
                  <a:gd name="connsiteY15-626" fmla="*/ 291598 h 1250801"/>
                  <a:gd name="connsiteX0-627" fmla="*/ 96982 w 4745175"/>
                  <a:gd name="connsiteY0-628" fmla="*/ 291598 h 1250801"/>
                  <a:gd name="connsiteX1-629" fmla="*/ 125343 w 4745175"/>
                  <a:gd name="connsiteY1-630" fmla="*/ 27709 h 1250801"/>
                  <a:gd name="connsiteX2-631" fmla="*/ 2702972 w 4745175"/>
                  <a:gd name="connsiteY2-632" fmla="*/ 27707 h 1250801"/>
                  <a:gd name="connsiteX3-633" fmla="*/ 4419606 w 4745175"/>
                  <a:gd name="connsiteY3-634" fmla="*/ 0 h 1250801"/>
                  <a:gd name="connsiteX4-635" fmla="*/ 4738914 w 4745175"/>
                  <a:gd name="connsiteY4-636" fmla="*/ 194616 h 1250801"/>
                  <a:gd name="connsiteX5-637" fmla="*/ 4738913 w 4745175"/>
                  <a:gd name="connsiteY5-638" fmla="*/ 1056185 h 1250801"/>
                  <a:gd name="connsiteX6-639" fmla="*/ 4419606 w 4745175"/>
                  <a:gd name="connsiteY6-640" fmla="*/ 1250801 h 1250801"/>
                  <a:gd name="connsiteX7-641" fmla="*/ 3894463 w 4745175"/>
                  <a:gd name="connsiteY7-642" fmla="*/ 1163780 h 1250801"/>
                  <a:gd name="connsiteX8-643" fmla="*/ 3381844 w 4745175"/>
                  <a:gd name="connsiteY8-644" fmla="*/ 1163779 h 1250801"/>
                  <a:gd name="connsiteX9-645" fmla="*/ 2841517 w 4745175"/>
                  <a:gd name="connsiteY9-646" fmla="*/ 1219198 h 1250801"/>
                  <a:gd name="connsiteX10-647" fmla="*/ 2550571 w 4745175"/>
                  <a:gd name="connsiteY10-648" fmla="*/ 1149925 h 1250801"/>
                  <a:gd name="connsiteX11-649" fmla="*/ 2231916 w 4745175"/>
                  <a:gd name="connsiteY11-650" fmla="*/ 1219197 h 1250801"/>
                  <a:gd name="connsiteX12-651" fmla="*/ 1442208 w 4745175"/>
                  <a:gd name="connsiteY12-652" fmla="*/ 1177633 h 1250801"/>
                  <a:gd name="connsiteX13-653" fmla="*/ 208471 w 4745175"/>
                  <a:gd name="connsiteY13-654" fmla="*/ 1250801 h 1250801"/>
                  <a:gd name="connsiteX14-655" fmla="*/ 0 w 4745175"/>
                  <a:gd name="connsiteY14-656" fmla="*/ 1042330 h 1250801"/>
                  <a:gd name="connsiteX15-657" fmla="*/ 96982 w 4745175"/>
                  <a:gd name="connsiteY15-658" fmla="*/ 291598 h 1250801"/>
                  <a:gd name="connsiteX0-659" fmla="*/ 96982 w 4745175"/>
                  <a:gd name="connsiteY0-660" fmla="*/ 291598 h 1250801"/>
                  <a:gd name="connsiteX1-661" fmla="*/ 125343 w 4745175"/>
                  <a:gd name="connsiteY1-662" fmla="*/ 27709 h 1250801"/>
                  <a:gd name="connsiteX2-663" fmla="*/ 2702972 w 4745175"/>
                  <a:gd name="connsiteY2-664" fmla="*/ 27707 h 1250801"/>
                  <a:gd name="connsiteX3-665" fmla="*/ 4419606 w 4745175"/>
                  <a:gd name="connsiteY3-666" fmla="*/ 0 h 1250801"/>
                  <a:gd name="connsiteX4-667" fmla="*/ 4738914 w 4745175"/>
                  <a:gd name="connsiteY4-668" fmla="*/ 194616 h 1250801"/>
                  <a:gd name="connsiteX5-669" fmla="*/ 4738913 w 4745175"/>
                  <a:gd name="connsiteY5-670" fmla="*/ 1056185 h 1250801"/>
                  <a:gd name="connsiteX6-671" fmla="*/ 4419606 w 4745175"/>
                  <a:gd name="connsiteY6-672" fmla="*/ 1250801 h 1250801"/>
                  <a:gd name="connsiteX7-673" fmla="*/ 3894463 w 4745175"/>
                  <a:gd name="connsiteY7-674" fmla="*/ 1163780 h 1250801"/>
                  <a:gd name="connsiteX8-675" fmla="*/ 3367989 w 4745175"/>
                  <a:gd name="connsiteY8-676" fmla="*/ 1205343 h 1250801"/>
                  <a:gd name="connsiteX9-677" fmla="*/ 2841517 w 4745175"/>
                  <a:gd name="connsiteY9-678" fmla="*/ 1219198 h 1250801"/>
                  <a:gd name="connsiteX10-679" fmla="*/ 2550571 w 4745175"/>
                  <a:gd name="connsiteY10-680" fmla="*/ 1149925 h 1250801"/>
                  <a:gd name="connsiteX11-681" fmla="*/ 2231916 w 4745175"/>
                  <a:gd name="connsiteY11-682" fmla="*/ 1219197 h 1250801"/>
                  <a:gd name="connsiteX12-683" fmla="*/ 1442208 w 4745175"/>
                  <a:gd name="connsiteY12-684" fmla="*/ 1177633 h 1250801"/>
                  <a:gd name="connsiteX13-685" fmla="*/ 208471 w 4745175"/>
                  <a:gd name="connsiteY13-686" fmla="*/ 1250801 h 1250801"/>
                  <a:gd name="connsiteX14-687" fmla="*/ 0 w 4745175"/>
                  <a:gd name="connsiteY14-688" fmla="*/ 1042330 h 1250801"/>
                  <a:gd name="connsiteX15-689" fmla="*/ 96982 w 4745175"/>
                  <a:gd name="connsiteY15-690" fmla="*/ 291598 h 1250801"/>
                  <a:gd name="connsiteX0-691" fmla="*/ 96982 w 4745175"/>
                  <a:gd name="connsiteY0-692" fmla="*/ 296876 h 1256079"/>
                  <a:gd name="connsiteX1-693" fmla="*/ 125343 w 4745175"/>
                  <a:gd name="connsiteY1-694" fmla="*/ 32987 h 1256079"/>
                  <a:gd name="connsiteX2-695" fmla="*/ 1457382 w 4745175"/>
                  <a:gd name="connsiteY2-696" fmla="*/ 3972 h 1256079"/>
                  <a:gd name="connsiteX3-697" fmla="*/ 2702972 w 4745175"/>
                  <a:gd name="connsiteY3-698" fmla="*/ 32985 h 1256079"/>
                  <a:gd name="connsiteX4-699" fmla="*/ 4419606 w 4745175"/>
                  <a:gd name="connsiteY4-700" fmla="*/ 5278 h 1256079"/>
                  <a:gd name="connsiteX5-701" fmla="*/ 4738914 w 4745175"/>
                  <a:gd name="connsiteY5-702" fmla="*/ 199894 h 1256079"/>
                  <a:gd name="connsiteX6-703" fmla="*/ 4738913 w 4745175"/>
                  <a:gd name="connsiteY6-704" fmla="*/ 1061463 h 1256079"/>
                  <a:gd name="connsiteX7-705" fmla="*/ 4419606 w 4745175"/>
                  <a:gd name="connsiteY7-706" fmla="*/ 1256079 h 1256079"/>
                  <a:gd name="connsiteX8-707" fmla="*/ 3894463 w 4745175"/>
                  <a:gd name="connsiteY8-708" fmla="*/ 1169058 h 1256079"/>
                  <a:gd name="connsiteX9-709" fmla="*/ 3367989 w 4745175"/>
                  <a:gd name="connsiteY9-710" fmla="*/ 1210621 h 1256079"/>
                  <a:gd name="connsiteX10-711" fmla="*/ 2841517 w 4745175"/>
                  <a:gd name="connsiteY10-712" fmla="*/ 1224476 h 1256079"/>
                  <a:gd name="connsiteX11-713" fmla="*/ 2550571 w 4745175"/>
                  <a:gd name="connsiteY11-714" fmla="*/ 1155203 h 1256079"/>
                  <a:gd name="connsiteX12-715" fmla="*/ 2231916 w 4745175"/>
                  <a:gd name="connsiteY12-716" fmla="*/ 1224475 h 1256079"/>
                  <a:gd name="connsiteX13-717" fmla="*/ 1442208 w 4745175"/>
                  <a:gd name="connsiteY13-718" fmla="*/ 1182911 h 1256079"/>
                  <a:gd name="connsiteX14-719" fmla="*/ 208471 w 4745175"/>
                  <a:gd name="connsiteY14-720" fmla="*/ 1256079 h 1256079"/>
                  <a:gd name="connsiteX15-721" fmla="*/ 0 w 4745175"/>
                  <a:gd name="connsiteY15-722" fmla="*/ 1047608 h 1256079"/>
                  <a:gd name="connsiteX16" fmla="*/ 96982 w 4745175"/>
                  <a:gd name="connsiteY16" fmla="*/ 296876 h 1256079"/>
                  <a:gd name="connsiteX0-723" fmla="*/ 96982 w 4745175"/>
                  <a:gd name="connsiteY0-724" fmla="*/ 291598 h 1250801"/>
                  <a:gd name="connsiteX1-725" fmla="*/ 125343 w 4745175"/>
                  <a:gd name="connsiteY1-726" fmla="*/ 27709 h 1250801"/>
                  <a:gd name="connsiteX2-727" fmla="*/ 1512800 w 4745175"/>
                  <a:gd name="connsiteY2-728" fmla="*/ 67967 h 1250801"/>
                  <a:gd name="connsiteX3-729" fmla="*/ 2702972 w 4745175"/>
                  <a:gd name="connsiteY3-730" fmla="*/ 27707 h 1250801"/>
                  <a:gd name="connsiteX4-731" fmla="*/ 4419606 w 4745175"/>
                  <a:gd name="connsiteY4-732" fmla="*/ 0 h 1250801"/>
                  <a:gd name="connsiteX5-733" fmla="*/ 4738914 w 4745175"/>
                  <a:gd name="connsiteY5-734" fmla="*/ 194616 h 1250801"/>
                  <a:gd name="connsiteX6-735" fmla="*/ 4738913 w 4745175"/>
                  <a:gd name="connsiteY6-736" fmla="*/ 1056185 h 1250801"/>
                  <a:gd name="connsiteX7-737" fmla="*/ 4419606 w 4745175"/>
                  <a:gd name="connsiteY7-738" fmla="*/ 1250801 h 1250801"/>
                  <a:gd name="connsiteX8-739" fmla="*/ 3894463 w 4745175"/>
                  <a:gd name="connsiteY8-740" fmla="*/ 1163780 h 1250801"/>
                  <a:gd name="connsiteX9-741" fmla="*/ 3367989 w 4745175"/>
                  <a:gd name="connsiteY9-742" fmla="*/ 1205343 h 1250801"/>
                  <a:gd name="connsiteX10-743" fmla="*/ 2841517 w 4745175"/>
                  <a:gd name="connsiteY10-744" fmla="*/ 1219198 h 1250801"/>
                  <a:gd name="connsiteX11-745" fmla="*/ 2550571 w 4745175"/>
                  <a:gd name="connsiteY11-746" fmla="*/ 1149925 h 1250801"/>
                  <a:gd name="connsiteX12-747" fmla="*/ 2231916 w 4745175"/>
                  <a:gd name="connsiteY12-748" fmla="*/ 1219197 h 1250801"/>
                  <a:gd name="connsiteX13-749" fmla="*/ 1442208 w 4745175"/>
                  <a:gd name="connsiteY13-750" fmla="*/ 1177633 h 1250801"/>
                  <a:gd name="connsiteX14-751" fmla="*/ 208471 w 4745175"/>
                  <a:gd name="connsiteY14-752" fmla="*/ 1250801 h 1250801"/>
                  <a:gd name="connsiteX15-753" fmla="*/ 0 w 4745175"/>
                  <a:gd name="connsiteY15-754" fmla="*/ 1042330 h 1250801"/>
                  <a:gd name="connsiteX16-755" fmla="*/ 96982 w 4745175"/>
                  <a:gd name="connsiteY16-756" fmla="*/ 291598 h 1250801"/>
                  <a:gd name="connsiteX0-757" fmla="*/ 96982 w 4745175"/>
                  <a:gd name="connsiteY0-758" fmla="*/ 291598 h 1250801"/>
                  <a:gd name="connsiteX1-759" fmla="*/ 125343 w 4745175"/>
                  <a:gd name="connsiteY1-760" fmla="*/ 27709 h 1250801"/>
                  <a:gd name="connsiteX2-761" fmla="*/ 1512800 w 4745175"/>
                  <a:gd name="connsiteY2-762" fmla="*/ 67967 h 1250801"/>
                  <a:gd name="connsiteX3-763" fmla="*/ 2702972 w 4745175"/>
                  <a:gd name="connsiteY3-764" fmla="*/ 27707 h 1250801"/>
                  <a:gd name="connsiteX4-765" fmla="*/ 3216909 w 4745175"/>
                  <a:gd name="connsiteY4-766" fmla="*/ 26403 h 1250801"/>
                  <a:gd name="connsiteX5-767" fmla="*/ 4419606 w 4745175"/>
                  <a:gd name="connsiteY5-768" fmla="*/ 0 h 1250801"/>
                  <a:gd name="connsiteX6-769" fmla="*/ 4738914 w 4745175"/>
                  <a:gd name="connsiteY6-770" fmla="*/ 194616 h 1250801"/>
                  <a:gd name="connsiteX7-771" fmla="*/ 4738913 w 4745175"/>
                  <a:gd name="connsiteY7-772" fmla="*/ 1056185 h 1250801"/>
                  <a:gd name="connsiteX8-773" fmla="*/ 4419606 w 4745175"/>
                  <a:gd name="connsiteY8-774" fmla="*/ 1250801 h 1250801"/>
                  <a:gd name="connsiteX9-775" fmla="*/ 3894463 w 4745175"/>
                  <a:gd name="connsiteY9-776" fmla="*/ 1163780 h 1250801"/>
                  <a:gd name="connsiteX10-777" fmla="*/ 3367989 w 4745175"/>
                  <a:gd name="connsiteY10-778" fmla="*/ 1205343 h 1250801"/>
                  <a:gd name="connsiteX11-779" fmla="*/ 2841517 w 4745175"/>
                  <a:gd name="connsiteY11-780" fmla="*/ 1219198 h 1250801"/>
                  <a:gd name="connsiteX12-781" fmla="*/ 2550571 w 4745175"/>
                  <a:gd name="connsiteY12-782" fmla="*/ 1149925 h 1250801"/>
                  <a:gd name="connsiteX13-783" fmla="*/ 2231916 w 4745175"/>
                  <a:gd name="connsiteY13-784" fmla="*/ 1219197 h 1250801"/>
                  <a:gd name="connsiteX14-785" fmla="*/ 1442208 w 4745175"/>
                  <a:gd name="connsiteY14-786" fmla="*/ 1177633 h 1250801"/>
                  <a:gd name="connsiteX15-787" fmla="*/ 208471 w 4745175"/>
                  <a:gd name="connsiteY15-788" fmla="*/ 1250801 h 1250801"/>
                  <a:gd name="connsiteX16-789" fmla="*/ 0 w 4745175"/>
                  <a:gd name="connsiteY16-790" fmla="*/ 1042330 h 1250801"/>
                  <a:gd name="connsiteX17" fmla="*/ 96982 w 4745175"/>
                  <a:gd name="connsiteY17" fmla="*/ 291598 h 1250801"/>
                  <a:gd name="connsiteX0-791" fmla="*/ 96982 w 4745175"/>
                  <a:gd name="connsiteY0-792" fmla="*/ 292904 h 1252107"/>
                  <a:gd name="connsiteX1-793" fmla="*/ 125343 w 4745175"/>
                  <a:gd name="connsiteY1-794" fmla="*/ 29015 h 1252107"/>
                  <a:gd name="connsiteX2-795" fmla="*/ 1512800 w 4745175"/>
                  <a:gd name="connsiteY2-796" fmla="*/ 69273 h 1252107"/>
                  <a:gd name="connsiteX3-797" fmla="*/ 2702972 w 4745175"/>
                  <a:gd name="connsiteY3-798" fmla="*/ 29013 h 1252107"/>
                  <a:gd name="connsiteX4-799" fmla="*/ 3313891 w 4745175"/>
                  <a:gd name="connsiteY4-800" fmla="*/ 0 h 1252107"/>
                  <a:gd name="connsiteX5-801" fmla="*/ 4419606 w 4745175"/>
                  <a:gd name="connsiteY5-802" fmla="*/ 1306 h 1252107"/>
                  <a:gd name="connsiteX6-803" fmla="*/ 4738914 w 4745175"/>
                  <a:gd name="connsiteY6-804" fmla="*/ 195922 h 1252107"/>
                  <a:gd name="connsiteX7-805" fmla="*/ 4738913 w 4745175"/>
                  <a:gd name="connsiteY7-806" fmla="*/ 1057491 h 1252107"/>
                  <a:gd name="connsiteX8-807" fmla="*/ 4419606 w 4745175"/>
                  <a:gd name="connsiteY8-808" fmla="*/ 1252107 h 1252107"/>
                  <a:gd name="connsiteX9-809" fmla="*/ 3894463 w 4745175"/>
                  <a:gd name="connsiteY9-810" fmla="*/ 1165086 h 1252107"/>
                  <a:gd name="connsiteX10-811" fmla="*/ 3367989 w 4745175"/>
                  <a:gd name="connsiteY10-812" fmla="*/ 1206649 h 1252107"/>
                  <a:gd name="connsiteX11-813" fmla="*/ 2841517 w 4745175"/>
                  <a:gd name="connsiteY11-814" fmla="*/ 1220504 h 1252107"/>
                  <a:gd name="connsiteX12-815" fmla="*/ 2550571 w 4745175"/>
                  <a:gd name="connsiteY12-816" fmla="*/ 1151231 h 1252107"/>
                  <a:gd name="connsiteX13-817" fmla="*/ 2231916 w 4745175"/>
                  <a:gd name="connsiteY13-818" fmla="*/ 1220503 h 1252107"/>
                  <a:gd name="connsiteX14-819" fmla="*/ 1442208 w 4745175"/>
                  <a:gd name="connsiteY14-820" fmla="*/ 1178939 h 1252107"/>
                  <a:gd name="connsiteX15-821" fmla="*/ 208471 w 4745175"/>
                  <a:gd name="connsiteY15-822" fmla="*/ 1252107 h 1252107"/>
                  <a:gd name="connsiteX16-823" fmla="*/ 0 w 4745175"/>
                  <a:gd name="connsiteY16-824" fmla="*/ 1043636 h 1252107"/>
                  <a:gd name="connsiteX17-825" fmla="*/ 96982 w 4745175"/>
                  <a:gd name="connsiteY17-826" fmla="*/ 292904 h 1252107"/>
                  <a:gd name="connsiteX0-827" fmla="*/ 27709 w 4745175"/>
                  <a:gd name="connsiteY0-828" fmla="*/ 486868 h 1252107"/>
                  <a:gd name="connsiteX1-829" fmla="*/ 125343 w 4745175"/>
                  <a:gd name="connsiteY1-830" fmla="*/ 29015 h 1252107"/>
                  <a:gd name="connsiteX2-831" fmla="*/ 1512800 w 4745175"/>
                  <a:gd name="connsiteY2-832" fmla="*/ 69273 h 1252107"/>
                  <a:gd name="connsiteX3-833" fmla="*/ 2702972 w 4745175"/>
                  <a:gd name="connsiteY3-834" fmla="*/ 29013 h 1252107"/>
                  <a:gd name="connsiteX4-835" fmla="*/ 3313891 w 4745175"/>
                  <a:gd name="connsiteY4-836" fmla="*/ 0 h 1252107"/>
                  <a:gd name="connsiteX5-837" fmla="*/ 4419606 w 4745175"/>
                  <a:gd name="connsiteY5-838" fmla="*/ 1306 h 1252107"/>
                  <a:gd name="connsiteX6-839" fmla="*/ 4738914 w 4745175"/>
                  <a:gd name="connsiteY6-840" fmla="*/ 195922 h 1252107"/>
                  <a:gd name="connsiteX7-841" fmla="*/ 4738913 w 4745175"/>
                  <a:gd name="connsiteY7-842" fmla="*/ 1057491 h 1252107"/>
                  <a:gd name="connsiteX8-843" fmla="*/ 4419606 w 4745175"/>
                  <a:gd name="connsiteY8-844" fmla="*/ 1252107 h 1252107"/>
                  <a:gd name="connsiteX9-845" fmla="*/ 3894463 w 4745175"/>
                  <a:gd name="connsiteY9-846" fmla="*/ 1165086 h 1252107"/>
                  <a:gd name="connsiteX10-847" fmla="*/ 3367989 w 4745175"/>
                  <a:gd name="connsiteY10-848" fmla="*/ 1206649 h 1252107"/>
                  <a:gd name="connsiteX11-849" fmla="*/ 2841517 w 4745175"/>
                  <a:gd name="connsiteY11-850" fmla="*/ 1220504 h 1252107"/>
                  <a:gd name="connsiteX12-851" fmla="*/ 2550571 w 4745175"/>
                  <a:gd name="connsiteY12-852" fmla="*/ 1151231 h 1252107"/>
                  <a:gd name="connsiteX13-853" fmla="*/ 2231916 w 4745175"/>
                  <a:gd name="connsiteY13-854" fmla="*/ 1220503 h 1252107"/>
                  <a:gd name="connsiteX14-855" fmla="*/ 1442208 w 4745175"/>
                  <a:gd name="connsiteY14-856" fmla="*/ 1178939 h 1252107"/>
                  <a:gd name="connsiteX15-857" fmla="*/ 208471 w 4745175"/>
                  <a:gd name="connsiteY15-858" fmla="*/ 1252107 h 1252107"/>
                  <a:gd name="connsiteX16-859" fmla="*/ 0 w 4745175"/>
                  <a:gd name="connsiteY16-860" fmla="*/ 1043636 h 1252107"/>
                  <a:gd name="connsiteX17-861" fmla="*/ 27709 w 4745175"/>
                  <a:gd name="connsiteY17-862" fmla="*/ 486868 h 1252107"/>
                  <a:gd name="connsiteX0-863" fmla="*/ 27709 w 4745175"/>
                  <a:gd name="connsiteY0-864" fmla="*/ 486868 h 1252107"/>
                  <a:gd name="connsiteX1-865" fmla="*/ 111488 w 4745175"/>
                  <a:gd name="connsiteY1-866" fmla="*/ 153706 h 1252107"/>
                  <a:gd name="connsiteX2-867" fmla="*/ 1512800 w 4745175"/>
                  <a:gd name="connsiteY2-868" fmla="*/ 69273 h 1252107"/>
                  <a:gd name="connsiteX3-869" fmla="*/ 2702972 w 4745175"/>
                  <a:gd name="connsiteY3-870" fmla="*/ 29013 h 1252107"/>
                  <a:gd name="connsiteX4-871" fmla="*/ 3313891 w 4745175"/>
                  <a:gd name="connsiteY4-872" fmla="*/ 0 h 1252107"/>
                  <a:gd name="connsiteX5-873" fmla="*/ 4419606 w 4745175"/>
                  <a:gd name="connsiteY5-874" fmla="*/ 1306 h 1252107"/>
                  <a:gd name="connsiteX6-875" fmla="*/ 4738914 w 4745175"/>
                  <a:gd name="connsiteY6-876" fmla="*/ 195922 h 1252107"/>
                  <a:gd name="connsiteX7-877" fmla="*/ 4738913 w 4745175"/>
                  <a:gd name="connsiteY7-878" fmla="*/ 1057491 h 1252107"/>
                  <a:gd name="connsiteX8-879" fmla="*/ 4419606 w 4745175"/>
                  <a:gd name="connsiteY8-880" fmla="*/ 1252107 h 1252107"/>
                  <a:gd name="connsiteX9-881" fmla="*/ 3894463 w 4745175"/>
                  <a:gd name="connsiteY9-882" fmla="*/ 1165086 h 1252107"/>
                  <a:gd name="connsiteX10-883" fmla="*/ 3367989 w 4745175"/>
                  <a:gd name="connsiteY10-884" fmla="*/ 1206649 h 1252107"/>
                  <a:gd name="connsiteX11-885" fmla="*/ 2841517 w 4745175"/>
                  <a:gd name="connsiteY11-886" fmla="*/ 1220504 h 1252107"/>
                  <a:gd name="connsiteX12-887" fmla="*/ 2550571 w 4745175"/>
                  <a:gd name="connsiteY12-888" fmla="*/ 1151231 h 1252107"/>
                  <a:gd name="connsiteX13-889" fmla="*/ 2231916 w 4745175"/>
                  <a:gd name="connsiteY13-890" fmla="*/ 1220503 h 1252107"/>
                  <a:gd name="connsiteX14-891" fmla="*/ 1442208 w 4745175"/>
                  <a:gd name="connsiteY14-892" fmla="*/ 1178939 h 1252107"/>
                  <a:gd name="connsiteX15-893" fmla="*/ 208471 w 4745175"/>
                  <a:gd name="connsiteY15-894" fmla="*/ 1252107 h 1252107"/>
                  <a:gd name="connsiteX16-895" fmla="*/ 0 w 4745175"/>
                  <a:gd name="connsiteY16-896" fmla="*/ 1043636 h 1252107"/>
                  <a:gd name="connsiteX17-897" fmla="*/ 27709 w 4745175"/>
                  <a:gd name="connsiteY17-898" fmla="*/ 486868 h 1252107"/>
                  <a:gd name="connsiteX0-899" fmla="*/ 83127 w 4745175"/>
                  <a:gd name="connsiteY0-900" fmla="*/ 694686 h 1252107"/>
                  <a:gd name="connsiteX1-901" fmla="*/ 111488 w 4745175"/>
                  <a:gd name="connsiteY1-902" fmla="*/ 153706 h 1252107"/>
                  <a:gd name="connsiteX2-903" fmla="*/ 1512800 w 4745175"/>
                  <a:gd name="connsiteY2-904" fmla="*/ 69273 h 1252107"/>
                  <a:gd name="connsiteX3-905" fmla="*/ 2702972 w 4745175"/>
                  <a:gd name="connsiteY3-906" fmla="*/ 29013 h 1252107"/>
                  <a:gd name="connsiteX4-907" fmla="*/ 3313891 w 4745175"/>
                  <a:gd name="connsiteY4-908" fmla="*/ 0 h 1252107"/>
                  <a:gd name="connsiteX5-909" fmla="*/ 4419606 w 4745175"/>
                  <a:gd name="connsiteY5-910" fmla="*/ 1306 h 1252107"/>
                  <a:gd name="connsiteX6-911" fmla="*/ 4738914 w 4745175"/>
                  <a:gd name="connsiteY6-912" fmla="*/ 195922 h 1252107"/>
                  <a:gd name="connsiteX7-913" fmla="*/ 4738913 w 4745175"/>
                  <a:gd name="connsiteY7-914" fmla="*/ 1057491 h 1252107"/>
                  <a:gd name="connsiteX8-915" fmla="*/ 4419606 w 4745175"/>
                  <a:gd name="connsiteY8-916" fmla="*/ 1252107 h 1252107"/>
                  <a:gd name="connsiteX9-917" fmla="*/ 3894463 w 4745175"/>
                  <a:gd name="connsiteY9-918" fmla="*/ 1165086 h 1252107"/>
                  <a:gd name="connsiteX10-919" fmla="*/ 3367989 w 4745175"/>
                  <a:gd name="connsiteY10-920" fmla="*/ 1206649 h 1252107"/>
                  <a:gd name="connsiteX11-921" fmla="*/ 2841517 w 4745175"/>
                  <a:gd name="connsiteY11-922" fmla="*/ 1220504 h 1252107"/>
                  <a:gd name="connsiteX12-923" fmla="*/ 2550571 w 4745175"/>
                  <a:gd name="connsiteY12-924" fmla="*/ 1151231 h 1252107"/>
                  <a:gd name="connsiteX13-925" fmla="*/ 2231916 w 4745175"/>
                  <a:gd name="connsiteY13-926" fmla="*/ 1220503 h 1252107"/>
                  <a:gd name="connsiteX14-927" fmla="*/ 1442208 w 4745175"/>
                  <a:gd name="connsiteY14-928" fmla="*/ 1178939 h 1252107"/>
                  <a:gd name="connsiteX15-929" fmla="*/ 208471 w 4745175"/>
                  <a:gd name="connsiteY15-930" fmla="*/ 1252107 h 1252107"/>
                  <a:gd name="connsiteX16-931" fmla="*/ 0 w 4745175"/>
                  <a:gd name="connsiteY16-932" fmla="*/ 1043636 h 1252107"/>
                  <a:gd name="connsiteX17-933" fmla="*/ 83127 w 4745175"/>
                  <a:gd name="connsiteY17-934" fmla="*/ 694686 h 1252107"/>
                  <a:gd name="connsiteX0-935" fmla="*/ 83127 w 4745175"/>
                  <a:gd name="connsiteY0-936" fmla="*/ 694686 h 1252107"/>
                  <a:gd name="connsiteX1-937" fmla="*/ 194616 w 4745175"/>
                  <a:gd name="connsiteY1-938" fmla="*/ 181415 h 1252107"/>
                  <a:gd name="connsiteX2-939" fmla="*/ 1512800 w 4745175"/>
                  <a:gd name="connsiteY2-940" fmla="*/ 69273 h 1252107"/>
                  <a:gd name="connsiteX3-941" fmla="*/ 2702972 w 4745175"/>
                  <a:gd name="connsiteY3-942" fmla="*/ 29013 h 1252107"/>
                  <a:gd name="connsiteX4-943" fmla="*/ 3313891 w 4745175"/>
                  <a:gd name="connsiteY4-944" fmla="*/ 0 h 1252107"/>
                  <a:gd name="connsiteX5-945" fmla="*/ 4419606 w 4745175"/>
                  <a:gd name="connsiteY5-946" fmla="*/ 1306 h 1252107"/>
                  <a:gd name="connsiteX6-947" fmla="*/ 4738914 w 4745175"/>
                  <a:gd name="connsiteY6-948" fmla="*/ 195922 h 1252107"/>
                  <a:gd name="connsiteX7-949" fmla="*/ 4738913 w 4745175"/>
                  <a:gd name="connsiteY7-950" fmla="*/ 1057491 h 1252107"/>
                  <a:gd name="connsiteX8-951" fmla="*/ 4419606 w 4745175"/>
                  <a:gd name="connsiteY8-952" fmla="*/ 1252107 h 1252107"/>
                  <a:gd name="connsiteX9-953" fmla="*/ 3894463 w 4745175"/>
                  <a:gd name="connsiteY9-954" fmla="*/ 1165086 h 1252107"/>
                  <a:gd name="connsiteX10-955" fmla="*/ 3367989 w 4745175"/>
                  <a:gd name="connsiteY10-956" fmla="*/ 1206649 h 1252107"/>
                  <a:gd name="connsiteX11-957" fmla="*/ 2841517 w 4745175"/>
                  <a:gd name="connsiteY11-958" fmla="*/ 1220504 h 1252107"/>
                  <a:gd name="connsiteX12-959" fmla="*/ 2550571 w 4745175"/>
                  <a:gd name="connsiteY12-960" fmla="*/ 1151231 h 1252107"/>
                  <a:gd name="connsiteX13-961" fmla="*/ 2231916 w 4745175"/>
                  <a:gd name="connsiteY13-962" fmla="*/ 1220503 h 1252107"/>
                  <a:gd name="connsiteX14-963" fmla="*/ 1442208 w 4745175"/>
                  <a:gd name="connsiteY14-964" fmla="*/ 1178939 h 1252107"/>
                  <a:gd name="connsiteX15-965" fmla="*/ 208471 w 4745175"/>
                  <a:gd name="connsiteY15-966" fmla="*/ 1252107 h 1252107"/>
                  <a:gd name="connsiteX16-967" fmla="*/ 0 w 4745175"/>
                  <a:gd name="connsiteY16-968" fmla="*/ 1043636 h 1252107"/>
                  <a:gd name="connsiteX17-969" fmla="*/ 83127 w 4745175"/>
                  <a:gd name="connsiteY17-970" fmla="*/ 694686 h 1252107"/>
                  <a:gd name="connsiteX0-971" fmla="*/ 83127 w 4785446"/>
                  <a:gd name="connsiteY0-972" fmla="*/ 694686 h 1252107"/>
                  <a:gd name="connsiteX1-973" fmla="*/ 194616 w 4785446"/>
                  <a:gd name="connsiteY1-974" fmla="*/ 181415 h 1252107"/>
                  <a:gd name="connsiteX2-975" fmla="*/ 1512800 w 4785446"/>
                  <a:gd name="connsiteY2-976" fmla="*/ 69273 h 1252107"/>
                  <a:gd name="connsiteX3-977" fmla="*/ 2702972 w 4785446"/>
                  <a:gd name="connsiteY3-978" fmla="*/ 29013 h 1252107"/>
                  <a:gd name="connsiteX4-979" fmla="*/ 3313891 w 4785446"/>
                  <a:gd name="connsiteY4-980" fmla="*/ 0 h 1252107"/>
                  <a:gd name="connsiteX5-981" fmla="*/ 4419606 w 4785446"/>
                  <a:gd name="connsiteY5-982" fmla="*/ 1306 h 1252107"/>
                  <a:gd name="connsiteX6-983" fmla="*/ 4780478 w 4785446"/>
                  <a:gd name="connsiteY6-984" fmla="*/ 348322 h 1252107"/>
                  <a:gd name="connsiteX7-985" fmla="*/ 4738913 w 4785446"/>
                  <a:gd name="connsiteY7-986" fmla="*/ 1057491 h 1252107"/>
                  <a:gd name="connsiteX8-987" fmla="*/ 4419606 w 4785446"/>
                  <a:gd name="connsiteY8-988" fmla="*/ 1252107 h 1252107"/>
                  <a:gd name="connsiteX9-989" fmla="*/ 3894463 w 4785446"/>
                  <a:gd name="connsiteY9-990" fmla="*/ 1165086 h 1252107"/>
                  <a:gd name="connsiteX10-991" fmla="*/ 3367989 w 4785446"/>
                  <a:gd name="connsiteY10-992" fmla="*/ 1206649 h 1252107"/>
                  <a:gd name="connsiteX11-993" fmla="*/ 2841517 w 4785446"/>
                  <a:gd name="connsiteY11-994" fmla="*/ 1220504 h 1252107"/>
                  <a:gd name="connsiteX12-995" fmla="*/ 2550571 w 4785446"/>
                  <a:gd name="connsiteY12-996" fmla="*/ 1151231 h 1252107"/>
                  <a:gd name="connsiteX13-997" fmla="*/ 2231916 w 4785446"/>
                  <a:gd name="connsiteY13-998" fmla="*/ 1220503 h 1252107"/>
                  <a:gd name="connsiteX14-999" fmla="*/ 1442208 w 4785446"/>
                  <a:gd name="connsiteY14-1000" fmla="*/ 1178939 h 1252107"/>
                  <a:gd name="connsiteX15-1001" fmla="*/ 208471 w 4785446"/>
                  <a:gd name="connsiteY15-1002" fmla="*/ 1252107 h 1252107"/>
                  <a:gd name="connsiteX16-1003" fmla="*/ 0 w 4785446"/>
                  <a:gd name="connsiteY16-1004" fmla="*/ 1043636 h 1252107"/>
                  <a:gd name="connsiteX17-1005" fmla="*/ 83127 w 4785446"/>
                  <a:gd name="connsiteY17-1006" fmla="*/ 694686 h 1252107"/>
                  <a:gd name="connsiteX0-1007" fmla="*/ 83127 w 4785446"/>
                  <a:gd name="connsiteY0-1008" fmla="*/ 694686 h 1252107"/>
                  <a:gd name="connsiteX1-1009" fmla="*/ 194616 w 4785446"/>
                  <a:gd name="connsiteY1-1010" fmla="*/ 181415 h 1252107"/>
                  <a:gd name="connsiteX2-1011" fmla="*/ 1512800 w 4785446"/>
                  <a:gd name="connsiteY2-1012" fmla="*/ 69273 h 1252107"/>
                  <a:gd name="connsiteX3-1013" fmla="*/ 2702972 w 4785446"/>
                  <a:gd name="connsiteY3-1014" fmla="*/ 29013 h 1252107"/>
                  <a:gd name="connsiteX4-1015" fmla="*/ 3313891 w 4785446"/>
                  <a:gd name="connsiteY4-1016" fmla="*/ 0 h 1252107"/>
                  <a:gd name="connsiteX5-1017" fmla="*/ 4405751 w 4785446"/>
                  <a:gd name="connsiteY5-1018" fmla="*/ 70579 h 1252107"/>
                  <a:gd name="connsiteX6-1019" fmla="*/ 4780478 w 4785446"/>
                  <a:gd name="connsiteY6-1020" fmla="*/ 348322 h 1252107"/>
                  <a:gd name="connsiteX7-1021" fmla="*/ 4738913 w 4785446"/>
                  <a:gd name="connsiteY7-1022" fmla="*/ 1057491 h 1252107"/>
                  <a:gd name="connsiteX8-1023" fmla="*/ 4419606 w 4785446"/>
                  <a:gd name="connsiteY8-1024" fmla="*/ 1252107 h 1252107"/>
                  <a:gd name="connsiteX9-1025" fmla="*/ 3894463 w 4785446"/>
                  <a:gd name="connsiteY9-1026" fmla="*/ 1165086 h 1252107"/>
                  <a:gd name="connsiteX10-1027" fmla="*/ 3367989 w 4785446"/>
                  <a:gd name="connsiteY10-1028" fmla="*/ 1206649 h 1252107"/>
                  <a:gd name="connsiteX11-1029" fmla="*/ 2841517 w 4785446"/>
                  <a:gd name="connsiteY11-1030" fmla="*/ 1220504 h 1252107"/>
                  <a:gd name="connsiteX12-1031" fmla="*/ 2550571 w 4785446"/>
                  <a:gd name="connsiteY12-1032" fmla="*/ 1151231 h 1252107"/>
                  <a:gd name="connsiteX13-1033" fmla="*/ 2231916 w 4785446"/>
                  <a:gd name="connsiteY13-1034" fmla="*/ 1220503 h 1252107"/>
                  <a:gd name="connsiteX14-1035" fmla="*/ 1442208 w 4785446"/>
                  <a:gd name="connsiteY14-1036" fmla="*/ 1178939 h 1252107"/>
                  <a:gd name="connsiteX15-1037" fmla="*/ 208471 w 4785446"/>
                  <a:gd name="connsiteY15-1038" fmla="*/ 1252107 h 1252107"/>
                  <a:gd name="connsiteX16-1039" fmla="*/ 0 w 4785446"/>
                  <a:gd name="connsiteY16-1040" fmla="*/ 1043636 h 1252107"/>
                  <a:gd name="connsiteX17-1041" fmla="*/ 83127 w 4785446"/>
                  <a:gd name="connsiteY17-1042" fmla="*/ 694686 h 1252107"/>
                  <a:gd name="connsiteX0-1043" fmla="*/ 83127 w 4785446"/>
                  <a:gd name="connsiteY0-1044" fmla="*/ 665673 h 1223094"/>
                  <a:gd name="connsiteX1-1045" fmla="*/ 194616 w 4785446"/>
                  <a:gd name="connsiteY1-1046" fmla="*/ 152402 h 1223094"/>
                  <a:gd name="connsiteX2-1047" fmla="*/ 1512800 w 4785446"/>
                  <a:gd name="connsiteY2-1048" fmla="*/ 40260 h 1223094"/>
                  <a:gd name="connsiteX3-1049" fmla="*/ 2702972 w 4785446"/>
                  <a:gd name="connsiteY3-1050" fmla="*/ 0 h 1223094"/>
                  <a:gd name="connsiteX4-1051" fmla="*/ 3327745 w 4785446"/>
                  <a:gd name="connsiteY4-1052" fmla="*/ 54114 h 1223094"/>
                  <a:gd name="connsiteX5-1053" fmla="*/ 4405751 w 4785446"/>
                  <a:gd name="connsiteY5-1054" fmla="*/ 41566 h 1223094"/>
                  <a:gd name="connsiteX6-1055" fmla="*/ 4780478 w 4785446"/>
                  <a:gd name="connsiteY6-1056" fmla="*/ 319309 h 1223094"/>
                  <a:gd name="connsiteX7-1057" fmla="*/ 4738913 w 4785446"/>
                  <a:gd name="connsiteY7-1058" fmla="*/ 1028478 h 1223094"/>
                  <a:gd name="connsiteX8-1059" fmla="*/ 4419606 w 4785446"/>
                  <a:gd name="connsiteY8-1060" fmla="*/ 1223094 h 1223094"/>
                  <a:gd name="connsiteX9-1061" fmla="*/ 3894463 w 4785446"/>
                  <a:gd name="connsiteY9-1062" fmla="*/ 1136073 h 1223094"/>
                  <a:gd name="connsiteX10-1063" fmla="*/ 3367989 w 4785446"/>
                  <a:gd name="connsiteY10-1064" fmla="*/ 1177636 h 1223094"/>
                  <a:gd name="connsiteX11-1065" fmla="*/ 2841517 w 4785446"/>
                  <a:gd name="connsiteY11-1066" fmla="*/ 1191491 h 1223094"/>
                  <a:gd name="connsiteX12-1067" fmla="*/ 2550571 w 4785446"/>
                  <a:gd name="connsiteY12-1068" fmla="*/ 1122218 h 1223094"/>
                  <a:gd name="connsiteX13-1069" fmla="*/ 2231916 w 4785446"/>
                  <a:gd name="connsiteY13-1070" fmla="*/ 1191490 h 1223094"/>
                  <a:gd name="connsiteX14-1071" fmla="*/ 1442208 w 4785446"/>
                  <a:gd name="connsiteY14-1072" fmla="*/ 1149926 h 1223094"/>
                  <a:gd name="connsiteX15-1073" fmla="*/ 208471 w 4785446"/>
                  <a:gd name="connsiteY15-1074" fmla="*/ 1223094 h 1223094"/>
                  <a:gd name="connsiteX16-1075" fmla="*/ 0 w 4785446"/>
                  <a:gd name="connsiteY16-1076" fmla="*/ 1014623 h 1223094"/>
                  <a:gd name="connsiteX17-1077" fmla="*/ 83127 w 4785446"/>
                  <a:gd name="connsiteY17-1078" fmla="*/ 665673 h 1223094"/>
                  <a:gd name="connsiteX0-1079" fmla="*/ 13855 w 4785446"/>
                  <a:gd name="connsiteY0-1080" fmla="*/ 596400 h 1223094"/>
                  <a:gd name="connsiteX1-1081" fmla="*/ 194616 w 4785446"/>
                  <a:gd name="connsiteY1-1082" fmla="*/ 152402 h 1223094"/>
                  <a:gd name="connsiteX2-1083" fmla="*/ 1512800 w 4785446"/>
                  <a:gd name="connsiteY2-1084" fmla="*/ 40260 h 1223094"/>
                  <a:gd name="connsiteX3-1085" fmla="*/ 2702972 w 4785446"/>
                  <a:gd name="connsiteY3-1086" fmla="*/ 0 h 1223094"/>
                  <a:gd name="connsiteX4-1087" fmla="*/ 3327745 w 4785446"/>
                  <a:gd name="connsiteY4-1088" fmla="*/ 54114 h 1223094"/>
                  <a:gd name="connsiteX5-1089" fmla="*/ 4405751 w 4785446"/>
                  <a:gd name="connsiteY5-1090" fmla="*/ 41566 h 1223094"/>
                  <a:gd name="connsiteX6-1091" fmla="*/ 4780478 w 4785446"/>
                  <a:gd name="connsiteY6-1092" fmla="*/ 319309 h 1223094"/>
                  <a:gd name="connsiteX7-1093" fmla="*/ 4738913 w 4785446"/>
                  <a:gd name="connsiteY7-1094" fmla="*/ 1028478 h 1223094"/>
                  <a:gd name="connsiteX8-1095" fmla="*/ 4419606 w 4785446"/>
                  <a:gd name="connsiteY8-1096" fmla="*/ 1223094 h 1223094"/>
                  <a:gd name="connsiteX9-1097" fmla="*/ 3894463 w 4785446"/>
                  <a:gd name="connsiteY9-1098" fmla="*/ 1136073 h 1223094"/>
                  <a:gd name="connsiteX10-1099" fmla="*/ 3367989 w 4785446"/>
                  <a:gd name="connsiteY10-1100" fmla="*/ 1177636 h 1223094"/>
                  <a:gd name="connsiteX11-1101" fmla="*/ 2841517 w 4785446"/>
                  <a:gd name="connsiteY11-1102" fmla="*/ 1191491 h 1223094"/>
                  <a:gd name="connsiteX12-1103" fmla="*/ 2550571 w 4785446"/>
                  <a:gd name="connsiteY12-1104" fmla="*/ 1122218 h 1223094"/>
                  <a:gd name="connsiteX13-1105" fmla="*/ 2231916 w 4785446"/>
                  <a:gd name="connsiteY13-1106" fmla="*/ 1191490 h 1223094"/>
                  <a:gd name="connsiteX14-1107" fmla="*/ 1442208 w 4785446"/>
                  <a:gd name="connsiteY14-1108" fmla="*/ 1149926 h 1223094"/>
                  <a:gd name="connsiteX15-1109" fmla="*/ 208471 w 4785446"/>
                  <a:gd name="connsiteY15-1110" fmla="*/ 1223094 h 1223094"/>
                  <a:gd name="connsiteX16-1111" fmla="*/ 0 w 4785446"/>
                  <a:gd name="connsiteY16-1112" fmla="*/ 1014623 h 1223094"/>
                  <a:gd name="connsiteX17-1113" fmla="*/ 13855 w 4785446"/>
                  <a:gd name="connsiteY17-1114" fmla="*/ 596400 h 1223094"/>
                  <a:gd name="connsiteX0-1115" fmla="*/ 13855 w 4785446"/>
                  <a:gd name="connsiteY0-1116" fmla="*/ 596400 h 1223094"/>
                  <a:gd name="connsiteX1-1117" fmla="*/ 194616 w 4785446"/>
                  <a:gd name="connsiteY1-1118" fmla="*/ 152402 h 1223094"/>
                  <a:gd name="connsiteX2-1119" fmla="*/ 1512800 w 4785446"/>
                  <a:gd name="connsiteY2-1120" fmla="*/ 40260 h 1223094"/>
                  <a:gd name="connsiteX3-1121" fmla="*/ 2702972 w 4785446"/>
                  <a:gd name="connsiteY3-1122" fmla="*/ 0 h 1223094"/>
                  <a:gd name="connsiteX4-1123" fmla="*/ 3327745 w 4785446"/>
                  <a:gd name="connsiteY4-1124" fmla="*/ 54114 h 1223094"/>
                  <a:gd name="connsiteX5-1125" fmla="*/ 4405751 w 4785446"/>
                  <a:gd name="connsiteY5-1126" fmla="*/ 41566 h 1223094"/>
                  <a:gd name="connsiteX6-1127" fmla="*/ 4780478 w 4785446"/>
                  <a:gd name="connsiteY6-1128" fmla="*/ 319309 h 1223094"/>
                  <a:gd name="connsiteX7-1129" fmla="*/ 4738913 w 4785446"/>
                  <a:gd name="connsiteY7-1130" fmla="*/ 1028478 h 1223094"/>
                  <a:gd name="connsiteX8-1131" fmla="*/ 4419606 w 4785446"/>
                  <a:gd name="connsiteY8-1132" fmla="*/ 1223094 h 1223094"/>
                  <a:gd name="connsiteX9-1133" fmla="*/ 3894463 w 4785446"/>
                  <a:gd name="connsiteY9-1134" fmla="*/ 1136073 h 1223094"/>
                  <a:gd name="connsiteX10-1135" fmla="*/ 3367989 w 4785446"/>
                  <a:gd name="connsiteY10-1136" fmla="*/ 1177636 h 1223094"/>
                  <a:gd name="connsiteX11-1137" fmla="*/ 2841517 w 4785446"/>
                  <a:gd name="connsiteY11-1138" fmla="*/ 1191491 h 1223094"/>
                  <a:gd name="connsiteX12-1139" fmla="*/ 2550571 w 4785446"/>
                  <a:gd name="connsiteY12-1140" fmla="*/ 1122218 h 1223094"/>
                  <a:gd name="connsiteX13-1141" fmla="*/ 2231916 w 4785446"/>
                  <a:gd name="connsiteY13-1142" fmla="*/ 1191490 h 1223094"/>
                  <a:gd name="connsiteX14-1143" fmla="*/ 1469917 w 4785446"/>
                  <a:gd name="connsiteY14-1144" fmla="*/ 1219199 h 1223094"/>
                  <a:gd name="connsiteX15-1145" fmla="*/ 208471 w 4785446"/>
                  <a:gd name="connsiteY15-1146" fmla="*/ 1223094 h 1223094"/>
                  <a:gd name="connsiteX16-1147" fmla="*/ 0 w 4785446"/>
                  <a:gd name="connsiteY16-1148" fmla="*/ 1014623 h 1223094"/>
                  <a:gd name="connsiteX17-1149" fmla="*/ 13855 w 4785446"/>
                  <a:gd name="connsiteY17-1150" fmla="*/ 596400 h 1223094"/>
                  <a:gd name="connsiteX0-1151" fmla="*/ 13855 w 4785446"/>
                  <a:gd name="connsiteY0-1152" fmla="*/ 596400 h 1223094"/>
                  <a:gd name="connsiteX1-1153" fmla="*/ 194616 w 4785446"/>
                  <a:gd name="connsiteY1-1154" fmla="*/ 152402 h 1223094"/>
                  <a:gd name="connsiteX2-1155" fmla="*/ 1512800 w 4785446"/>
                  <a:gd name="connsiteY2-1156" fmla="*/ 102510 h 1223094"/>
                  <a:gd name="connsiteX3-1157" fmla="*/ 2702972 w 4785446"/>
                  <a:gd name="connsiteY3-1158" fmla="*/ 0 h 1223094"/>
                  <a:gd name="connsiteX4-1159" fmla="*/ 3327745 w 4785446"/>
                  <a:gd name="connsiteY4-1160" fmla="*/ 54114 h 1223094"/>
                  <a:gd name="connsiteX5-1161" fmla="*/ 4405751 w 4785446"/>
                  <a:gd name="connsiteY5-1162" fmla="*/ 41566 h 1223094"/>
                  <a:gd name="connsiteX6-1163" fmla="*/ 4780478 w 4785446"/>
                  <a:gd name="connsiteY6-1164" fmla="*/ 319309 h 1223094"/>
                  <a:gd name="connsiteX7-1165" fmla="*/ 4738913 w 4785446"/>
                  <a:gd name="connsiteY7-1166" fmla="*/ 1028478 h 1223094"/>
                  <a:gd name="connsiteX8-1167" fmla="*/ 4419606 w 4785446"/>
                  <a:gd name="connsiteY8-1168" fmla="*/ 1223094 h 1223094"/>
                  <a:gd name="connsiteX9-1169" fmla="*/ 3894463 w 4785446"/>
                  <a:gd name="connsiteY9-1170" fmla="*/ 1136073 h 1223094"/>
                  <a:gd name="connsiteX10-1171" fmla="*/ 3367989 w 4785446"/>
                  <a:gd name="connsiteY10-1172" fmla="*/ 1177636 h 1223094"/>
                  <a:gd name="connsiteX11-1173" fmla="*/ 2841517 w 4785446"/>
                  <a:gd name="connsiteY11-1174" fmla="*/ 1191491 h 1223094"/>
                  <a:gd name="connsiteX12-1175" fmla="*/ 2550571 w 4785446"/>
                  <a:gd name="connsiteY12-1176" fmla="*/ 1122218 h 1223094"/>
                  <a:gd name="connsiteX13-1177" fmla="*/ 2231916 w 4785446"/>
                  <a:gd name="connsiteY13-1178" fmla="*/ 1191490 h 1223094"/>
                  <a:gd name="connsiteX14-1179" fmla="*/ 1469917 w 4785446"/>
                  <a:gd name="connsiteY14-1180" fmla="*/ 1219199 h 1223094"/>
                  <a:gd name="connsiteX15-1181" fmla="*/ 208471 w 4785446"/>
                  <a:gd name="connsiteY15-1182" fmla="*/ 1223094 h 1223094"/>
                  <a:gd name="connsiteX16-1183" fmla="*/ 0 w 4785446"/>
                  <a:gd name="connsiteY16-1184" fmla="*/ 1014623 h 1223094"/>
                  <a:gd name="connsiteX17-1185" fmla="*/ 13855 w 4785446"/>
                  <a:gd name="connsiteY17-1186" fmla="*/ 596400 h 1223094"/>
                  <a:gd name="connsiteX0-1187" fmla="*/ 13855 w 4785446"/>
                  <a:gd name="connsiteY0-1188" fmla="*/ 554834 h 1181528"/>
                  <a:gd name="connsiteX1-1189" fmla="*/ 194616 w 4785446"/>
                  <a:gd name="connsiteY1-1190" fmla="*/ 110836 h 1181528"/>
                  <a:gd name="connsiteX2-1191" fmla="*/ 1512800 w 4785446"/>
                  <a:gd name="connsiteY2-1192" fmla="*/ 60944 h 1181528"/>
                  <a:gd name="connsiteX3-1193" fmla="*/ 2743656 w 4785446"/>
                  <a:gd name="connsiteY3-1194" fmla="*/ 82931 h 1181528"/>
                  <a:gd name="connsiteX4-1195" fmla="*/ 3327745 w 4785446"/>
                  <a:gd name="connsiteY4-1196" fmla="*/ 12548 h 1181528"/>
                  <a:gd name="connsiteX5-1197" fmla="*/ 4405751 w 4785446"/>
                  <a:gd name="connsiteY5-1198" fmla="*/ 0 h 1181528"/>
                  <a:gd name="connsiteX6-1199" fmla="*/ 4780478 w 4785446"/>
                  <a:gd name="connsiteY6-1200" fmla="*/ 277743 h 1181528"/>
                  <a:gd name="connsiteX7-1201" fmla="*/ 4738913 w 4785446"/>
                  <a:gd name="connsiteY7-1202" fmla="*/ 986912 h 1181528"/>
                  <a:gd name="connsiteX8-1203" fmla="*/ 4419606 w 4785446"/>
                  <a:gd name="connsiteY8-1204" fmla="*/ 1181528 h 1181528"/>
                  <a:gd name="connsiteX9-1205" fmla="*/ 3894463 w 4785446"/>
                  <a:gd name="connsiteY9-1206" fmla="*/ 1094507 h 1181528"/>
                  <a:gd name="connsiteX10-1207" fmla="*/ 3367989 w 4785446"/>
                  <a:gd name="connsiteY10-1208" fmla="*/ 1136070 h 1181528"/>
                  <a:gd name="connsiteX11-1209" fmla="*/ 2841517 w 4785446"/>
                  <a:gd name="connsiteY11-1210" fmla="*/ 1149925 h 1181528"/>
                  <a:gd name="connsiteX12-1211" fmla="*/ 2550571 w 4785446"/>
                  <a:gd name="connsiteY12-1212" fmla="*/ 1080652 h 1181528"/>
                  <a:gd name="connsiteX13-1213" fmla="*/ 2231916 w 4785446"/>
                  <a:gd name="connsiteY13-1214" fmla="*/ 1149924 h 1181528"/>
                  <a:gd name="connsiteX14-1215" fmla="*/ 1469917 w 4785446"/>
                  <a:gd name="connsiteY14-1216" fmla="*/ 1177633 h 1181528"/>
                  <a:gd name="connsiteX15-1217" fmla="*/ 208471 w 4785446"/>
                  <a:gd name="connsiteY15-1218" fmla="*/ 1181528 h 1181528"/>
                  <a:gd name="connsiteX16-1219" fmla="*/ 0 w 4785446"/>
                  <a:gd name="connsiteY16-1220" fmla="*/ 973057 h 1181528"/>
                  <a:gd name="connsiteX17-1221" fmla="*/ 13855 w 4785446"/>
                  <a:gd name="connsiteY17-1222" fmla="*/ 554834 h 1181528"/>
                  <a:gd name="connsiteX0-1223" fmla="*/ 13855 w 4785446"/>
                  <a:gd name="connsiteY0-1224" fmla="*/ 554834 h 1181528"/>
                  <a:gd name="connsiteX1-1225" fmla="*/ 194616 w 4785446"/>
                  <a:gd name="connsiteY1-1226" fmla="*/ 110836 h 1181528"/>
                  <a:gd name="connsiteX2-1227" fmla="*/ 1512800 w 4785446"/>
                  <a:gd name="connsiteY2-1228" fmla="*/ 60944 h 1181528"/>
                  <a:gd name="connsiteX3-1229" fmla="*/ 2743656 w 4785446"/>
                  <a:gd name="connsiteY3-1230" fmla="*/ 82931 h 1181528"/>
                  <a:gd name="connsiteX4-1231" fmla="*/ 3517606 w 4785446"/>
                  <a:gd name="connsiteY4-1232" fmla="*/ 59234 h 1181528"/>
                  <a:gd name="connsiteX5-1233" fmla="*/ 4405751 w 4785446"/>
                  <a:gd name="connsiteY5-1234" fmla="*/ 0 h 1181528"/>
                  <a:gd name="connsiteX6-1235" fmla="*/ 4780478 w 4785446"/>
                  <a:gd name="connsiteY6-1236" fmla="*/ 277743 h 1181528"/>
                  <a:gd name="connsiteX7-1237" fmla="*/ 4738913 w 4785446"/>
                  <a:gd name="connsiteY7-1238" fmla="*/ 986912 h 1181528"/>
                  <a:gd name="connsiteX8-1239" fmla="*/ 4419606 w 4785446"/>
                  <a:gd name="connsiteY8-1240" fmla="*/ 1181528 h 1181528"/>
                  <a:gd name="connsiteX9-1241" fmla="*/ 3894463 w 4785446"/>
                  <a:gd name="connsiteY9-1242" fmla="*/ 1094507 h 1181528"/>
                  <a:gd name="connsiteX10-1243" fmla="*/ 3367989 w 4785446"/>
                  <a:gd name="connsiteY10-1244" fmla="*/ 1136070 h 1181528"/>
                  <a:gd name="connsiteX11-1245" fmla="*/ 2841517 w 4785446"/>
                  <a:gd name="connsiteY11-1246" fmla="*/ 1149925 h 1181528"/>
                  <a:gd name="connsiteX12-1247" fmla="*/ 2550571 w 4785446"/>
                  <a:gd name="connsiteY12-1248" fmla="*/ 1080652 h 1181528"/>
                  <a:gd name="connsiteX13-1249" fmla="*/ 2231916 w 4785446"/>
                  <a:gd name="connsiteY13-1250" fmla="*/ 1149924 h 1181528"/>
                  <a:gd name="connsiteX14-1251" fmla="*/ 1469917 w 4785446"/>
                  <a:gd name="connsiteY14-1252" fmla="*/ 1177633 h 1181528"/>
                  <a:gd name="connsiteX15-1253" fmla="*/ 208471 w 4785446"/>
                  <a:gd name="connsiteY15-1254" fmla="*/ 1181528 h 1181528"/>
                  <a:gd name="connsiteX16-1255" fmla="*/ 0 w 4785446"/>
                  <a:gd name="connsiteY16-1256" fmla="*/ 973057 h 1181528"/>
                  <a:gd name="connsiteX17-1257" fmla="*/ 13855 w 4785446"/>
                  <a:gd name="connsiteY17-1258" fmla="*/ 554834 h 1181528"/>
                  <a:gd name="connsiteX0-1259" fmla="*/ 13855 w 4785446"/>
                  <a:gd name="connsiteY0-1260" fmla="*/ 554834 h 1181528"/>
                  <a:gd name="connsiteX1-1261" fmla="*/ 194616 w 4785446"/>
                  <a:gd name="connsiteY1-1262" fmla="*/ 110836 h 1181528"/>
                  <a:gd name="connsiteX2-1263" fmla="*/ 1512800 w 4785446"/>
                  <a:gd name="connsiteY2-1264" fmla="*/ 60944 h 1181528"/>
                  <a:gd name="connsiteX3-1265" fmla="*/ 2743656 w 4785446"/>
                  <a:gd name="connsiteY3-1266" fmla="*/ 82931 h 1181528"/>
                  <a:gd name="connsiteX4-1267" fmla="*/ 3517606 w 4785446"/>
                  <a:gd name="connsiteY4-1268" fmla="*/ 59234 h 1181528"/>
                  <a:gd name="connsiteX5-1269" fmla="*/ 4405751 w 4785446"/>
                  <a:gd name="connsiteY5-1270" fmla="*/ 0 h 1181528"/>
                  <a:gd name="connsiteX6-1271" fmla="*/ 4780478 w 4785446"/>
                  <a:gd name="connsiteY6-1272" fmla="*/ 277743 h 1181528"/>
                  <a:gd name="connsiteX7-1273" fmla="*/ 4738913 w 4785446"/>
                  <a:gd name="connsiteY7-1274" fmla="*/ 986912 h 1181528"/>
                  <a:gd name="connsiteX8-1275" fmla="*/ 4419606 w 4785446"/>
                  <a:gd name="connsiteY8-1276" fmla="*/ 1181528 h 1181528"/>
                  <a:gd name="connsiteX9-1277" fmla="*/ 3894463 w 4785446"/>
                  <a:gd name="connsiteY9-1278" fmla="*/ 1094507 h 1181528"/>
                  <a:gd name="connsiteX10-1279" fmla="*/ 3367989 w 4785446"/>
                  <a:gd name="connsiteY10-1280" fmla="*/ 1136070 h 1181528"/>
                  <a:gd name="connsiteX11-1281" fmla="*/ 2841517 w 4785446"/>
                  <a:gd name="connsiteY11-1282" fmla="*/ 1149925 h 1181528"/>
                  <a:gd name="connsiteX12-1283" fmla="*/ 2550571 w 4785446"/>
                  <a:gd name="connsiteY12-1284" fmla="*/ 1080652 h 1181528"/>
                  <a:gd name="connsiteX13-1285" fmla="*/ 1974249 w 4785446"/>
                  <a:gd name="connsiteY13-1286" fmla="*/ 1134363 h 1181528"/>
                  <a:gd name="connsiteX14-1287" fmla="*/ 1469917 w 4785446"/>
                  <a:gd name="connsiteY14-1288" fmla="*/ 1177633 h 1181528"/>
                  <a:gd name="connsiteX15-1289" fmla="*/ 208471 w 4785446"/>
                  <a:gd name="connsiteY15-1290" fmla="*/ 1181528 h 1181528"/>
                  <a:gd name="connsiteX16-1291" fmla="*/ 0 w 4785446"/>
                  <a:gd name="connsiteY16-1292" fmla="*/ 973057 h 1181528"/>
                  <a:gd name="connsiteX17-1293" fmla="*/ 13855 w 4785446"/>
                  <a:gd name="connsiteY17-1294" fmla="*/ 554834 h 1181528"/>
                  <a:gd name="connsiteX0-1295" fmla="*/ 13855 w 4785446"/>
                  <a:gd name="connsiteY0-1296" fmla="*/ 554834 h 1181528"/>
                  <a:gd name="connsiteX1-1297" fmla="*/ 194616 w 4785446"/>
                  <a:gd name="connsiteY1-1298" fmla="*/ 110836 h 1181528"/>
                  <a:gd name="connsiteX2-1299" fmla="*/ 1512800 w 4785446"/>
                  <a:gd name="connsiteY2-1300" fmla="*/ 60944 h 1181528"/>
                  <a:gd name="connsiteX3-1301" fmla="*/ 2743656 w 4785446"/>
                  <a:gd name="connsiteY3-1302" fmla="*/ 82931 h 1181528"/>
                  <a:gd name="connsiteX4-1303" fmla="*/ 3517606 w 4785446"/>
                  <a:gd name="connsiteY4-1304" fmla="*/ 59234 h 1181528"/>
                  <a:gd name="connsiteX5-1305" fmla="*/ 4405751 w 4785446"/>
                  <a:gd name="connsiteY5-1306" fmla="*/ 0 h 1181528"/>
                  <a:gd name="connsiteX6-1307" fmla="*/ 4780478 w 4785446"/>
                  <a:gd name="connsiteY6-1308" fmla="*/ 277743 h 1181528"/>
                  <a:gd name="connsiteX7-1309" fmla="*/ 4738913 w 4785446"/>
                  <a:gd name="connsiteY7-1310" fmla="*/ 986912 h 1181528"/>
                  <a:gd name="connsiteX8-1311" fmla="*/ 4419606 w 4785446"/>
                  <a:gd name="connsiteY8-1312" fmla="*/ 1181528 h 1181528"/>
                  <a:gd name="connsiteX9-1313" fmla="*/ 3894463 w 4785446"/>
                  <a:gd name="connsiteY9-1314" fmla="*/ 1094507 h 1181528"/>
                  <a:gd name="connsiteX10-1315" fmla="*/ 3367989 w 4785446"/>
                  <a:gd name="connsiteY10-1316" fmla="*/ 1136070 h 1181528"/>
                  <a:gd name="connsiteX11-1317" fmla="*/ 2841517 w 4785446"/>
                  <a:gd name="connsiteY11-1318" fmla="*/ 1149925 h 1181528"/>
                  <a:gd name="connsiteX12-1319" fmla="*/ 2509887 w 4785446"/>
                  <a:gd name="connsiteY12-1320" fmla="*/ 1142900 h 1181528"/>
                  <a:gd name="connsiteX13-1321" fmla="*/ 1974249 w 4785446"/>
                  <a:gd name="connsiteY13-1322" fmla="*/ 1134363 h 1181528"/>
                  <a:gd name="connsiteX14-1323" fmla="*/ 1469917 w 4785446"/>
                  <a:gd name="connsiteY14-1324" fmla="*/ 1177633 h 1181528"/>
                  <a:gd name="connsiteX15-1325" fmla="*/ 208471 w 4785446"/>
                  <a:gd name="connsiteY15-1326" fmla="*/ 1181528 h 1181528"/>
                  <a:gd name="connsiteX16-1327" fmla="*/ 0 w 4785446"/>
                  <a:gd name="connsiteY16-1328" fmla="*/ 973057 h 1181528"/>
                  <a:gd name="connsiteX17-1329" fmla="*/ 13855 w 4785446"/>
                  <a:gd name="connsiteY17-1330" fmla="*/ 554834 h 1181528"/>
                  <a:gd name="connsiteX0-1331" fmla="*/ 13855 w 4785446"/>
                  <a:gd name="connsiteY0-1332" fmla="*/ 554834 h 1181528"/>
                  <a:gd name="connsiteX1-1333" fmla="*/ 194616 w 4785446"/>
                  <a:gd name="connsiteY1-1334" fmla="*/ 110836 h 1181528"/>
                  <a:gd name="connsiteX2-1335" fmla="*/ 1512800 w 4785446"/>
                  <a:gd name="connsiteY2-1336" fmla="*/ 60944 h 1181528"/>
                  <a:gd name="connsiteX3-1337" fmla="*/ 2743656 w 4785446"/>
                  <a:gd name="connsiteY3-1338" fmla="*/ 82931 h 1181528"/>
                  <a:gd name="connsiteX4-1339" fmla="*/ 3517606 w 4785446"/>
                  <a:gd name="connsiteY4-1340" fmla="*/ 59234 h 1181528"/>
                  <a:gd name="connsiteX5-1341" fmla="*/ 4405751 w 4785446"/>
                  <a:gd name="connsiteY5-1342" fmla="*/ 0 h 1181528"/>
                  <a:gd name="connsiteX6-1343" fmla="*/ 4780478 w 4785446"/>
                  <a:gd name="connsiteY6-1344" fmla="*/ 277743 h 1181528"/>
                  <a:gd name="connsiteX7-1345" fmla="*/ 4738913 w 4785446"/>
                  <a:gd name="connsiteY7-1346" fmla="*/ 986912 h 1181528"/>
                  <a:gd name="connsiteX8-1347" fmla="*/ 4419606 w 4785446"/>
                  <a:gd name="connsiteY8-1348" fmla="*/ 1181528 h 1181528"/>
                  <a:gd name="connsiteX9-1349" fmla="*/ 3894463 w 4785446"/>
                  <a:gd name="connsiteY9-1350" fmla="*/ 1172317 h 1181528"/>
                  <a:gd name="connsiteX10-1351" fmla="*/ 3367989 w 4785446"/>
                  <a:gd name="connsiteY10-1352" fmla="*/ 1136070 h 1181528"/>
                  <a:gd name="connsiteX11-1353" fmla="*/ 2841517 w 4785446"/>
                  <a:gd name="connsiteY11-1354" fmla="*/ 1149925 h 1181528"/>
                  <a:gd name="connsiteX12-1355" fmla="*/ 2509887 w 4785446"/>
                  <a:gd name="connsiteY12-1356" fmla="*/ 1142900 h 1181528"/>
                  <a:gd name="connsiteX13-1357" fmla="*/ 1974249 w 4785446"/>
                  <a:gd name="connsiteY13-1358" fmla="*/ 1134363 h 1181528"/>
                  <a:gd name="connsiteX14-1359" fmla="*/ 1469917 w 4785446"/>
                  <a:gd name="connsiteY14-1360" fmla="*/ 1177633 h 1181528"/>
                  <a:gd name="connsiteX15-1361" fmla="*/ 208471 w 4785446"/>
                  <a:gd name="connsiteY15-1362" fmla="*/ 1181528 h 1181528"/>
                  <a:gd name="connsiteX16-1363" fmla="*/ 0 w 4785446"/>
                  <a:gd name="connsiteY16-1364" fmla="*/ 973057 h 1181528"/>
                  <a:gd name="connsiteX17-1365" fmla="*/ 13855 w 4785446"/>
                  <a:gd name="connsiteY17-1366" fmla="*/ 554834 h 1181528"/>
                  <a:gd name="connsiteX0-1367" fmla="*/ 13855 w 4785446"/>
                  <a:gd name="connsiteY0-1368" fmla="*/ 554834 h 1181528"/>
                  <a:gd name="connsiteX1-1369" fmla="*/ 99686 w 4785446"/>
                  <a:gd name="connsiteY1-1370" fmla="*/ 141960 h 1181528"/>
                  <a:gd name="connsiteX2-1371" fmla="*/ 1512800 w 4785446"/>
                  <a:gd name="connsiteY2-1372" fmla="*/ 60944 h 1181528"/>
                  <a:gd name="connsiteX3-1373" fmla="*/ 2743656 w 4785446"/>
                  <a:gd name="connsiteY3-1374" fmla="*/ 82931 h 1181528"/>
                  <a:gd name="connsiteX4-1375" fmla="*/ 3517606 w 4785446"/>
                  <a:gd name="connsiteY4-1376" fmla="*/ 59234 h 1181528"/>
                  <a:gd name="connsiteX5-1377" fmla="*/ 4405751 w 4785446"/>
                  <a:gd name="connsiteY5-1378" fmla="*/ 0 h 1181528"/>
                  <a:gd name="connsiteX6-1379" fmla="*/ 4780478 w 4785446"/>
                  <a:gd name="connsiteY6-1380" fmla="*/ 277743 h 1181528"/>
                  <a:gd name="connsiteX7-1381" fmla="*/ 4738913 w 4785446"/>
                  <a:gd name="connsiteY7-1382" fmla="*/ 986912 h 1181528"/>
                  <a:gd name="connsiteX8-1383" fmla="*/ 4419606 w 4785446"/>
                  <a:gd name="connsiteY8-1384" fmla="*/ 1181528 h 1181528"/>
                  <a:gd name="connsiteX9-1385" fmla="*/ 3894463 w 4785446"/>
                  <a:gd name="connsiteY9-1386" fmla="*/ 1172317 h 1181528"/>
                  <a:gd name="connsiteX10-1387" fmla="*/ 3367989 w 4785446"/>
                  <a:gd name="connsiteY10-1388" fmla="*/ 1136070 h 1181528"/>
                  <a:gd name="connsiteX11-1389" fmla="*/ 2841517 w 4785446"/>
                  <a:gd name="connsiteY11-1390" fmla="*/ 1149925 h 1181528"/>
                  <a:gd name="connsiteX12-1391" fmla="*/ 2509887 w 4785446"/>
                  <a:gd name="connsiteY12-1392" fmla="*/ 1142900 h 1181528"/>
                  <a:gd name="connsiteX13-1393" fmla="*/ 1974249 w 4785446"/>
                  <a:gd name="connsiteY13-1394" fmla="*/ 1134363 h 1181528"/>
                  <a:gd name="connsiteX14-1395" fmla="*/ 1469917 w 4785446"/>
                  <a:gd name="connsiteY14-1396" fmla="*/ 1177633 h 1181528"/>
                  <a:gd name="connsiteX15-1397" fmla="*/ 208471 w 4785446"/>
                  <a:gd name="connsiteY15-1398" fmla="*/ 1181528 h 1181528"/>
                  <a:gd name="connsiteX16-1399" fmla="*/ 0 w 4785446"/>
                  <a:gd name="connsiteY16-1400" fmla="*/ 973057 h 1181528"/>
                  <a:gd name="connsiteX17-1401" fmla="*/ 13855 w 4785446"/>
                  <a:gd name="connsiteY17-1402" fmla="*/ 554834 h 1181528"/>
                  <a:gd name="connsiteX0-1403" fmla="*/ 13855 w 4785446"/>
                  <a:gd name="connsiteY0-1404" fmla="*/ 554834 h 1181528"/>
                  <a:gd name="connsiteX1-1405" fmla="*/ 99686 w 4785446"/>
                  <a:gd name="connsiteY1-1406" fmla="*/ 141960 h 1181528"/>
                  <a:gd name="connsiteX2-1407" fmla="*/ 1146641 w 4785446"/>
                  <a:gd name="connsiteY2-1408" fmla="*/ 45381 h 1181528"/>
                  <a:gd name="connsiteX3-1409" fmla="*/ 2743656 w 4785446"/>
                  <a:gd name="connsiteY3-1410" fmla="*/ 82931 h 1181528"/>
                  <a:gd name="connsiteX4-1411" fmla="*/ 3517606 w 4785446"/>
                  <a:gd name="connsiteY4-1412" fmla="*/ 59234 h 1181528"/>
                  <a:gd name="connsiteX5-1413" fmla="*/ 4405751 w 4785446"/>
                  <a:gd name="connsiteY5-1414" fmla="*/ 0 h 1181528"/>
                  <a:gd name="connsiteX6-1415" fmla="*/ 4780478 w 4785446"/>
                  <a:gd name="connsiteY6-1416" fmla="*/ 277743 h 1181528"/>
                  <a:gd name="connsiteX7-1417" fmla="*/ 4738913 w 4785446"/>
                  <a:gd name="connsiteY7-1418" fmla="*/ 986912 h 1181528"/>
                  <a:gd name="connsiteX8-1419" fmla="*/ 4419606 w 4785446"/>
                  <a:gd name="connsiteY8-1420" fmla="*/ 1181528 h 1181528"/>
                  <a:gd name="connsiteX9-1421" fmla="*/ 3894463 w 4785446"/>
                  <a:gd name="connsiteY9-1422" fmla="*/ 1172317 h 1181528"/>
                  <a:gd name="connsiteX10-1423" fmla="*/ 3367989 w 4785446"/>
                  <a:gd name="connsiteY10-1424" fmla="*/ 1136070 h 1181528"/>
                  <a:gd name="connsiteX11-1425" fmla="*/ 2841517 w 4785446"/>
                  <a:gd name="connsiteY11-1426" fmla="*/ 1149925 h 1181528"/>
                  <a:gd name="connsiteX12-1427" fmla="*/ 2509887 w 4785446"/>
                  <a:gd name="connsiteY12-1428" fmla="*/ 1142900 h 1181528"/>
                  <a:gd name="connsiteX13-1429" fmla="*/ 1974249 w 4785446"/>
                  <a:gd name="connsiteY13-1430" fmla="*/ 1134363 h 1181528"/>
                  <a:gd name="connsiteX14-1431" fmla="*/ 1469917 w 4785446"/>
                  <a:gd name="connsiteY14-1432" fmla="*/ 1177633 h 1181528"/>
                  <a:gd name="connsiteX15-1433" fmla="*/ 208471 w 4785446"/>
                  <a:gd name="connsiteY15-1434" fmla="*/ 1181528 h 1181528"/>
                  <a:gd name="connsiteX16-1435" fmla="*/ 0 w 4785446"/>
                  <a:gd name="connsiteY16-1436" fmla="*/ 973057 h 1181528"/>
                  <a:gd name="connsiteX17-1437" fmla="*/ 13855 w 4785446"/>
                  <a:gd name="connsiteY17-1438" fmla="*/ 554834 h 1181528"/>
                  <a:gd name="connsiteX0-1439" fmla="*/ 13855 w 4738913"/>
                  <a:gd name="connsiteY0-1440" fmla="*/ 554834 h 1181528"/>
                  <a:gd name="connsiteX1-1441" fmla="*/ 99686 w 4738913"/>
                  <a:gd name="connsiteY1-1442" fmla="*/ 141960 h 1181528"/>
                  <a:gd name="connsiteX2-1443" fmla="*/ 1146641 w 4738913"/>
                  <a:gd name="connsiteY2-1444" fmla="*/ 45381 h 1181528"/>
                  <a:gd name="connsiteX3-1445" fmla="*/ 2743656 w 4738913"/>
                  <a:gd name="connsiteY3-1446" fmla="*/ 82931 h 1181528"/>
                  <a:gd name="connsiteX4-1447" fmla="*/ 3517606 w 4738913"/>
                  <a:gd name="connsiteY4-1448" fmla="*/ 59234 h 1181528"/>
                  <a:gd name="connsiteX5-1449" fmla="*/ 4405751 w 4738913"/>
                  <a:gd name="connsiteY5-1450" fmla="*/ 0 h 1181528"/>
                  <a:gd name="connsiteX6-1451" fmla="*/ 4726233 w 4738913"/>
                  <a:gd name="connsiteY6-1452" fmla="*/ 262180 h 1181528"/>
                  <a:gd name="connsiteX7-1453" fmla="*/ 4738913 w 4738913"/>
                  <a:gd name="connsiteY7-1454" fmla="*/ 986912 h 1181528"/>
                  <a:gd name="connsiteX8-1455" fmla="*/ 4419606 w 4738913"/>
                  <a:gd name="connsiteY8-1456" fmla="*/ 1181528 h 1181528"/>
                  <a:gd name="connsiteX9-1457" fmla="*/ 3894463 w 4738913"/>
                  <a:gd name="connsiteY9-1458" fmla="*/ 1172317 h 1181528"/>
                  <a:gd name="connsiteX10-1459" fmla="*/ 3367989 w 4738913"/>
                  <a:gd name="connsiteY10-1460" fmla="*/ 1136070 h 1181528"/>
                  <a:gd name="connsiteX11-1461" fmla="*/ 2841517 w 4738913"/>
                  <a:gd name="connsiteY11-1462" fmla="*/ 1149925 h 1181528"/>
                  <a:gd name="connsiteX12-1463" fmla="*/ 2509887 w 4738913"/>
                  <a:gd name="connsiteY12-1464" fmla="*/ 1142900 h 1181528"/>
                  <a:gd name="connsiteX13-1465" fmla="*/ 1974249 w 4738913"/>
                  <a:gd name="connsiteY13-1466" fmla="*/ 1134363 h 1181528"/>
                  <a:gd name="connsiteX14-1467" fmla="*/ 1469917 w 4738913"/>
                  <a:gd name="connsiteY14-1468" fmla="*/ 1177633 h 1181528"/>
                  <a:gd name="connsiteX15-1469" fmla="*/ 208471 w 4738913"/>
                  <a:gd name="connsiteY15-1470" fmla="*/ 1181528 h 1181528"/>
                  <a:gd name="connsiteX16-1471" fmla="*/ 0 w 4738913"/>
                  <a:gd name="connsiteY16-1472" fmla="*/ 973057 h 1181528"/>
                  <a:gd name="connsiteX17-1473" fmla="*/ 13855 w 4738913"/>
                  <a:gd name="connsiteY17-1474" fmla="*/ 554834 h 1181528"/>
                  <a:gd name="connsiteX0-1475" fmla="*/ 13855 w 4730615"/>
                  <a:gd name="connsiteY0-1476" fmla="*/ 554834 h 1181528"/>
                  <a:gd name="connsiteX1-1477" fmla="*/ 99686 w 4730615"/>
                  <a:gd name="connsiteY1-1478" fmla="*/ 141960 h 1181528"/>
                  <a:gd name="connsiteX2-1479" fmla="*/ 1146641 w 4730615"/>
                  <a:gd name="connsiteY2-1480" fmla="*/ 45381 h 1181528"/>
                  <a:gd name="connsiteX3-1481" fmla="*/ 2743656 w 4730615"/>
                  <a:gd name="connsiteY3-1482" fmla="*/ 82931 h 1181528"/>
                  <a:gd name="connsiteX4-1483" fmla="*/ 3517606 w 4730615"/>
                  <a:gd name="connsiteY4-1484" fmla="*/ 59234 h 1181528"/>
                  <a:gd name="connsiteX5-1485" fmla="*/ 4405751 w 4730615"/>
                  <a:gd name="connsiteY5-1486" fmla="*/ 0 h 1181528"/>
                  <a:gd name="connsiteX6-1487" fmla="*/ 4726233 w 4730615"/>
                  <a:gd name="connsiteY6-1488" fmla="*/ 262180 h 1181528"/>
                  <a:gd name="connsiteX7-1489" fmla="*/ 4657544 w 4730615"/>
                  <a:gd name="connsiteY7-1490" fmla="*/ 986912 h 1181528"/>
                  <a:gd name="connsiteX8-1491" fmla="*/ 4419606 w 4730615"/>
                  <a:gd name="connsiteY8-1492" fmla="*/ 1181528 h 1181528"/>
                  <a:gd name="connsiteX9-1493" fmla="*/ 3894463 w 4730615"/>
                  <a:gd name="connsiteY9-1494" fmla="*/ 1172317 h 1181528"/>
                  <a:gd name="connsiteX10-1495" fmla="*/ 3367989 w 4730615"/>
                  <a:gd name="connsiteY10-1496" fmla="*/ 1136070 h 1181528"/>
                  <a:gd name="connsiteX11-1497" fmla="*/ 2841517 w 4730615"/>
                  <a:gd name="connsiteY11-1498" fmla="*/ 1149925 h 1181528"/>
                  <a:gd name="connsiteX12-1499" fmla="*/ 2509887 w 4730615"/>
                  <a:gd name="connsiteY12-1500" fmla="*/ 1142900 h 1181528"/>
                  <a:gd name="connsiteX13-1501" fmla="*/ 1974249 w 4730615"/>
                  <a:gd name="connsiteY13-1502" fmla="*/ 1134363 h 1181528"/>
                  <a:gd name="connsiteX14-1503" fmla="*/ 1469917 w 4730615"/>
                  <a:gd name="connsiteY14-1504" fmla="*/ 1177633 h 1181528"/>
                  <a:gd name="connsiteX15-1505" fmla="*/ 208471 w 4730615"/>
                  <a:gd name="connsiteY15-1506" fmla="*/ 1181528 h 1181528"/>
                  <a:gd name="connsiteX16-1507" fmla="*/ 0 w 4730615"/>
                  <a:gd name="connsiteY16-1508" fmla="*/ 973057 h 1181528"/>
                  <a:gd name="connsiteX17-1509" fmla="*/ 13855 w 4730615"/>
                  <a:gd name="connsiteY17-1510" fmla="*/ 554834 h 1181528"/>
                  <a:gd name="connsiteX0-1511" fmla="*/ 13855 w 4737435"/>
                  <a:gd name="connsiteY0-1512" fmla="*/ 554834 h 1181528"/>
                  <a:gd name="connsiteX1-1513" fmla="*/ 99686 w 4737435"/>
                  <a:gd name="connsiteY1-1514" fmla="*/ 141960 h 1181528"/>
                  <a:gd name="connsiteX2-1515" fmla="*/ 1146641 w 4737435"/>
                  <a:gd name="connsiteY2-1516" fmla="*/ 45381 h 1181528"/>
                  <a:gd name="connsiteX3-1517" fmla="*/ 2743656 w 4737435"/>
                  <a:gd name="connsiteY3-1518" fmla="*/ 82931 h 1181528"/>
                  <a:gd name="connsiteX4-1519" fmla="*/ 3517606 w 4737435"/>
                  <a:gd name="connsiteY4-1520" fmla="*/ 59234 h 1181528"/>
                  <a:gd name="connsiteX5-1521" fmla="*/ 4405751 w 4737435"/>
                  <a:gd name="connsiteY5-1522" fmla="*/ 0 h 1181528"/>
                  <a:gd name="connsiteX6-1523" fmla="*/ 4726233 w 4737435"/>
                  <a:gd name="connsiteY6-1524" fmla="*/ 262180 h 1181528"/>
                  <a:gd name="connsiteX7-1525" fmla="*/ 4657544 w 4737435"/>
                  <a:gd name="connsiteY7-1526" fmla="*/ 986912 h 1181528"/>
                  <a:gd name="connsiteX8-1527" fmla="*/ 4419606 w 4737435"/>
                  <a:gd name="connsiteY8-1528" fmla="*/ 1181528 h 1181528"/>
                  <a:gd name="connsiteX9-1529" fmla="*/ 3894463 w 4737435"/>
                  <a:gd name="connsiteY9-1530" fmla="*/ 1172317 h 1181528"/>
                  <a:gd name="connsiteX10-1531" fmla="*/ 3367989 w 4737435"/>
                  <a:gd name="connsiteY10-1532" fmla="*/ 1136070 h 1181528"/>
                  <a:gd name="connsiteX11-1533" fmla="*/ 2841517 w 4737435"/>
                  <a:gd name="connsiteY11-1534" fmla="*/ 1149925 h 1181528"/>
                  <a:gd name="connsiteX12-1535" fmla="*/ 2509887 w 4737435"/>
                  <a:gd name="connsiteY12-1536" fmla="*/ 1142900 h 1181528"/>
                  <a:gd name="connsiteX13-1537" fmla="*/ 1974249 w 4737435"/>
                  <a:gd name="connsiteY13-1538" fmla="*/ 1134363 h 1181528"/>
                  <a:gd name="connsiteX14-1539" fmla="*/ 1469917 w 4737435"/>
                  <a:gd name="connsiteY14-1540" fmla="*/ 1177633 h 1181528"/>
                  <a:gd name="connsiteX15-1541" fmla="*/ 208471 w 4737435"/>
                  <a:gd name="connsiteY15-1542" fmla="*/ 1181528 h 1181528"/>
                  <a:gd name="connsiteX16-1543" fmla="*/ 0 w 4737435"/>
                  <a:gd name="connsiteY16-1544" fmla="*/ 973057 h 1181528"/>
                  <a:gd name="connsiteX17-1545" fmla="*/ 13855 w 4737435"/>
                  <a:gd name="connsiteY17-1546" fmla="*/ 554834 h 11815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55" y="connsiteY9-56"/>
                  </a:cxn>
                  <a:cxn ang="0">
                    <a:pos x="connsiteX10-157" y="connsiteY10-158"/>
                  </a:cxn>
                  <a:cxn ang="0">
                    <a:pos x="connsiteX11-203" y="connsiteY11-204"/>
                  </a:cxn>
                  <a:cxn ang="0">
                    <a:pos x="connsiteX12-229" y="connsiteY12-230"/>
                  </a:cxn>
                  <a:cxn ang="0">
                    <a:pos x="connsiteX13-257" y="connsiteY13-258"/>
                  </a:cxn>
                  <a:cxn ang="0">
                    <a:pos x="connsiteX14-315" y="connsiteY14-316"/>
                  </a:cxn>
                  <a:cxn ang="0">
                    <a:pos x="connsiteX15-497" y="connsiteY15-498"/>
                  </a:cxn>
                  <a:cxn ang="0">
                    <a:pos x="connsiteX16-755" y="connsiteY16-756"/>
                  </a:cxn>
                  <a:cxn ang="0">
                    <a:pos x="connsiteX17-825" y="connsiteY17-826"/>
                  </a:cxn>
                </a:cxnLst>
                <a:rect l="l" t="t" r="r" b="b"/>
                <a:pathLst>
                  <a:path w="4737435" h="1181528">
                    <a:moveTo>
                      <a:pt x="13855" y="554834"/>
                    </a:moveTo>
                    <a:cubicBezTo>
                      <a:pt x="13855" y="439699"/>
                      <a:pt x="-15449" y="141960"/>
                      <a:pt x="99686" y="141960"/>
                    </a:cubicBezTo>
                    <a:cubicBezTo>
                      <a:pt x="326419" y="93143"/>
                      <a:pt x="717036" y="45381"/>
                      <a:pt x="1146641" y="45381"/>
                    </a:cubicBezTo>
                    <a:cubicBezTo>
                      <a:pt x="1576246" y="45381"/>
                      <a:pt x="2459638" y="89858"/>
                      <a:pt x="2743656" y="82931"/>
                    </a:cubicBezTo>
                    <a:lnTo>
                      <a:pt x="3517606" y="59234"/>
                    </a:lnTo>
                    <a:lnTo>
                      <a:pt x="4405751" y="0"/>
                    </a:lnTo>
                    <a:cubicBezTo>
                      <a:pt x="4520886" y="0"/>
                      <a:pt x="4726233" y="147045"/>
                      <a:pt x="4726233" y="262180"/>
                    </a:cubicBezTo>
                    <a:cubicBezTo>
                      <a:pt x="4763178" y="544751"/>
                      <a:pt x="4700503" y="709464"/>
                      <a:pt x="4657544" y="986912"/>
                    </a:cubicBezTo>
                    <a:cubicBezTo>
                      <a:pt x="4657544" y="1102047"/>
                      <a:pt x="4534741" y="1181528"/>
                      <a:pt x="4419606" y="1181528"/>
                    </a:cubicBezTo>
                    <a:lnTo>
                      <a:pt x="3894463" y="1172317"/>
                    </a:lnTo>
                    <a:lnTo>
                      <a:pt x="3367989" y="1136070"/>
                    </a:lnTo>
                    <a:lnTo>
                      <a:pt x="2841517" y="1149925"/>
                    </a:lnTo>
                    <a:lnTo>
                      <a:pt x="2509887" y="1142900"/>
                    </a:lnTo>
                    <a:lnTo>
                      <a:pt x="1974249" y="1134363"/>
                    </a:lnTo>
                    <a:lnTo>
                      <a:pt x="1469917" y="1177633"/>
                    </a:lnTo>
                    <a:lnTo>
                      <a:pt x="208471" y="1181528"/>
                    </a:lnTo>
                    <a:cubicBezTo>
                      <a:pt x="93336" y="1181528"/>
                      <a:pt x="0" y="1088192"/>
                      <a:pt x="0" y="973057"/>
                    </a:cubicBezTo>
                    <a:cubicBezTo>
                      <a:pt x="0" y="695104"/>
                      <a:pt x="13855" y="832787"/>
                      <a:pt x="13855" y="554834"/>
                    </a:cubicBezTo>
                    <a:close/>
                  </a:path>
                </a:pathLst>
              </a:custGeom>
              <a:solidFill>
                <a:srgbClr val="63B446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</p:grpSp>
      </p:grpSp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67106" y="47242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38630" y="473725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8175503" y="467077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8030601" y="438069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0" y="4852357"/>
            <a:ext cx="9143999" cy="3143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0" y="479515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57594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28587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506812" y="4575947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361910" y="4285874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166257" y="472365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680612" y="473354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157308" y="4598387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048565" y="4380698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73354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58716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29709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1976755"/>
            <a:ext cx="73774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+mn-ea"/>
              </a:rPr>
              <a:t>第一节 儿童观</a:t>
            </a:r>
            <a:endParaRPr lang="zh-CN" altLang="en-US" sz="4400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62852" y="398007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60655" y="108585"/>
            <a:ext cx="4764405" cy="6477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三、幼儿园教师专业素养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9580" y="2143125"/>
            <a:ext cx="7833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         </a:t>
            </a:r>
            <a:r>
              <a:rPr lang="zh-CN" altLang="en-US" sz="4400" b="1">
                <a:solidFill>
                  <a:srgbClr val="353AF5"/>
                </a:solidFill>
                <a:sym typeface="+mn-ea"/>
              </a:rPr>
              <a:t>（二）</a:t>
            </a:r>
            <a:r>
              <a:rPr lang="en-US" altLang="zh-CN" sz="4400" b="1">
                <a:solidFill>
                  <a:srgbClr val="353AF5"/>
                </a:solidFill>
                <a:sym typeface="+mn-ea"/>
              </a:rPr>
              <a:t> </a:t>
            </a:r>
            <a:r>
              <a:rPr lang="zh-CN" altLang="en-US" sz="4400" b="1">
                <a:solidFill>
                  <a:srgbClr val="353AF5"/>
                </a:solidFill>
                <a:sym typeface="+mn-ea"/>
              </a:rPr>
              <a:t>幼儿教师的素质结构</a:t>
            </a:r>
            <a:endParaRPr lang="zh-CN" altLang="en-US" sz="4400" b="1">
              <a:solidFill>
                <a:srgbClr val="353AF5"/>
              </a:solidFill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62852" y="398007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60655" y="108585"/>
            <a:ext cx="4764405" cy="6477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三、幼儿园教师专业素养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2070" y="905510"/>
            <a:ext cx="8980170" cy="41414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en-US" altLang="zh-CN">
                <a:sym typeface="+mn-ea"/>
              </a:rPr>
              <a:t>         </a:t>
            </a:r>
            <a:r>
              <a:rPr lang="en-US" altLang="zh-CN" sz="2800">
                <a:sym typeface="+mn-ea"/>
              </a:rPr>
              <a:t> </a:t>
            </a:r>
            <a:r>
              <a:rPr lang="zh-CN" altLang="en-US" sz="2800" b="1">
                <a:sym typeface="+mn-ea"/>
              </a:rPr>
              <a:t>《</a:t>
            </a:r>
            <a:r>
              <a:rPr lang="en-US" altLang="zh-CN" sz="2800" b="1">
                <a:sym typeface="+mn-ea"/>
              </a:rPr>
              <a:t> </a:t>
            </a:r>
            <a:r>
              <a:rPr lang="zh-CN" altLang="en-US" sz="2800" b="1">
                <a:sym typeface="+mn-ea"/>
              </a:rPr>
              <a:t>幼儿园教师专业标准（试行）》</a:t>
            </a:r>
            <a:endParaRPr lang="zh-CN" altLang="en-US" sz="2800" b="1"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>
                <a:sym typeface="+mn-ea"/>
              </a:rPr>
              <a:t>                                                                </a:t>
            </a:r>
            <a:r>
              <a:rPr lang="en-US" altLang="zh-CN" sz="2800">
                <a:sym typeface="+mn-ea"/>
              </a:rPr>
              <a:t>——2012</a:t>
            </a:r>
            <a:r>
              <a:rPr lang="zh-CN" altLang="en-US" sz="2800">
                <a:sym typeface="+mn-ea"/>
              </a:rPr>
              <a:t>年教育部</a:t>
            </a:r>
            <a:r>
              <a:rPr lang="en-US" altLang="zh-CN" sz="2800">
                <a:sym typeface="+mn-ea"/>
              </a:rPr>
              <a:t>     </a:t>
            </a:r>
            <a:r>
              <a:rPr lang="en-US" altLang="zh-CN">
                <a:sym typeface="+mn-ea"/>
              </a:rPr>
              <a:t>    </a:t>
            </a:r>
            <a:endParaRPr lang="en-US" altLang="zh-CN">
              <a:sym typeface="+mn-ea"/>
            </a:endParaRPr>
          </a:p>
          <a:p>
            <a:pPr indent="0">
              <a:lnSpc>
                <a:spcPct val="13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幼儿园教师是履行幼儿园教育工作职责的专业人员，需要经过严格的培养与培训，具有良好的职业道德，掌握系统的专业知识和专业技能。《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  <a:sym typeface="+mn-ea"/>
                <a:hlinkClick r:id="rId3"/>
              </a:rPr>
              <a:t>专业标准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》是国家对合格幼儿园教师专业素质的基本要求，是幼儿园教师开展保教活动的基本规范，是引领幼儿园教师专业发展的基本准则，是幼儿园教师培养、准入、培训、考核等工作的重要依据。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62852" y="398007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5" name="棱台 4"/>
          <p:cNvSpPr/>
          <p:nvPr/>
        </p:nvSpPr>
        <p:spPr>
          <a:xfrm>
            <a:off x="3044825" y="1110615"/>
            <a:ext cx="2298065" cy="935990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 b="1"/>
              <a:t>基本理念</a:t>
            </a:r>
            <a:endParaRPr lang="zh-CN" altLang="en-US" sz="2800" b="1"/>
          </a:p>
        </p:txBody>
      </p:sp>
      <p:sp>
        <p:nvSpPr>
          <p:cNvPr id="8" name="矩形 7"/>
          <p:cNvSpPr/>
          <p:nvPr/>
        </p:nvSpPr>
        <p:spPr>
          <a:xfrm>
            <a:off x="1475105" y="2571750"/>
            <a:ext cx="1224280" cy="1008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师德为先</a:t>
            </a:r>
            <a:endParaRPr lang="zh-CN" altLang="en-US" sz="3600"/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2699385" y="2046605"/>
            <a:ext cx="615315" cy="5251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5133975" y="2046605"/>
            <a:ext cx="805815" cy="5251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449580" y="318135"/>
            <a:ext cx="3782060" cy="6477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幼儿园教师专业标准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62910" y="2571750"/>
            <a:ext cx="1224280" cy="1008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幼儿为本</a:t>
            </a:r>
            <a:endParaRPr lang="zh-CN" altLang="en-US" sz="3600"/>
          </a:p>
        </p:txBody>
      </p:sp>
      <p:sp>
        <p:nvSpPr>
          <p:cNvPr id="11" name="矩形 10"/>
          <p:cNvSpPr/>
          <p:nvPr/>
        </p:nvSpPr>
        <p:spPr>
          <a:xfrm>
            <a:off x="4431665" y="2571750"/>
            <a:ext cx="1224280" cy="1008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能力为重</a:t>
            </a:r>
            <a:endParaRPr lang="zh-CN" altLang="en-US" sz="3600"/>
          </a:p>
        </p:txBody>
      </p:sp>
      <p:sp>
        <p:nvSpPr>
          <p:cNvPr id="12" name="矩形 11"/>
          <p:cNvSpPr/>
          <p:nvPr/>
        </p:nvSpPr>
        <p:spPr>
          <a:xfrm>
            <a:off x="5899785" y="2571750"/>
            <a:ext cx="1224280" cy="1008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终身学习</a:t>
            </a:r>
            <a:endParaRPr lang="zh-CN" altLang="en-US" sz="3600"/>
          </a:p>
        </p:txBody>
      </p:sp>
      <p:cxnSp>
        <p:nvCxnSpPr>
          <p:cNvPr id="13" name="直接连接符 12"/>
          <p:cNvCxnSpPr/>
          <p:nvPr/>
        </p:nvCxnSpPr>
        <p:spPr>
          <a:xfrm>
            <a:off x="3636010" y="2067560"/>
            <a:ext cx="0" cy="504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860290" y="2067560"/>
            <a:ext cx="15240" cy="494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7597140" y="1470025"/>
            <a:ext cx="1269365" cy="64833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背诵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9580" y="534670"/>
            <a:ext cx="2155825" cy="7708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师德为先</a:t>
            </a:r>
            <a:endParaRPr lang="zh-CN" altLang="en-US" sz="3600"/>
          </a:p>
        </p:txBody>
      </p:sp>
      <p:sp>
        <p:nvSpPr>
          <p:cNvPr id="2" name="文本框 1"/>
          <p:cNvSpPr txBox="1"/>
          <p:nvPr/>
        </p:nvSpPr>
        <p:spPr>
          <a:xfrm>
            <a:off x="2493010" y="689610"/>
            <a:ext cx="6650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——</a:t>
            </a:r>
            <a:r>
              <a:rPr lang="zh-CN" altLang="en-US" sz="2400"/>
              <a:t>幼儿教师</a:t>
            </a:r>
            <a:r>
              <a:rPr lang="zh-CN" altLang="en-US" sz="2400" b="1">
                <a:solidFill>
                  <a:srgbClr val="FF0000"/>
                </a:solidFill>
              </a:rPr>
              <a:t>最基本、最重要</a:t>
            </a:r>
            <a:r>
              <a:rPr lang="zh-CN" altLang="en-US" sz="2400"/>
              <a:t>的职业准则和规范</a:t>
            </a:r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449580" y="1538605"/>
            <a:ext cx="2155825" cy="6838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幼儿为本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2550160" y="1372870"/>
            <a:ext cx="66509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/>
              <a:t>——</a:t>
            </a:r>
            <a:r>
              <a:rPr lang="zh-CN" altLang="en-US" sz="2400"/>
              <a:t>幼儿教育本质的</a:t>
            </a:r>
            <a:r>
              <a:rPr lang="zh-CN" altLang="en-US" sz="2400" b="1">
                <a:solidFill>
                  <a:srgbClr val="FF0000"/>
                </a:solidFill>
              </a:rPr>
              <a:t>重要内涵</a:t>
            </a:r>
            <a:r>
              <a:rPr lang="zh-CN" altLang="en-US" sz="2400"/>
              <a:t>，是幼儿园教师应秉承的</a:t>
            </a:r>
            <a:r>
              <a:rPr lang="zh-CN" altLang="en-US" sz="2400" b="1">
                <a:solidFill>
                  <a:srgbClr val="FF0000"/>
                </a:solidFill>
              </a:rPr>
              <a:t>核心理念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9580" y="2571750"/>
            <a:ext cx="2155190" cy="7226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能力为重</a:t>
            </a:r>
            <a:endParaRPr lang="zh-CN" altLang="en-US" sz="3600"/>
          </a:p>
        </p:txBody>
      </p:sp>
      <p:sp>
        <p:nvSpPr>
          <p:cNvPr id="4" name="文本框 3"/>
          <p:cNvSpPr txBox="1"/>
          <p:nvPr/>
        </p:nvSpPr>
        <p:spPr>
          <a:xfrm>
            <a:off x="2550160" y="2571750"/>
            <a:ext cx="66509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/>
              <a:t>——</a:t>
            </a:r>
            <a:r>
              <a:rPr lang="zh-CN" altLang="en-US" sz="2400"/>
              <a:t>既是世界各国教师专业发展的</a:t>
            </a:r>
            <a:r>
              <a:rPr lang="zh-CN" altLang="en-US" sz="2400" b="1">
                <a:solidFill>
                  <a:srgbClr val="FF0000"/>
                </a:solidFill>
              </a:rPr>
              <a:t>趋势</a:t>
            </a:r>
            <a:r>
              <a:rPr lang="zh-CN" altLang="en-US" sz="2400"/>
              <a:t>，亦是我国深化幼教改革的重要</a:t>
            </a:r>
            <a:r>
              <a:rPr lang="zh-CN" altLang="en-US" sz="2400" b="1">
                <a:solidFill>
                  <a:srgbClr val="FF0000"/>
                </a:solidFill>
              </a:rPr>
              <a:t>方向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9580" y="3778250"/>
            <a:ext cx="2156460" cy="748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终身学习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2550160" y="3856355"/>
            <a:ext cx="6650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/>
              <a:t>——</a:t>
            </a:r>
            <a:r>
              <a:rPr lang="zh-CN" altLang="en-US" sz="2400"/>
              <a:t>由幼儿教师的</a:t>
            </a:r>
            <a:r>
              <a:rPr lang="zh-CN" altLang="en-US" sz="2400" b="1">
                <a:solidFill>
                  <a:srgbClr val="FF0000"/>
                </a:solidFill>
              </a:rPr>
              <a:t>职业特点所决定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6185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3136450" y="171752"/>
            <a:ext cx="2742513" cy="1230615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3136265" y="1383030"/>
            <a:ext cx="2735580" cy="2621280"/>
          </a:xfrm>
          <a:prstGeom prst="rect">
            <a:avLst/>
          </a:prstGeom>
          <a:solidFill>
            <a:sysClr val="window" lastClr="FFFFFF">
              <a:alpha val="87000"/>
            </a:sysClr>
          </a:solidFill>
          <a:ln>
            <a:solidFill>
              <a:srgbClr val="9BBB59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>
            <p:custDataLst>
              <p:tags r:id="rId5"/>
            </p:custDataLst>
          </p:nvPr>
        </p:nvSpPr>
        <p:spPr>
          <a:xfrm>
            <a:off x="6142990" y="181610"/>
            <a:ext cx="2946400" cy="123063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>
            <p:custDataLst>
              <p:tags r:id="rId6"/>
            </p:custDataLst>
          </p:nvPr>
        </p:nvSpPr>
        <p:spPr>
          <a:xfrm>
            <a:off x="6422627" y="605053"/>
            <a:ext cx="2584336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专 业 能力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>
            <p:custDataLst>
              <p:tags r:id="rId7"/>
            </p:custDataLst>
          </p:nvPr>
        </p:nvSpPr>
        <p:spPr>
          <a:xfrm>
            <a:off x="3142635" y="1679751"/>
            <a:ext cx="2736432" cy="205105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幼儿发展知识</a:t>
            </a:r>
            <a:endParaRPr lang="zh-CN" altLang="en-US" sz="2000" b="1" dirty="0">
              <a:solidFill>
                <a:prstClr val="black"/>
              </a:solidFill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幼儿保育和教育知识</a:t>
            </a:r>
            <a:endParaRPr lang="zh-CN" altLang="en-US" sz="2000" b="1" dirty="0">
              <a:solidFill>
                <a:prstClr val="black"/>
              </a:solidFill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通识性知识</a:t>
            </a:r>
            <a:endParaRPr lang="zh-CN" altLang="en-US" b="1" dirty="0">
              <a:solidFill>
                <a:prstClr val="black"/>
              </a:solidFill>
            </a:endParaRPr>
          </a:p>
          <a:p>
            <a:pPr indent="0"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8"/>
            </p:custDataLst>
          </p:nvPr>
        </p:nvSpPr>
        <p:spPr>
          <a:xfrm>
            <a:off x="3411412" y="533263"/>
            <a:ext cx="2584336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专 业 知 识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271145" y="189230"/>
            <a:ext cx="2583815" cy="1202055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271145" y="1391285"/>
            <a:ext cx="2583815" cy="2642870"/>
          </a:xfrm>
          <a:prstGeom prst="rect">
            <a:avLst/>
          </a:prstGeom>
          <a:solidFill>
            <a:sysClr val="window" lastClr="FFFFFF">
              <a:alpha val="87000"/>
            </a:sysClr>
          </a:solidFill>
          <a:ln>
            <a:solidFill>
              <a:srgbClr val="C0504D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270510" y="1465121"/>
            <a:ext cx="2736432" cy="249174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职业理解与认识</a:t>
            </a:r>
            <a:endParaRPr lang="zh-CN" altLang="en-US" sz="2000" b="1" dirty="0">
              <a:solidFill>
                <a:prstClr val="black"/>
              </a:solidFill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对幼儿的态度与行为</a:t>
            </a:r>
            <a:endParaRPr lang="zh-CN" altLang="en-US" sz="2000" b="1" dirty="0">
              <a:solidFill>
                <a:prstClr val="black"/>
              </a:solidFill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幼儿保育和教育的态度与行为</a:t>
            </a:r>
            <a:endParaRPr lang="zh-CN" altLang="en-US" sz="2000" b="1" dirty="0">
              <a:solidFill>
                <a:prstClr val="black"/>
              </a:solidFill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个人修养与行为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12"/>
            </p:custDataLst>
          </p:nvPr>
        </p:nvSpPr>
        <p:spPr>
          <a:xfrm>
            <a:off x="279412" y="239293"/>
            <a:ext cx="2584336" cy="95313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专 业 </a:t>
            </a:r>
            <a:endParaRPr lang="zh-CN" altLang="en-US" sz="28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理 念 与 师 德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>
            <a:off x="6143625" y="1383030"/>
            <a:ext cx="2945765" cy="3582035"/>
          </a:xfrm>
          <a:prstGeom prst="rect">
            <a:avLst/>
          </a:prstGeom>
          <a:solidFill>
            <a:sysClr val="window" lastClr="FFFFFF">
              <a:alpha val="87000"/>
            </a:sysClr>
          </a:solidFill>
          <a:ln>
            <a:solidFill>
              <a:srgbClr val="8064A2"/>
            </a:solidFill>
          </a:ln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14"/>
            </p:custDataLst>
          </p:nvPr>
        </p:nvSpPr>
        <p:spPr>
          <a:xfrm>
            <a:off x="6069965" y="1409700"/>
            <a:ext cx="3093720" cy="289179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环境的创设与利用</a:t>
            </a:r>
            <a:endParaRPr lang="zh-CN" altLang="en-US" sz="2000" b="1" dirty="0">
              <a:solidFill>
                <a:prstClr val="black"/>
              </a:solidFill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一日生活的组织与保育</a:t>
            </a:r>
            <a:endParaRPr lang="zh-CN" altLang="en-US" sz="2000" b="1" dirty="0">
              <a:solidFill>
                <a:prstClr val="black"/>
              </a:solidFill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游戏活动的支持与引导</a:t>
            </a:r>
            <a:endParaRPr lang="zh-CN" altLang="en-US" sz="2000" b="1" dirty="0">
              <a:solidFill>
                <a:prstClr val="black"/>
              </a:solidFill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教育活动的计划与实施</a:t>
            </a:r>
            <a:endParaRPr lang="zh-CN" altLang="en-US" sz="2000" b="1" dirty="0">
              <a:solidFill>
                <a:prstClr val="black"/>
              </a:solidFill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激励与评价</a:t>
            </a:r>
            <a:endParaRPr lang="zh-CN" altLang="en-US" sz="2000" b="1" dirty="0">
              <a:solidFill>
                <a:prstClr val="black"/>
              </a:solidFill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沟通与合作</a:t>
            </a:r>
            <a:endParaRPr lang="zh-CN" altLang="en-US" sz="2000" b="1" dirty="0">
              <a:solidFill>
                <a:prstClr val="black"/>
              </a:solidFill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</a:rPr>
              <a:t>反思与发展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67005" y="4398645"/>
            <a:ext cx="1269365" cy="64833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背诵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62852" y="398007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60655" y="108585"/>
            <a:ext cx="4764405" cy="6477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四、幼儿教师的专业成长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1125855" y="756285"/>
          <a:ext cx="6616065" cy="390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4313730" y="4355410"/>
            <a:ext cx="486871" cy="445948"/>
            <a:chOff x="4053765" y="5472588"/>
            <a:chExt cx="1011579" cy="925696"/>
          </a:xfrm>
        </p:grpSpPr>
        <p:sp>
          <p:nvSpPr>
            <p:cNvPr id="215" name="Rounded Rectangle 214"/>
            <p:cNvSpPr/>
            <p:nvPr/>
          </p:nvSpPr>
          <p:spPr>
            <a:xfrm>
              <a:off x="4705971" y="5495778"/>
              <a:ext cx="94153" cy="89798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ounded Rectangle 38"/>
            <p:cNvSpPr/>
            <p:nvPr/>
          </p:nvSpPr>
          <p:spPr>
            <a:xfrm>
              <a:off x="4724400" y="5496098"/>
              <a:ext cx="47236" cy="886231"/>
            </a:xfrm>
            <a:custGeom>
              <a:avLst/>
              <a:gdLst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7314 w 47314"/>
                <a:gd name="connsiteY3" fmla="*/ 7886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-1" fmla="*/ 0 w 47314"/>
                <a:gd name="connsiteY0-2" fmla="*/ 7886 h 1058358"/>
                <a:gd name="connsiteX1-3" fmla="*/ 7886 w 47314"/>
                <a:gd name="connsiteY1-4" fmla="*/ 0 h 1058358"/>
                <a:gd name="connsiteX2-5" fmla="*/ 39428 w 47314"/>
                <a:gd name="connsiteY2-6" fmla="*/ 0 h 1058358"/>
                <a:gd name="connsiteX3-7" fmla="*/ 40170 w 47314"/>
                <a:gd name="connsiteY3-8" fmla="*/ 38843 h 1058358"/>
                <a:gd name="connsiteX4-9" fmla="*/ 47314 w 47314"/>
                <a:gd name="connsiteY4-10" fmla="*/ 1050472 h 1058358"/>
                <a:gd name="connsiteX5-11" fmla="*/ 39428 w 47314"/>
                <a:gd name="connsiteY5-12" fmla="*/ 1058358 h 1058358"/>
                <a:gd name="connsiteX6-13" fmla="*/ 7886 w 47314"/>
                <a:gd name="connsiteY6-14" fmla="*/ 1058358 h 1058358"/>
                <a:gd name="connsiteX7-15" fmla="*/ 0 w 47314"/>
                <a:gd name="connsiteY7-16" fmla="*/ 1050472 h 1058358"/>
                <a:gd name="connsiteX8-17" fmla="*/ 0 w 47314"/>
                <a:gd name="connsiteY8-18" fmla="*/ 7886 h 1058358"/>
                <a:gd name="connsiteX0-19" fmla="*/ 4763 w 47314"/>
                <a:gd name="connsiteY0-20" fmla="*/ 43604 h 1058358"/>
                <a:gd name="connsiteX1-21" fmla="*/ 7886 w 47314"/>
                <a:gd name="connsiteY1-22" fmla="*/ 0 h 1058358"/>
                <a:gd name="connsiteX2-23" fmla="*/ 39428 w 47314"/>
                <a:gd name="connsiteY2-24" fmla="*/ 0 h 1058358"/>
                <a:gd name="connsiteX3-25" fmla="*/ 40170 w 47314"/>
                <a:gd name="connsiteY3-26" fmla="*/ 38843 h 1058358"/>
                <a:gd name="connsiteX4-27" fmla="*/ 47314 w 47314"/>
                <a:gd name="connsiteY4-28" fmla="*/ 1050472 h 1058358"/>
                <a:gd name="connsiteX5-29" fmla="*/ 39428 w 47314"/>
                <a:gd name="connsiteY5-30" fmla="*/ 1058358 h 1058358"/>
                <a:gd name="connsiteX6-31" fmla="*/ 7886 w 47314"/>
                <a:gd name="connsiteY6-32" fmla="*/ 1058358 h 1058358"/>
                <a:gd name="connsiteX7-33" fmla="*/ 0 w 47314"/>
                <a:gd name="connsiteY7-34" fmla="*/ 1050472 h 1058358"/>
                <a:gd name="connsiteX8-35" fmla="*/ 4763 w 47314"/>
                <a:gd name="connsiteY8-36" fmla="*/ 43604 h 1058358"/>
                <a:gd name="connsiteX0-37" fmla="*/ 4763 w 47314"/>
                <a:gd name="connsiteY0-38" fmla="*/ 43604 h 1082171"/>
                <a:gd name="connsiteX1-39" fmla="*/ 7886 w 47314"/>
                <a:gd name="connsiteY1-40" fmla="*/ 0 h 1082171"/>
                <a:gd name="connsiteX2-41" fmla="*/ 39428 w 47314"/>
                <a:gd name="connsiteY2-42" fmla="*/ 0 h 1082171"/>
                <a:gd name="connsiteX3-43" fmla="*/ 40170 w 47314"/>
                <a:gd name="connsiteY3-44" fmla="*/ 38843 h 1082171"/>
                <a:gd name="connsiteX4-45" fmla="*/ 47314 w 47314"/>
                <a:gd name="connsiteY4-46" fmla="*/ 1050472 h 1082171"/>
                <a:gd name="connsiteX5-47" fmla="*/ 39428 w 47314"/>
                <a:gd name="connsiteY5-48" fmla="*/ 1058358 h 1082171"/>
                <a:gd name="connsiteX6-49" fmla="*/ 7886 w 47314"/>
                <a:gd name="connsiteY6-50" fmla="*/ 1082171 h 1082171"/>
                <a:gd name="connsiteX7-51" fmla="*/ 0 w 47314"/>
                <a:gd name="connsiteY7-52" fmla="*/ 1050472 h 1082171"/>
                <a:gd name="connsiteX8-53" fmla="*/ 4763 w 47314"/>
                <a:gd name="connsiteY8-54" fmla="*/ 43604 h 1082171"/>
                <a:gd name="connsiteX0-55" fmla="*/ 4763 w 47474"/>
                <a:gd name="connsiteY0-56" fmla="*/ 43604 h 1082171"/>
                <a:gd name="connsiteX1-57" fmla="*/ 7886 w 47474"/>
                <a:gd name="connsiteY1-58" fmla="*/ 0 h 1082171"/>
                <a:gd name="connsiteX2-59" fmla="*/ 39428 w 47474"/>
                <a:gd name="connsiteY2-60" fmla="*/ 0 h 1082171"/>
                <a:gd name="connsiteX3-61" fmla="*/ 40170 w 47474"/>
                <a:gd name="connsiteY3-62" fmla="*/ 38843 h 1082171"/>
                <a:gd name="connsiteX4-63" fmla="*/ 47314 w 47474"/>
                <a:gd name="connsiteY4-64" fmla="*/ 1050472 h 1082171"/>
                <a:gd name="connsiteX5-65" fmla="*/ 44190 w 47474"/>
                <a:gd name="connsiteY5-66" fmla="*/ 1070264 h 1082171"/>
                <a:gd name="connsiteX6-67" fmla="*/ 7886 w 47474"/>
                <a:gd name="connsiteY6-68" fmla="*/ 1082171 h 1082171"/>
                <a:gd name="connsiteX7-69" fmla="*/ 0 w 47474"/>
                <a:gd name="connsiteY7-70" fmla="*/ 1050472 h 1082171"/>
                <a:gd name="connsiteX8-71" fmla="*/ 4763 w 47474"/>
                <a:gd name="connsiteY8-72" fmla="*/ 43604 h 1082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7474" h="1082171">
                  <a:moveTo>
                    <a:pt x="4763" y="43604"/>
                  </a:moveTo>
                  <a:cubicBezTo>
                    <a:pt x="4763" y="39249"/>
                    <a:pt x="3531" y="0"/>
                    <a:pt x="7886" y="0"/>
                  </a:cubicBezTo>
                  <a:lnTo>
                    <a:pt x="39428" y="0"/>
                  </a:lnTo>
                  <a:cubicBezTo>
                    <a:pt x="43783" y="0"/>
                    <a:pt x="40170" y="34488"/>
                    <a:pt x="40170" y="38843"/>
                  </a:cubicBezTo>
                  <a:cubicBezTo>
                    <a:pt x="40170" y="386372"/>
                    <a:pt x="47314" y="702943"/>
                    <a:pt x="47314" y="1050472"/>
                  </a:cubicBezTo>
                  <a:cubicBezTo>
                    <a:pt x="47314" y="1054827"/>
                    <a:pt x="48545" y="1070264"/>
                    <a:pt x="44190" y="1070264"/>
                  </a:cubicBezTo>
                  <a:lnTo>
                    <a:pt x="7886" y="1082171"/>
                  </a:lnTo>
                  <a:cubicBezTo>
                    <a:pt x="3531" y="1082171"/>
                    <a:pt x="0" y="1054827"/>
                    <a:pt x="0" y="1050472"/>
                  </a:cubicBezTo>
                  <a:cubicBezTo>
                    <a:pt x="1588" y="714849"/>
                    <a:pt x="3175" y="379227"/>
                    <a:pt x="4763" y="436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4304056" y="5500302"/>
              <a:ext cx="94153" cy="89798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ounded Rectangle 38"/>
            <p:cNvSpPr/>
            <p:nvPr/>
          </p:nvSpPr>
          <p:spPr>
            <a:xfrm>
              <a:off x="4322484" y="5500620"/>
              <a:ext cx="47236" cy="886231"/>
            </a:xfrm>
            <a:custGeom>
              <a:avLst/>
              <a:gdLst>
                <a:gd name="connsiteX0" fmla="*/ 0 w 47314"/>
                <a:gd name="connsiteY0" fmla="*/ 7886 h 1058358"/>
                <a:gd name="connsiteX1" fmla="*/ 7886 w 47314"/>
                <a:gd name="connsiteY1" fmla="*/ 0 h 1058358"/>
                <a:gd name="connsiteX2" fmla="*/ 39428 w 47314"/>
                <a:gd name="connsiteY2" fmla="*/ 0 h 1058358"/>
                <a:gd name="connsiteX3" fmla="*/ 47314 w 47314"/>
                <a:gd name="connsiteY3" fmla="*/ 7886 h 1058358"/>
                <a:gd name="connsiteX4" fmla="*/ 47314 w 47314"/>
                <a:gd name="connsiteY4" fmla="*/ 1050472 h 1058358"/>
                <a:gd name="connsiteX5" fmla="*/ 39428 w 47314"/>
                <a:gd name="connsiteY5" fmla="*/ 1058358 h 1058358"/>
                <a:gd name="connsiteX6" fmla="*/ 7886 w 47314"/>
                <a:gd name="connsiteY6" fmla="*/ 1058358 h 1058358"/>
                <a:gd name="connsiteX7" fmla="*/ 0 w 47314"/>
                <a:gd name="connsiteY7" fmla="*/ 1050472 h 1058358"/>
                <a:gd name="connsiteX8" fmla="*/ 0 w 47314"/>
                <a:gd name="connsiteY8" fmla="*/ 7886 h 1058358"/>
                <a:gd name="connsiteX0-1" fmla="*/ 0 w 47314"/>
                <a:gd name="connsiteY0-2" fmla="*/ 7886 h 1058358"/>
                <a:gd name="connsiteX1-3" fmla="*/ 7886 w 47314"/>
                <a:gd name="connsiteY1-4" fmla="*/ 0 h 1058358"/>
                <a:gd name="connsiteX2-5" fmla="*/ 39428 w 47314"/>
                <a:gd name="connsiteY2-6" fmla="*/ 0 h 1058358"/>
                <a:gd name="connsiteX3-7" fmla="*/ 40170 w 47314"/>
                <a:gd name="connsiteY3-8" fmla="*/ 38843 h 1058358"/>
                <a:gd name="connsiteX4-9" fmla="*/ 47314 w 47314"/>
                <a:gd name="connsiteY4-10" fmla="*/ 1050472 h 1058358"/>
                <a:gd name="connsiteX5-11" fmla="*/ 39428 w 47314"/>
                <a:gd name="connsiteY5-12" fmla="*/ 1058358 h 1058358"/>
                <a:gd name="connsiteX6-13" fmla="*/ 7886 w 47314"/>
                <a:gd name="connsiteY6-14" fmla="*/ 1058358 h 1058358"/>
                <a:gd name="connsiteX7-15" fmla="*/ 0 w 47314"/>
                <a:gd name="connsiteY7-16" fmla="*/ 1050472 h 1058358"/>
                <a:gd name="connsiteX8-17" fmla="*/ 0 w 47314"/>
                <a:gd name="connsiteY8-18" fmla="*/ 7886 h 1058358"/>
                <a:gd name="connsiteX0-19" fmla="*/ 4763 w 47314"/>
                <a:gd name="connsiteY0-20" fmla="*/ 43604 h 1058358"/>
                <a:gd name="connsiteX1-21" fmla="*/ 7886 w 47314"/>
                <a:gd name="connsiteY1-22" fmla="*/ 0 h 1058358"/>
                <a:gd name="connsiteX2-23" fmla="*/ 39428 w 47314"/>
                <a:gd name="connsiteY2-24" fmla="*/ 0 h 1058358"/>
                <a:gd name="connsiteX3-25" fmla="*/ 40170 w 47314"/>
                <a:gd name="connsiteY3-26" fmla="*/ 38843 h 1058358"/>
                <a:gd name="connsiteX4-27" fmla="*/ 47314 w 47314"/>
                <a:gd name="connsiteY4-28" fmla="*/ 1050472 h 1058358"/>
                <a:gd name="connsiteX5-29" fmla="*/ 39428 w 47314"/>
                <a:gd name="connsiteY5-30" fmla="*/ 1058358 h 1058358"/>
                <a:gd name="connsiteX6-31" fmla="*/ 7886 w 47314"/>
                <a:gd name="connsiteY6-32" fmla="*/ 1058358 h 1058358"/>
                <a:gd name="connsiteX7-33" fmla="*/ 0 w 47314"/>
                <a:gd name="connsiteY7-34" fmla="*/ 1050472 h 1058358"/>
                <a:gd name="connsiteX8-35" fmla="*/ 4763 w 47314"/>
                <a:gd name="connsiteY8-36" fmla="*/ 43604 h 1058358"/>
                <a:gd name="connsiteX0-37" fmla="*/ 4763 w 47314"/>
                <a:gd name="connsiteY0-38" fmla="*/ 43604 h 1082171"/>
                <a:gd name="connsiteX1-39" fmla="*/ 7886 w 47314"/>
                <a:gd name="connsiteY1-40" fmla="*/ 0 h 1082171"/>
                <a:gd name="connsiteX2-41" fmla="*/ 39428 w 47314"/>
                <a:gd name="connsiteY2-42" fmla="*/ 0 h 1082171"/>
                <a:gd name="connsiteX3-43" fmla="*/ 40170 w 47314"/>
                <a:gd name="connsiteY3-44" fmla="*/ 38843 h 1082171"/>
                <a:gd name="connsiteX4-45" fmla="*/ 47314 w 47314"/>
                <a:gd name="connsiteY4-46" fmla="*/ 1050472 h 1082171"/>
                <a:gd name="connsiteX5-47" fmla="*/ 39428 w 47314"/>
                <a:gd name="connsiteY5-48" fmla="*/ 1058358 h 1082171"/>
                <a:gd name="connsiteX6-49" fmla="*/ 7886 w 47314"/>
                <a:gd name="connsiteY6-50" fmla="*/ 1082171 h 1082171"/>
                <a:gd name="connsiteX7-51" fmla="*/ 0 w 47314"/>
                <a:gd name="connsiteY7-52" fmla="*/ 1050472 h 1082171"/>
                <a:gd name="connsiteX8-53" fmla="*/ 4763 w 47314"/>
                <a:gd name="connsiteY8-54" fmla="*/ 43604 h 1082171"/>
                <a:gd name="connsiteX0-55" fmla="*/ 4763 w 47474"/>
                <a:gd name="connsiteY0-56" fmla="*/ 43604 h 1082171"/>
                <a:gd name="connsiteX1-57" fmla="*/ 7886 w 47474"/>
                <a:gd name="connsiteY1-58" fmla="*/ 0 h 1082171"/>
                <a:gd name="connsiteX2-59" fmla="*/ 39428 w 47474"/>
                <a:gd name="connsiteY2-60" fmla="*/ 0 h 1082171"/>
                <a:gd name="connsiteX3-61" fmla="*/ 40170 w 47474"/>
                <a:gd name="connsiteY3-62" fmla="*/ 38843 h 1082171"/>
                <a:gd name="connsiteX4-63" fmla="*/ 47314 w 47474"/>
                <a:gd name="connsiteY4-64" fmla="*/ 1050472 h 1082171"/>
                <a:gd name="connsiteX5-65" fmla="*/ 44190 w 47474"/>
                <a:gd name="connsiteY5-66" fmla="*/ 1070264 h 1082171"/>
                <a:gd name="connsiteX6-67" fmla="*/ 7886 w 47474"/>
                <a:gd name="connsiteY6-68" fmla="*/ 1082171 h 1082171"/>
                <a:gd name="connsiteX7-69" fmla="*/ 0 w 47474"/>
                <a:gd name="connsiteY7-70" fmla="*/ 1050472 h 1082171"/>
                <a:gd name="connsiteX8-71" fmla="*/ 4763 w 47474"/>
                <a:gd name="connsiteY8-72" fmla="*/ 43604 h 1082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7474" h="1082171">
                  <a:moveTo>
                    <a:pt x="4763" y="43604"/>
                  </a:moveTo>
                  <a:cubicBezTo>
                    <a:pt x="4763" y="39249"/>
                    <a:pt x="3531" y="0"/>
                    <a:pt x="7886" y="0"/>
                  </a:cubicBezTo>
                  <a:lnTo>
                    <a:pt x="39428" y="0"/>
                  </a:lnTo>
                  <a:cubicBezTo>
                    <a:pt x="43783" y="0"/>
                    <a:pt x="40170" y="34488"/>
                    <a:pt x="40170" y="38843"/>
                  </a:cubicBezTo>
                  <a:cubicBezTo>
                    <a:pt x="40170" y="386372"/>
                    <a:pt x="47314" y="702943"/>
                    <a:pt x="47314" y="1050472"/>
                  </a:cubicBezTo>
                  <a:cubicBezTo>
                    <a:pt x="47314" y="1054827"/>
                    <a:pt x="48545" y="1070264"/>
                    <a:pt x="44190" y="1070264"/>
                  </a:cubicBezTo>
                  <a:lnTo>
                    <a:pt x="7886" y="1082171"/>
                  </a:lnTo>
                  <a:cubicBezTo>
                    <a:pt x="3531" y="1082171"/>
                    <a:pt x="0" y="1054827"/>
                    <a:pt x="0" y="1050472"/>
                  </a:cubicBezTo>
                  <a:cubicBezTo>
                    <a:pt x="1588" y="714849"/>
                    <a:pt x="3175" y="379227"/>
                    <a:pt x="4763" y="436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9" name="Group 218"/>
            <p:cNvGrpSpPr/>
            <p:nvPr/>
          </p:nvGrpSpPr>
          <p:grpSpPr>
            <a:xfrm>
              <a:off x="4053765" y="5472588"/>
              <a:ext cx="1011579" cy="534950"/>
              <a:chOff x="4691943" y="3699362"/>
              <a:chExt cx="5514864" cy="2916407"/>
            </a:xfrm>
          </p:grpSpPr>
          <p:sp>
            <p:nvSpPr>
              <p:cNvPr id="220" name="Rectangle 15"/>
              <p:cNvSpPr/>
              <p:nvPr/>
            </p:nvSpPr>
            <p:spPr>
              <a:xfrm>
                <a:off x="4691943" y="3699362"/>
                <a:ext cx="5514864" cy="1482462"/>
              </a:xfrm>
              <a:custGeom>
                <a:avLst/>
                <a:gdLst>
                  <a:gd name="connsiteX0" fmla="*/ 0 w 5473301"/>
                  <a:gd name="connsiteY0" fmla="*/ 246572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0 w 5473301"/>
                  <a:gd name="connsiteY8" fmla="*/ 246572 h 1479403"/>
                  <a:gd name="connsiteX0-1" fmla="*/ 13855 w 5473301"/>
                  <a:gd name="connsiteY0-2" fmla="*/ 329700 h 1479403"/>
                  <a:gd name="connsiteX1-3" fmla="*/ 246572 w 5473301"/>
                  <a:gd name="connsiteY1-4" fmla="*/ 0 h 1479403"/>
                  <a:gd name="connsiteX2-5" fmla="*/ 5226729 w 5473301"/>
                  <a:gd name="connsiteY2-6" fmla="*/ 0 h 1479403"/>
                  <a:gd name="connsiteX3-7" fmla="*/ 5473301 w 5473301"/>
                  <a:gd name="connsiteY3-8" fmla="*/ 246572 h 1479403"/>
                  <a:gd name="connsiteX4-9" fmla="*/ 5473301 w 5473301"/>
                  <a:gd name="connsiteY4-10" fmla="*/ 1232831 h 1479403"/>
                  <a:gd name="connsiteX5-11" fmla="*/ 5226729 w 5473301"/>
                  <a:gd name="connsiteY5-12" fmla="*/ 1479403 h 1479403"/>
                  <a:gd name="connsiteX6-13" fmla="*/ 246572 w 5473301"/>
                  <a:gd name="connsiteY6-14" fmla="*/ 1479403 h 1479403"/>
                  <a:gd name="connsiteX7-15" fmla="*/ 0 w 5473301"/>
                  <a:gd name="connsiteY7-16" fmla="*/ 1232831 h 1479403"/>
                  <a:gd name="connsiteX8-17" fmla="*/ 13855 w 5473301"/>
                  <a:gd name="connsiteY8-18" fmla="*/ 329700 h 1479403"/>
                  <a:gd name="connsiteX0-19" fmla="*/ 13855 w 5473301"/>
                  <a:gd name="connsiteY0-20" fmla="*/ 329700 h 1479403"/>
                  <a:gd name="connsiteX1-21" fmla="*/ 246572 w 5473301"/>
                  <a:gd name="connsiteY1-22" fmla="*/ 0 h 1479403"/>
                  <a:gd name="connsiteX2-23" fmla="*/ 5226729 w 5473301"/>
                  <a:gd name="connsiteY2-24" fmla="*/ 0 h 1479403"/>
                  <a:gd name="connsiteX3-25" fmla="*/ 5473301 w 5473301"/>
                  <a:gd name="connsiteY3-26" fmla="*/ 246572 h 1479403"/>
                  <a:gd name="connsiteX4-27" fmla="*/ 5473301 w 5473301"/>
                  <a:gd name="connsiteY4-28" fmla="*/ 1232831 h 1479403"/>
                  <a:gd name="connsiteX5-29" fmla="*/ 5226729 w 5473301"/>
                  <a:gd name="connsiteY5-30" fmla="*/ 1479403 h 1479403"/>
                  <a:gd name="connsiteX6-31" fmla="*/ 246572 w 5473301"/>
                  <a:gd name="connsiteY6-32" fmla="*/ 1479403 h 1479403"/>
                  <a:gd name="connsiteX7-33" fmla="*/ 0 w 5473301"/>
                  <a:gd name="connsiteY7-34" fmla="*/ 1232831 h 1479403"/>
                  <a:gd name="connsiteX8-35" fmla="*/ 13855 w 5473301"/>
                  <a:gd name="connsiteY8-36" fmla="*/ 329700 h 1479403"/>
                  <a:gd name="connsiteX0-37" fmla="*/ 13855 w 5473301"/>
                  <a:gd name="connsiteY0-38" fmla="*/ 329700 h 1479403"/>
                  <a:gd name="connsiteX1-39" fmla="*/ 246572 w 5473301"/>
                  <a:gd name="connsiteY1-40" fmla="*/ 0 h 1479403"/>
                  <a:gd name="connsiteX2-41" fmla="*/ 5226729 w 5473301"/>
                  <a:gd name="connsiteY2-42" fmla="*/ 0 h 1479403"/>
                  <a:gd name="connsiteX3-43" fmla="*/ 5473301 w 5473301"/>
                  <a:gd name="connsiteY3-44" fmla="*/ 246572 h 1479403"/>
                  <a:gd name="connsiteX4-45" fmla="*/ 5473301 w 5473301"/>
                  <a:gd name="connsiteY4-46" fmla="*/ 1232831 h 1479403"/>
                  <a:gd name="connsiteX5-47" fmla="*/ 5226729 w 5473301"/>
                  <a:gd name="connsiteY5-48" fmla="*/ 1479403 h 1479403"/>
                  <a:gd name="connsiteX6-49" fmla="*/ 260427 w 5473301"/>
                  <a:gd name="connsiteY6-50" fmla="*/ 1451694 h 1479403"/>
                  <a:gd name="connsiteX7-51" fmla="*/ 0 w 5473301"/>
                  <a:gd name="connsiteY7-52" fmla="*/ 1232831 h 1479403"/>
                  <a:gd name="connsiteX8-53" fmla="*/ 13855 w 5473301"/>
                  <a:gd name="connsiteY8-54" fmla="*/ 329700 h 1479403"/>
                  <a:gd name="connsiteX0-55" fmla="*/ 13855 w 5473301"/>
                  <a:gd name="connsiteY0-56" fmla="*/ 329700 h 1485900"/>
                  <a:gd name="connsiteX1-57" fmla="*/ 246572 w 5473301"/>
                  <a:gd name="connsiteY1-58" fmla="*/ 0 h 1485900"/>
                  <a:gd name="connsiteX2-59" fmla="*/ 5226729 w 5473301"/>
                  <a:gd name="connsiteY2-60" fmla="*/ 0 h 1485900"/>
                  <a:gd name="connsiteX3-61" fmla="*/ 5473301 w 5473301"/>
                  <a:gd name="connsiteY3-62" fmla="*/ 246572 h 1485900"/>
                  <a:gd name="connsiteX4-63" fmla="*/ 5473301 w 5473301"/>
                  <a:gd name="connsiteY4-64" fmla="*/ 1232831 h 1485900"/>
                  <a:gd name="connsiteX5-65" fmla="*/ 5226729 w 5473301"/>
                  <a:gd name="connsiteY5-66" fmla="*/ 1479403 h 1485900"/>
                  <a:gd name="connsiteX6-67" fmla="*/ 2932122 w 5473301"/>
                  <a:gd name="connsiteY6-68" fmla="*/ 1485900 h 1485900"/>
                  <a:gd name="connsiteX7-69" fmla="*/ 260427 w 5473301"/>
                  <a:gd name="connsiteY7-70" fmla="*/ 1451694 h 1485900"/>
                  <a:gd name="connsiteX8-71" fmla="*/ 0 w 5473301"/>
                  <a:gd name="connsiteY8-72" fmla="*/ 1232831 h 1485900"/>
                  <a:gd name="connsiteX9" fmla="*/ 13855 w 5473301"/>
                  <a:gd name="connsiteY9" fmla="*/ 329700 h 1485900"/>
                  <a:gd name="connsiteX0-73" fmla="*/ 13855 w 5473301"/>
                  <a:gd name="connsiteY0-74" fmla="*/ 329700 h 1485900"/>
                  <a:gd name="connsiteX1-75" fmla="*/ 246572 w 5473301"/>
                  <a:gd name="connsiteY1-76" fmla="*/ 0 h 1485900"/>
                  <a:gd name="connsiteX2-77" fmla="*/ 5226729 w 5473301"/>
                  <a:gd name="connsiteY2-78" fmla="*/ 0 h 1485900"/>
                  <a:gd name="connsiteX3-79" fmla="*/ 5473301 w 5473301"/>
                  <a:gd name="connsiteY3-80" fmla="*/ 246572 h 1485900"/>
                  <a:gd name="connsiteX4-81" fmla="*/ 5473301 w 5473301"/>
                  <a:gd name="connsiteY4-82" fmla="*/ 1232831 h 1485900"/>
                  <a:gd name="connsiteX5-83" fmla="*/ 5226729 w 5473301"/>
                  <a:gd name="connsiteY5-84" fmla="*/ 1479403 h 1485900"/>
                  <a:gd name="connsiteX6-85" fmla="*/ 3181503 w 5473301"/>
                  <a:gd name="connsiteY6-86" fmla="*/ 1485899 h 1485900"/>
                  <a:gd name="connsiteX7-87" fmla="*/ 2932122 w 5473301"/>
                  <a:gd name="connsiteY7-88" fmla="*/ 1485900 h 1485900"/>
                  <a:gd name="connsiteX8-89" fmla="*/ 260427 w 5473301"/>
                  <a:gd name="connsiteY8-90" fmla="*/ 1451694 h 1485900"/>
                  <a:gd name="connsiteX9-91" fmla="*/ 0 w 5473301"/>
                  <a:gd name="connsiteY9-92" fmla="*/ 1232831 h 1485900"/>
                  <a:gd name="connsiteX10" fmla="*/ 13855 w 5473301"/>
                  <a:gd name="connsiteY10" fmla="*/ 329700 h 1485900"/>
                  <a:gd name="connsiteX0-93" fmla="*/ 13855 w 5473301"/>
                  <a:gd name="connsiteY0-94" fmla="*/ 329700 h 1485900"/>
                  <a:gd name="connsiteX1-95" fmla="*/ 246572 w 5473301"/>
                  <a:gd name="connsiteY1-96" fmla="*/ 0 h 1485900"/>
                  <a:gd name="connsiteX2-97" fmla="*/ 5226729 w 5473301"/>
                  <a:gd name="connsiteY2-98" fmla="*/ 0 h 1485900"/>
                  <a:gd name="connsiteX3-99" fmla="*/ 5473301 w 5473301"/>
                  <a:gd name="connsiteY3-100" fmla="*/ 246572 h 1485900"/>
                  <a:gd name="connsiteX4-101" fmla="*/ 5473301 w 5473301"/>
                  <a:gd name="connsiteY4-102" fmla="*/ 1232831 h 1485900"/>
                  <a:gd name="connsiteX5-103" fmla="*/ 5226729 w 5473301"/>
                  <a:gd name="connsiteY5-104" fmla="*/ 1479403 h 1485900"/>
                  <a:gd name="connsiteX6-105" fmla="*/ 3375467 w 5473301"/>
                  <a:gd name="connsiteY6-106" fmla="*/ 1485899 h 1485900"/>
                  <a:gd name="connsiteX7-107" fmla="*/ 3181503 w 5473301"/>
                  <a:gd name="connsiteY7-108" fmla="*/ 1485899 h 1485900"/>
                  <a:gd name="connsiteX8-109" fmla="*/ 2932122 w 5473301"/>
                  <a:gd name="connsiteY8-110" fmla="*/ 1485900 h 1485900"/>
                  <a:gd name="connsiteX9-111" fmla="*/ 260427 w 5473301"/>
                  <a:gd name="connsiteY9-112" fmla="*/ 1451694 h 1485900"/>
                  <a:gd name="connsiteX10-113" fmla="*/ 0 w 5473301"/>
                  <a:gd name="connsiteY10-114" fmla="*/ 1232831 h 1485900"/>
                  <a:gd name="connsiteX11" fmla="*/ 13855 w 5473301"/>
                  <a:gd name="connsiteY11" fmla="*/ 329700 h 1485900"/>
                  <a:gd name="connsiteX0-115" fmla="*/ 13855 w 5473301"/>
                  <a:gd name="connsiteY0-116" fmla="*/ 329700 h 1485900"/>
                  <a:gd name="connsiteX1-117" fmla="*/ 246572 w 5473301"/>
                  <a:gd name="connsiteY1-118" fmla="*/ 0 h 1485900"/>
                  <a:gd name="connsiteX2-119" fmla="*/ 5226729 w 5473301"/>
                  <a:gd name="connsiteY2-120" fmla="*/ 0 h 1485900"/>
                  <a:gd name="connsiteX3-121" fmla="*/ 5473301 w 5473301"/>
                  <a:gd name="connsiteY3-122" fmla="*/ 246572 h 1485900"/>
                  <a:gd name="connsiteX4-123" fmla="*/ 5473301 w 5473301"/>
                  <a:gd name="connsiteY4-124" fmla="*/ 1232831 h 1485900"/>
                  <a:gd name="connsiteX5-125" fmla="*/ 5226729 w 5473301"/>
                  <a:gd name="connsiteY5-126" fmla="*/ 1479403 h 1485900"/>
                  <a:gd name="connsiteX6-127" fmla="*/ 3375467 w 5473301"/>
                  <a:gd name="connsiteY6-128" fmla="*/ 1485899 h 1485900"/>
                  <a:gd name="connsiteX7-129" fmla="*/ 3167648 w 5473301"/>
                  <a:gd name="connsiteY7-130" fmla="*/ 1430481 h 1485900"/>
                  <a:gd name="connsiteX8-131" fmla="*/ 2932122 w 5473301"/>
                  <a:gd name="connsiteY8-132" fmla="*/ 1485900 h 1485900"/>
                  <a:gd name="connsiteX9-133" fmla="*/ 260427 w 5473301"/>
                  <a:gd name="connsiteY9-134" fmla="*/ 1451694 h 1485900"/>
                  <a:gd name="connsiteX10-135" fmla="*/ 0 w 5473301"/>
                  <a:gd name="connsiteY10-136" fmla="*/ 1232831 h 1485900"/>
                  <a:gd name="connsiteX11-137" fmla="*/ 13855 w 5473301"/>
                  <a:gd name="connsiteY11-138" fmla="*/ 329700 h 1485900"/>
                  <a:gd name="connsiteX0-139" fmla="*/ 13855 w 5514864"/>
                  <a:gd name="connsiteY0-140" fmla="*/ 329700 h 1485900"/>
                  <a:gd name="connsiteX1-141" fmla="*/ 246572 w 5514864"/>
                  <a:gd name="connsiteY1-142" fmla="*/ 0 h 1485900"/>
                  <a:gd name="connsiteX2-143" fmla="*/ 5226729 w 5514864"/>
                  <a:gd name="connsiteY2-144" fmla="*/ 0 h 1485900"/>
                  <a:gd name="connsiteX3-145" fmla="*/ 5473301 w 5514864"/>
                  <a:gd name="connsiteY3-146" fmla="*/ 246572 h 1485900"/>
                  <a:gd name="connsiteX4-147" fmla="*/ 5514864 w 5514864"/>
                  <a:gd name="connsiteY4-148" fmla="*/ 1232831 h 1485900"/>
                  <a:gd name="connsiteX5-149" fmla="*/ 5226729 w 5514864"/>
                  <a:gd name="connsiteY5-150" fmla="*/ 1479403 h 1485900"/>
                  <a:gd name="connsiteX6-151" fmla="*/ 3375467 w 5514864"/>
                  <a:gd name="connsiteY6-152" fmla="*/ 1485899 h 1485900"/>
                  <a:gd name="connsiteX7-153" fmla="*/ 3167648 w 5514864"/>
                  <a:gd name="connsiteY7-154" fmla="*/ 1430481 h 1485900"/>
                  <a:gd name="connsiteX8-155" fmla="*/ 2932122 w 5514864"/>
                  <a:gd name="connsiteY8-156" fmla="*/ 1485900 h 1485900"/>
                  <a:gd name="connsiteX9-157" fmla="*/ 260427 w 5514864"/>
                  <a:gd name="connsiteY9-158" fmla="*/ 1451694 h 1485900"/>
                  <a:gd name="connsiteX10-159" fmla="*/ 0 w 5514864"/>
                  <a:gd name="connsiteY10-160" fmla="*/ 1232831 h 1485900"/>
                  <a:gd name="connsiteX11-161" fmla="*/ 13855 w 5514864"/>
                  <a:gd name="connsiteY11-162" fmla="*/ 329700 h 1485900"/>
                  <a:gd name="connsiteX0-163" fmla="*/ 13855 w 5514864"/>
                  <a:gd name="connsiteY0-164" fmla="*/ 329700 h 1485900"/>
                  <a:gd name="connsiteX1-165" fmla="*/ 246572 w 5514864"/>
                  <a:gd name="connsiteY1-166" fmla="*/ 0 h 1485900"/>
                  <a:gd name="connsiteX2-167" fmla="*/ 5226729 w 5514864"/>
                  <a:gd name="connsiteY2-168" fmla="*/ 0 h 1485900"/>
                  <a:gd name="connsiteX3-169" fmla="*/ 5501010 w 5514864"/>
                  <a:gd name="connsiteY3-170" fmla="*/ 301990 h 1485900"/>
                  <a:gd name="connsiteX4-171" fmla="*/ 5514864 w 5514864"/>
                  <a:gd name="connsiteY4-172" fmla="*/ 1232831 h 1485900"/>
                  <a:gd name="connsiteX5-173" fmla="*/ 5226729 w 5514864"/>
                  <a:gd name="connsiteY5-174" fmla="*/ 1479403 h 1485900"/>
                  <a:gd name="connsiteX6-175" fmla="*/ 3375467 w 5514864"/>
                  <a:gd name="connsiteY6-176" fmla="*/ 1485899 h 1485900"/>
                  <a:gd name="connsiteX7-177" fmla="*/ 3167648 w 5514864"/>
                  <a:gd name="connsiteY7-178" fmla="*/ 1430481 h 1485900"/>
                  <a:gd name="connsiteX8-179" fmla="*/ 2932122 w 5514864"/>
                  <a:gd name="connsiteY8-180" fmla="*/ 1485900 h 1485900"/>
                  <a:gd name="connsiteX9-181" fmla="*/ 260427 w 5514864"/>
                  <a:gd name="connsiteY9-182" fmla="*/ 1451694 h 1485900"/>
                  <a:gd name="connsiteX10-183" fmla="*/ 0 w 5514864"/>
                  <a:gd name="connsiteY10-184" fmla="*/ 1232831 h 1485900"/>
                  <a:gd name="connsiteX11-185" fmla="*/ 13855 w 5514864"/>
                  <a:gd name="connsiteY11-186" fmla="*/ 329700 h 1485900"/>
                  <a:gd name="connsiteX0-187" fmla="*/ 13855 w 5514864"/>
                  <a:gd name="connsiteY0-188" fmla="*/ 340092 h 1496292"/>
                  <a:gd name="connsiteX1-189" fmla="*/ 246572 w 5514864"/>
                  <a:gd name="connsiteY1-190" fmla="*/ 10392 h 1496292"/>
                  <a:gd name="connsiteX2-191" fmla="*/ 3929648 w 5514864"/>
                  <a:gd name="connsiteY2-192" fmla="*/ 0 h 1496292"/>
                  <a:gd name="connsiteX3-193" fmla="*/ 5226729 w 5514864"/>
                  <a:gd name="connsiteY3-194" fmla="*/ 10392 h 1496292"/>
                  <a:gd name="connsiteX4-195" fmla="*/ 5501010 w 5514864"/>
                  <a:gd name="connsiteY4-196" fmla="*/ 312382 h 1496292"/>
                  <a:gd name="connsiteX5-197" fmla="*/ 5514864 w 5514864"/>
                  <a:gd name="connsiteY5-198" fmla="*/ 1243223 h 1496292"/>
                  <a:gd name="connsiteX6-199" fmla="*/ 5226729 w 5514864"/>
                  <a:gd name="connsiteY6-200" fmla="*/ 1489795 h 1496292"/>
                  <a:gd name="connsiteX7-201" fmla="*/ 3375467 w 5514864"/>
                  <a:gd name="connsiteY7-202" fmla="*/ 1496291 h 1496292"/>
                  <a:gd name="connsiteX8-203" fmla="*/ 3167648 w 5514864"/>
                  <a:gd name="connsiteY8-204" fmla="*/ 1440873 h 1496292"/>
                  <a:gd name="connsiteX9-205" fmla="*/ 2932122 w 5514864"/>
                  <a:gd name="connsiteY9-206" fmla="*/ 1496292 h 1496292"/>
                  <a:gd name="connsiteX10-207" fmla="*/ 260427 w 5514864"/>
                  <a:gd name="connsiteY10-208" fmla="*/ 1462086 h 1496292"/>
                  <a:gd name="connsiteX11-209" fmla="*/ 0 w 5514864"/>
                  <a:gd name="connsiteY11-210" fmla="*/ 1243223 h 1496292"/>
                  <a:gd name="connsiteX12" fmla="*/ 13855 w 5514864"/>
                  <a:gd name="connsiteY12" fmla="*/ 340092 h 1496292"/>
                  <a:gd name="connsiteX0-211" fmla="*/ 13855 w 5514864"/>
                  <a:gd name="connsiteY0-212" fmla="*/ 395511 h 1551711"/>
                  <a:gd name="connsiteX1-213" fmla="*/ 246572 w 5514864"/>
                  <a:gd name="connsiteY1-214" fmla="*/ 65811 h 1551711"/>
                  <a:gd name="connsiteX2-215" fmla="*/ 3901939 w 5514864"/>
                  <a:gd name="connsiteY2-216" fmla="*/ 0 h 1551711"/>
                  <a:gd name="connsiteX3-217" fmla="*/ 5226729 w 5514864"/>
                  <a:gd name="connsiteY3-218" fmla="*/ 65811 h 1551711"/>
                  <a:gd name="connsiteX4-219" fmla="*/ 5501010 w 5514864"/>
                  <a:gd name="connsiteY4-220" fmla="*/ 367801 h 1551711"/>
                  <a:gd name="connsiteX5-221" fmla="*/ 5514864 w 5514864"/>
                  <a:gd name="connsiteY5-222" fmla="*/ 1298642 h 1551711"/>
                  <a:gd name="connsiteX6-223" fmla="*/ 5226729 w 5514864"/>
                  <a:gd name="connsiteY6-224" fmla="*/ 1545214 h 1551711"/>
                  <a:gd name="connsiteX7-225" fmla="*/ 3375467 w 5514864"/>
                  <a:gd name="connsiteY7-226" fmla="*/ 1551710 h 1551711"/>
                  <a:gd name="connsiteX8-227" fmla="*/ 3167648 w 5514864"/>
                  <a:gd name="connsiteY8-228" fmla="*/ 1496292 h 1551711"/>
                  <a:gd name="connsiteX9-229" fmla="*/ 2932122 w 5514864"/>
                  <a:gd name="connsiteY9-230" fmla="*/ 1551711 h 1551711"/>
                  <a:gd name="connsiteX10-231" fmla="*/ 260427 w 5514864"/>
                  <a:gd name="connsiteY10-232" fmla="*/ 1517505 h 1551711"/>
                  <a:gd name="connsiteX11-233" fmla="*/ 0 w 5514864"/>
                  <a:gd name="connsiteY11-234" fmla="*/ 1298642 h 1551711"/>
                  <a:gd name="connsiteX12-235" fmla="*/ 13855 w 5514864"/>
                  <a:gd name="connsiteY12-236" fmla="*/ 395511 h 1551711"/>
                  <a:gd name="connsiteX0-237" fmla="*/ 13855 w 5514864"/>
                  <a:gd name="connsiteY0-238" fmla="*/ 329700 h 1485900"/>
                  <a:gd name="connsiteX1-239" fmla="*/ 246572 w 5514864"/>
                  <a:gd name="connsiteY1-240" fmla="*/ 0 h 1485900"/>
                  <a:gd name="connsiteX2-241" fmla="*/ 3901939 w 5514864"/>
                  <a:gd name="connsiteY2-242" fmla="*/ 17317 h 1485900"/>
                  <a:gd name="connsiteX3-243" fmla="*/ 5226729 w 5514864"/>
                  <a:gd name="connsiteY3-244" fmla="*/ 0 h 1485900"/>
                  <a:gd name="connsiteX4-245" fmla="*/ 5501010 w 5514864"/>
                  <a:gd name="connsiteY4-246" fmla="*/ 301990 h 1485900"/>
                  <a:gd name="connsiteX5-247" fmla="*/ 5514864 w 5514864"/>
                  <a:gd name="connsiteY5-248" fmla="*/ 1232831 h 1485900"/>
                  <a:gd name="connsiteX6-249" fmla="*/ 5226729 w 5514864"/>
                  <a:gd name="connsiteY6-250" fmla="*/ 1479403 h 1485900"/>
                  <a:gd name="connsiteX7-251" fmla="*/ 3375467 w 5514864"/>
                  <a:gd name="connsiteY7-252" fmla="*/ 1485899 h 1485900"/>
                  <a:gd name="connsiteX8-253" fmla="*/ 3167648 w 5514864"/>
                  <a:gd name="connsiteY8-254" fmla="*/ 1430481 h 1485900"/>
                  <a:gd name="connsiteX9-255" fmla="*/ 2932122 w 5514864"/>
                  <a:gd name="connsiteY9-256" fmla="*/ 1485900 h 1485900"/>
                  <a:gd name="connsiteX10-257" fmla="*/ 260427 w 5514864"/>
                  <a:gd name="connsiteY10-258" fmla="*/ 1451694 h 1485900"/>
                  <a:gd name="connsiteX11-259" fmla="*/ 0 w 5514864"/>
                  <a:gd name="connsiteY11-260" fmla="*/ 1232831 h 1485900"/>
                  <a:gd name="connsiteX12-261" fmla="*/ 13855 w 5514864"/>
                  <a:gd name="connsiteY12-262" fmla="*/ 329700 h 1485900"/>
                  <a:gd name="connsiteX0-263" fmla="*/ 13855 w 5514864"/>
                  <a:gd name="connsiteY0-264" fmla="*/ 329700 h 1485900"/>
                  <a:gd name="connsiteX1-265" fmla="*/ 246572 w 5514864"/>
                  <a:gd name="connsiteY1-266" fmla="*/ 0 h 1485900"/>
                  <a:gd name="connsiteX2-267" fmla="*/ 3901939 w 5514864"/>
                  <a:gd name="connsiteY2-268" fmla="*/ 17317 h 1485900"/>
                  <a:gd name="connsiteX3-269" fmla="*/ 5226729 w 5514864"/>
                  <a:gd name="connsiteY3-270" fmla="*/ 0 h 1485900"/>
                  <a:gd name="connsiteX4-271" fmla="*/ 5501010 w 5514864"/>
                  <a:gd name="connsiteY4-272" fmla="*/ 301990 h 1485900"/>
                  <a:gd name="connsiteX5-273" fmla="*/ 5495212 w 5514864"/>
                  <a:gd name="connsiteY5-274" fmla="*/ 807026 h 1485900"/>
                  <a:gd name="connsiteX6-275" fmla="*/ 5514864 w 5514864"/>
                  <a:gd name="connsiteY6-276" fmla="*/ 1232831 h 1485900"/>
                  <a:gd name="connsiteX7-277" fmla="*/ 5226729 w 5514864"/>
                  <a:gd name="connsiteY7-278" fmla="*/ 1479403 h 1485900"/>
                  <a:gd name="connsiteX8-279" fmla="*/ 3375467 w 5514864"/>
                  <a:gd name="connsiteY8-280" fmla="*/ 1485899 h 1485900"/>
                  <a:gd name="connsiteX9-281" fmla="*/ 3167648 w 5514864"/>
                  <a:gd name="connsiteY9-282" fmla="*/ 1430481 h 1485900"/>
                  <a:gd name="connsiteX10-283" fmla="*/ 2932122 w 5514864"/>
                  <a:gd name="connsiteY10-284" fmla="*/ 1485900 h 1485900"/>
                  <a:gd name="connsiteX11-285" fmla="*/ 260427 w 5514864"/>
                  <a:gd name="connsiteY11-286" fmla="*/ 1451694 h 1485900"/>
                  <a:gd name="connsiteX12-287" fmla="*/ 0 w 5514864"/>
                  <a:gd name="connsiteY12-288" fmla="*/ 1232831 h 1485900"/>
                  <a:gd name="connsiteX13" fmla="*/ 13855 w 5514864"/>
                  <a:gd name="connsiteY13" fmla="*/ 329700 h 1485900"/>
                  <a:gd name="connsiteX0-289" fmla="*/ 13855 w 5514864"/>
                  <a:gd name="connsiteY0-290" fmla="*/ 329700 h 1485900"/>
                  <a:gd name="connsiteX1-291" fmla="*/ 246572 w 5514864"/>
                  <a:gd name="connsiteY1-292" fmla="*/ 0 h 1485900"/>
                  <a:gd name="connsiteX2-293" fmla="*/ 3901939 w 5514864"/>
                  <a:gd name="connsiteY2-294" fmla="*/ 17317 h 1485900"/>
                  <a:gd name="connsiteX3-295" fmla="*/ 5226729 w 5514864"/>
                  <a:gd name="connsiteY3-296" fmla="*/ 0 h 1485900"/>
                  <a:gd name="connsiteX4-297" fmla="*/ 5501010 w 5514864"/>
                  <a:gd name="connsiteY4-298" fmla="*/ 301990 h 1485900"/>
                  <a:gd name="connsiteX5-299" fmla="*/ 5453649 w 5514864"/>
                  <a:gd name="connsiteY5-300" fmla="*/ 862444 h 1485900"/>
                  <a:gd name="connsiteX6-301" fmla="*/ 5514864 w 5514864"/>
                  <a:gd name="connsiteY6-302" fmla="*/ 1232831 h 1485900"/>
                  <a:gd name="connsiteX7-303" fmla="*/ 5226729 w 5514864"/>
                  <a:gd name="connsiteY7-304" fmla="*/ 1479403 h 1485900"/>
                  <a:gd name="connsiteX8-305" fmla="*/ 3375467 w 5514864"/>
                  <a:gd name="connsiteY8-306" fmla="*/ 1485899 h 1485900"/>
                  <a:gd name="connsiteX9-307" fmla="*/ 3167648 w 5514864"/>
                  <a:gd name="connsiteY9-308" fmla="*/ 1430481 h 1485900"/>
                  <a:gd name="connsiteX10-309" fmla="*/ 2932122 w 5514864"/>
                  <a:gd name="connsiteY10-310" fmla="*/ 1485900 h 1485900"/>
                  <a:gd name="connsiteX11-311" fmla="*/ 260427 w 5514864"/>
                  <a:gd name="connsiteY11-312" fmla="*/ 1451694 h 1485900"/>
                  <a:gd name="connsiteX12-313" fmla="*/ 0 w 5514864"/>
                  <a:gd name="connsiteY12-314" fmla="*/ 1232831 h 1485900"/>
                  <a:gd name="connsiteX13-315" fmla="*/ 13855 w 5514864"/>
                  <a:gd name="connsiteY13-316" fmla="*/ 329700 h 1485900"/>
                  <a:gd name="connsiteX0-317" fmla="*/ 13855 w 5514864"/>
                  <a:gd name="connsiteY0-318" fmla="*/ 329700 h 1485900"/>
                  <a:gd name="connsiteX1-319" fmla="*/ 246572 w 5514864"/>
                  <a:gd name="connsiteY1-320" fmla="*/ 0 h 1485900"/>
                  <a:gd name="connsiteX2-321" fmla="*/ 2308666 w 5514864"/>
                  <a:gd name="connsiteY2-322" fmla="*/ 3462 h 1485900"/>
                  <a:gd name="connsiteX3-323" fmla="*/ 3901939 w 5514864"/>
                  <a:gd name="connsiteY3-324" fmla="*/ 17317 h 1485900"/>
                  <a:gd name="connsiteX4-325" fmla="*/ 5226729 w 5514864"/>
                  <a:gd name="connsiteY4-326" fmla="*/ 0 h 1485900"/>
                  <a:gd name="connsiteX5-327" fmla="*/ 5501010 w 5514864"/>
                  <a:gd name="connsiteY5-328" fmla="*/ 301990 h 1485900"/>
                  <a:gd name="connsiteX6-329" fmla="*/ 5453649 w 5514864"/>
                  <a:gd name="connsiteY6-330" fmla="*/ 862444 h 1485900"/>
                  <a:gd name="connsiteX7-331" fmla="*/ 5514864 w 5514864"/>
                  <a:gd name="connsiteY7-332" fmla="*/ 1232831 h 1485900"/>
                  <a:gd name="connsiteX8-333" fmla="*/ 5226729 w 5514864"/>
                  <a:gd name="connsiteY8-334" fmla="*/ 1479403 h 1485900"/>
                  <a:gd name="connsiteX9-335" fmla="*/ 3375467 w 5514864"/>
                  <a:gd name="connsiteY9-336" fmla="*/ 1485899 h 1485900"/>
                  <a:gd name="connsiteX10-337" fmla="*/ 3167648 w 5514864"/>
                  <a:gd name="connsiteY10-338" fmla="*/ 1430481 h 1485900"/>
                  <a:gd name="connsiteX11-339" fmla="*/ 2932122 w 5514864"/>
                  <a:gd name="connsiteY11-340" fmla="*/ 1485900 h 1485900"/>
                  <a:gd name="connsiteX12-341" fmla="*/ 260427 w 5514864"/>
                  <a:gd name="connsiteY12-342" fmla="*/ 1451694 h 1485900"/>
                  <a:gd name="connsiteX13-343" fmla="*/ 0 w 5514864"/>
                  <a:gd name="connsiteY13-344" fmla="*/ 1232831 h 1485900"/>
                  <a:gd name="connsiteX14" fmla="*/ 13855 w 5514864"/>
                  <a:gd name="connsiteY14" fmla="*/ 329700 h 1485900"/>
                  <a:gd name="connsiteX0-345" fmla="*/ 13855 w 5514864"/>
                  <a:gd name="connsiteY0-346" fmla="*/ 329700 h 1485900"/>
                  <a:gd name="connsiteX1-347" fmla="*/ 246572 w 5514864"/>
                  <a:gd name="connsiteY1-348" fmla="*/ 0 h 1485900"/>
                  <a:gd name="connsiteX2-349" fmla="*/ 2350230 w 5514864"/>
                  <a:gd name="connsiteY2-350" fmla="*/ 45026 h 1485900"/>
                  <a:gd name="connsiteX3-351" fmla="*/ 3901939 w 5514864"/>
                  <a:gd name="connsiteY3-352" fmla="*/ 17317 h 1485900"/>
                  <a:gd name="connsiteX4-353" fmla="*/ 5226729 w 5514864"/>
                  <a:gd name="connsiteY4-354" fmla="*/ 0 h 1485900"/>
                  <a:gd name="connsiteX5-355" fmla="*/ 5501010 w 5514864"/>
                  <a:gd name="connsiteY5-356" fmla="*/ 301990 h 1485900"/>
                  <a:gd name="connsiteX6-357" fmla="*/ 5453649 w 5514864"/>
                  <a:gd name="connsiteY6-358" fmla="*/ 862444 h 1485900"/>
                  <a:gd name="connsiteX7-359" fmla="*/ 5514864 w 5514864"/>
                  <a:gd name="connsiteY7-360" fmla="*/ 1232831 h 1485900"/>
                  <a:gd name="connsiteX8-361" fmla="*/ 5226729 w 5514864"/>
                  <a:gd name="connsiteY8-362" fmla="*/ 1479403 h 1485900"/>
                  <a:gd name="connsiteX9-363" fmla="*/ 3375467 w 5514864"/>
                  <a:gd name="connsiteY9-364" fmla="*/ 1485899 h 1485900"/>
                  <a:gd name="connsiteX10-365" fmla="*/ 3167648 w 5514864"/>
                  <a:gd name="connsiteY10-366" fmla="*/ 1430481 h 1485900"/>
                  <a:gd name="connsiteX11-367" fmla="*/ 2932122 w 5514864"/>
                  <a:gd name="connsiteY11-368" fmla="*/ 1485900 h 1485900"/>
                  <a:gd name="connsiteX12-369" fmla="*/ 260427 w 5514864"/>
                  <a:gd name="connsiteY12-370" fmla="*/ 1451694 h 1485900"/>
                  <a:gd name="connsiteX13-371" fmla="*/ 0 w 5514864"/>
                  <a:gd name="connsiteY13-372" fmla="*/ 1232831 h 1485900"/>
                  <a:gd name="connsiteX14-373" fmla="*/ 13855 w 5514864"/>
                  <a:gd name="connsiteY14-374" fmla="*/ 329700 h 1485900"/>
                  <a:gd name="connsiteX0-375" fmla="*/ 13855 w 5514864"/>
                  <a:gd name="connsiteY0-376" fmla="*/ 440537 h 1485900"/>
                  <a:gd name="connsiteX1-377" fmla="*/ 246572 w 5514864"/>
                  <a:gd name="connsiteY1-378" fmla="*/ 0 h 1485900"/>
                  <a:gd name="connsiteX2-379" fmla="*/ 2350230 w 5514864"/>
                  <a:gd name="connsiteY2-380" fmla="*/ 45026 h 1485900"/>
                  <a:gd name="connsiteX3-381" fmla="*/ 3901939 w 5514864"/>
                  <a:gd name="connsiteY3-382" fmla="*/ 17317 h 1485900"/>
                  <a:gd name="connsiteX4-383" fmla="*/ 5226729 w 5514864"/>
                  <a:gd name="connsiteY4-384" fmla="*/ 0 h 1485900"/>
                  <a:gd name="connsiteX5-385" fmla="*/ 5501010 w 5514864"/>
                  <a:gd name="connsiteY5-386" fmla="*/ 301990 h 1485900"/>
                  <a:gd name="connsiteX6-387" fmla="*/ 5453649 w 5514864"/>
                  <a:gd name="connsiteY6-388" fmla="*/ 862444 h 1485900"/>
                  <a:gd name="connsiteX7-389" fmla="*/ 5514864 w 5514864"/>
                  <a:gd name="connsiteY7-390" fmla="*/ 1232831 h 1485900"/>
                  <a:gd name="connsiteX8-391" fmla="*/ 5226729 w 5514864"/>
                  <a:gd name="connsiteY8-392" fmla="*/ 1479403 h 1485900"/>
                  <a:gd name="connsiteX9-393" fmla="*/ 3375467 w 5514864"/>
                  <a:gd name="connsiteY9-394" fmla="*/ 1485899 h 1485900"/>
                  <a:gd name="connsiteX10-395" fmla="*/ 3167648 w 5514864"/>
                  <a:gd name="connsiteY10-396" fmla="*/ 1430481 h 1485900"/>
                  <a:gd name="connsiteX11-397" fmla="*/ 2932122 w 5514864"/>
                  <a:gd name="connsiteY11-398" fmla="*/ 1485900 h 1485900"/>
                  <a:gd name="connsiteX12-399" fmla="*/ 260427 w 5514864"/>
                  <a:gd name="connsiteY12-400" fmla="*/ 1451694 h 1485900"/>
                  <a:gd name="connsiteX13-401" fmla="*/ 0 w 5514864"/>
                  <a:gd name="connsiteY13-402" fmla="*/ 1232831 h 1485900"/>
                  <a:gd name="connsiteX14-403" fmla="*/ 13855 w 5514864"/>
                  <a:gd name="connsiteY14-404" fmla="*/ 440537 h 1485900"/>
                  <a:gd name="connsiteX0-405" fmla="*/ 13855 w 5514864"/>
                  <a:gd name="connsiteY0-406" fmla="*/ 440537 h 1485900"/>
                  <a:gd name="connsiteX1-407" fmla="*/ 205008 w 5514864"/>
                  <a:gd name="connsiteY1-408" fmla="*/ 41563 h 1485900"/>
                  <a:gd name="connsiteX2-409" fmla="*/ 2350230 w 5514864"/>
                  <a:gd name="connsiteY2-410" fmla="*/ 45026 h 1485900"/>
                  <a:gd name="connsiteX3-411" fmla="*/ 3901939 w 5514864"/>
                  <a:gd name="connsiteY3-412" fmla="*/ 17317 h 1485900"/>
                  <a:gd name="connsiteX4-413" fmla="*/ 5226729 w 5514864"/>
                  <a:gd name="connsiteY4-414" fmla="*/ 0 h 1485900"/>
                  <a:gd name="connsiteX5-415" fmla="*/ 5501010 w 5514864"/>
                  <a:gd name="connsiteY5-416" fmla="*/ 301990 h 1485900"/>
                  <a:gd name="connsiteX6-417" fmla="*/ 5453649 w 5514864"/>
                  <a:gd name="connsiteY6-418" fmla="*/ 862444 h 1485900"/>
                  <a:gd name="connsiteX7-419" fmla="*/ 5514864 w 5514864"/>
                  <a:gd name="connsiteY7-420" fmla="*/ 1232831 h 1485900"/>
                  <a:gd name="connsiteX8-421" fmla="*/ 5226729 w 5514864"/>
                  <a:gd name="connsiteY8-422" fmla="*/ 1479403 h 1485900"/>
                  <a:gd name="connsiteX9-423" fmla="*/ 3375467 w 5514864"/>
                  <a:gd name="connsiteY9-424" fmla="*/ 1485899 h 1485900"/>
                  <a:gd name="connsiteX10-425" fmla="*/ 3167648 w 5514864"/>
                  <a:gd name="connsiteY10-426" fmla="*/ 1430481 h 1485900"/>
                  <a:gd name="connsiteX11-427" fmla="*/ 2932122 w 5514864"/>
                  <a:gd name="connsiteY11-428" fmla="*/ 1485900 h 1485900"/>
                  <a:gd name="connsiteX12-429" fmla="*/ 260427 w 5514864"/>
                  <a:gd name="connsiteY12-430" fmla="*/ 1451694 h 1485900"/>
                  <a:gd name="connsiteX13-431" fmla="*/ 0 w 5514864"/>
                  <a:gd name="connsiteY13-432" fmla="*/ 1232831 h 1485900"/>
                  <a:gd name="connsiteX14-433" fmla="*/ 13855 w 5514864"/>
                  <a:gd name="connsiteY14-434" fmla="*/ 440537 h 1485900"/>
                  <a:gd name="connsiteX0-435" fmla="*/ 13855 w 5514864"/>
                  <a:gd name="connsiteY0-436" fmla="*/ 440537 h 1485900"/>
                  <a:gd name="connsiteX1-437" fmla="*/ 205008 w 5514864"/>
                  <a:gd name="connsiteY1-438" fmla="*/ 41563 h 1485900"/>
                  <a:gd name="connsiteX2-439" fmla="*/ 2350230 w 5514864"/>
                  <a:gd name="connsiteY2-440" fmla="*/ 45026 h 1485900"/>
                  <a:gd name="connsiteX3-441" fmla="*/ 3901939 w 5514864"/>
                  <a:gd name="connsiteY3-442" fmla="*/ 17317 h 1485900"/>
                  <a:gd name="connsiteX4-443" fmla="*/ 5226729 w 5514864"/>
                  <a:gd name="connsiteY4-444" fmla="*/ 0 h 1485900"/>
                  <a:gd name="connsiteX5-445" fmla="*/ 5501010 w 5514864"/>
                  <a:gd name="connsiteY5-446" fmla="*/ 301990 h 1485900"/>
                  <a:gd name="connsiteX6-447" fmla="*/ 5453649 w 5514864"/>
                  <a:gd name="connsiteY6-448" fmla="*/ 862444 h 1485900"/>
                  <a:gd name="connsiteX7-449" fmla="*/ 5514864 w 5514864"/>
                  <a:gd name="connsiteY7-450" fmla="*/ 1232831 h 1485900"/>
                  <a:gd name="connsiteX8-451" fmla="*/ 5226729 w 5514864"/>
                  <a:gd name="connsiteY8-452" fmla="*/ 1479403 h 1485900"/>
                  <a:gd name="connsiteX9-453" fmla="*/ 3375467 w 5514864"/>
                  <a:gd name="connsiteY9-454" fmla="*/ 1485899 h 1485900"/>
                  <a:gd name="connsiteX10-455" fmla="*/ 3167648 w 5514864"/>
                  <a:gd name="connsiteY10-456" fmla="*/ 1430481 h 1485900"/>
                  <a:gd name="connsiteX11-457" fmla="*/ 2932122 w 5514864"/>
                  <a:gd name="connsiteY11-458" fmla="*/ 1485900 h 1485900"/>
                  <a:gd name="connsiteX12-459" fmla="*/ 260427 w 5514864"/>
                  <a:gd name="connsiteY12-460" fmla="*/ 1451694 h 1485900"/>
                  <a:gd name="connsiteX13-461" fmla="*/ 0 w 5514864"/>
                  <a:gd name="connsiteY13-462" fmla="*/ 1232831 h 1485900"/>
                  <a:gd name="connsiteX14-463" fmla="*/ 13855 w 5514864"/>
                  <a:gd name="connsiteY14-464" fmla="*/ 440537 h 1485900"/>
                  <a:gd name="connsiteX0-465" fmla="*/ 27710 w 5514864"/>
                  <a:gd name="connsiteY0-466" fmla="*/ 551373 h 1485900"/>
                  <a:gd name="connsiteX1-467" fmla="*/ 205008 w 5514864"/>
                  <a:gd name="connsiteY1-468" fmla="*/ 41563 h 1485900"/>
                  <a:gd name="connsiteX2-469" fmla="*/ 2350230 w 5514864"/>
                  <a:gd name="connsiteY2-470" fmla="*/ 45026 h 1485900"/>
                  <a:gd name="connsiteX3-471" fmla="*/ 3901939 w 5514864"/>
                  <a:gd name="connsiteY3-472" fmla="*/ 17317 h 1485900"/>
                  <a:gd name="connsiteX4-473" fmla="*/ 5226729 w 5514864"/>
                  <a:gd name="connsiteY4-474" fmla="*/ 0 h 1485900"/>
                  <a:gd name="connsiteX5-475" fmla="*/ 5501010 w 5514864"/>
                  <a:gd name="connsiteY5-476" fmla="*/ 301990 h 1485900"/>
                  <a:gd name="connsiteX6-477" fmla="*/ 5453649 w 5514864"/>
                  <a:gd name="connsiteY6-478" fmla="*/ 862444 h 1485900"/>
                  <a:gd name="connsiteX7-479" fmla="*/ 5514864 w 5514864"/>
                  <a:gd name="connsiteY7-480" fmla="*/ 1232831 h 1485900"/>
                  <a:gd name="connsiteX8-481" fmla="*/ 5226729 w 5514864"/>
                  <a:gd name="connsiteY8-482" fmla="*/ 1479403 h 1485900"/>
                  <a:gd name="connsiteX9-483" fmla="*/ 3375467 w 5514864"/>
                  <a:gd name="connsiteY9-484" fmla="*/ 1485899 h 1485900"/>
                  <a:gd name="connsiteX10-485" fmla="*/ 3167648 w 5514864"/>
                  <a:gd name="connsiteY10-486" fmla="*/ 1430481 h 1485900"/>
                  <a:gd name="connsiteX11-487" fmla="*/ 2932122 w 5514864"/>
                  <a:gd name="connsiteY11-488" fmla="*/ 1485900 h 1485900"/>
                  <a:gd name="connsiteX12-489" fmla="*/ 260427 w 5514864"/>
                  <a:gd name="connsiteY12-490" fmla="*/ 1451694 h 1485900"/>
                  <a:gd name="connsiteX13-491" fmla="*/ 0 w 5514864"/>
                  <a:gd name="connsiteY13-492" fmla="*/ 1232831 h 1485900"/>
                  <a:gd name="connsiteX14-493" fmla="*/ 27710 w 5514864"/>
                  <a:gd name="connsiteY14-494" fmla="*/ 551373 h 1485900"/>
                  <a:gd name="connsiteX0-495" fmla="*/ 27710 w 5514864"/>
                  <a:gd name="connsiteY0-496" fmla="*/ 551373 h 1485900"/>
                  <a:gd name="connsiteX1-497" fmla="*/ 218863 w 5514864"/>
                  <a:gd name="connsiteY1-498" fmla="*/ 124691 h 1485900"/>
                  <a:gd name="connsiteX2-499" fmla="*/ 2350230 w 5514864"/>
                  <a:gd name="connsiteY2-500" fmla="*/ 45026 h 1485900"/>
                  <a:gd name="connsiteX3-501" fmla="*/ 3901939 w 5514864"/>
                  <a:gd name="connsiteY3-502" fmla="*/ 17317 h 1485900"/>
                  <a:gd name="connsiteX4-503" fmla="*/ 5226729 w 5514864"/>
                  <a:gd name="connsiteY4-504" fmla="*/ 0 h 1485900"/>
                  <a:gd name="connsiteX5-505" fmla="*/ 5501010 w 5514864"/>
                  <a:gd name="connsiteY5-506" fmla="*/ 301990 h 1485900"/>
                  <a:gd name="connsiteX6-507" fmla="*/ 5453649 w 5514864"/>
                  <a:gd name="connsiteY6-508" fmla="*/ 862444 h 1485900"/>
                  <a:gd name="connsiteX7-509" fmla="*/ 5514864 w 5514864"/>
                  <a:gd name="connsiteY7-510" fmla="*/ 1232831 h 1485900"/>
                  <a:gd name="connsiteX8-511" fmla="*/ 5226729 w 5514864"/>
                  <a:gd name="connsiteY8-512" fmla="*/ 1479403 h 1485900"/>
                  <a:gd name="connsiteX9-513" fmla="*/ 3375467 w 5514864"/>
                  <a:gd name="connsiteY9-514" fmla="*/ 1485899 h 1485900"/>
                  <a:gd name="connsiteX10-515" fmla="*/ 3167648 w 5514864"/>
                  <a:gd name="connsiteY10-516" fmla="*/ 1430481 h 1485900"/>
                  <a:gd name="connsiteX11-517" fmla="*/ 2932122 w 5514864"/>
                  <a:gd name="connsiteY11-518" fmla="*/ 1485900 h 1485900"/>
                  <a:gd name="connsiteX12-519" fmla="*/ 260427 w 5514864"/>
                  <a:gd name="connsiteY12-520" fmla="*/ 1451694 h 1485900"/>
                  <a:gd name="connsiteX13-521" fmla="*/ 0 w 5514864"/>
                  <a:gd name="connsiteY13-522" fmla="*/ 1232831 h 1485900"/>
                  <a:gd name="connsiteX14-523" fmla="*/ 27710 w 5514864"/>
                  <a:gd name="connsiteY14-524" fmla="*/ 551373 h 1485900"/>
                  <a:gd name="connsiteX0-525" fmla="*/ 27710 w 5514864"/>
                  <a:gd name="connsiteY0-526" fmla="*/ 534056 h 1468583"/>
                  <a:gd name="connsiteX1-527" fmla="*/ 218863 w 5514864"/>
                  <a:gd name="connsiteY1-528" fmla="*/ 107374 h 1468583"/>
                  <a:gd name="connsiteX2-529" fmla="*/ 2350230 w 5514864"/>
                  <a:gd name="connsiteY2-530" fmla="*/ 27709 h 1468583"/>
                  <a:gd name="connsiteX3-531" fmla="*/ 3901939 w 5514864"/>
                  <a:gd name="connsiteY3-532" fmla="*/ 0 h 1468583"/>
                  <a:gd name="connsiteX4-533" fmla="*/ 5268293 w 5514864"/>
                  <a:gd name="connsiteY4-534" fmla="*/ 38101 h 1468583"/>
                  <a:gd name="connsiteX5-535" fmla="*/ 5501010 w 5514864"/>
                  <a:gd name="connsiteY5-536" fmla="*/ 284673 h 1468583"/>
                  <a:gd name="connsiteX6-537" fmla="*/ 5453649 w 5514864"/>
                  <a:gd name="connsiteY6-538" fmla="*/ 845127 h 1468583"/>
                  <a:gd name="connsiteX7-539" fmla="*/ 5514864 w 5514864"/>
                  <a:gd name="connsiteY7-540" fmla="*/ 1215514 h 1468583"/>
                  <a:gd name="connsiteX8-541" fmla="*/ 5226729 w 5514864"/>
                  <a:gd name="connsiteY8-542" fmla="*/ 1462086 h 1468583"/>
                  <a:gd name="connsiteX9-543" fmla="*/ 3375467 w 5514864"/>
                  <a:gd name="connsiteY9-544" fmla="*/ 1468582 h 1468583"/>
                  <a:gd name="connsiteX10-545" fmla="*/ 3167648 w 5514864"/>
                  <a:gd name="connsiteY10-546" fmla="*/ 1413164 h 1468583"/>
                  <a:gd name="connsiteX11-547" fmla="*/ 2932122 w 5514864"/>
                  <a:gd name="connsiteY11-548" fmla="*/ 1468583 h 1468583"/>
                  <a:gd name="connsiteX12-549" fmla="*/ 260427 w 5514864"/>
                  <a:gd name="connsiteY12-550" fmla="*/ 1434377 h 1468583"/>
                  <a:gd name="connsiteX13-551" fmla="*/ 0 w 5514864"/>
                  <a:gd name="connsiteY13-552" fmla="*/ 1215514 h 1468583"/>
                  <a:gd name="connsiteX14-553" fmla="*/ 27710 w 5514864"/>
                  <a:gd name="connsiteY14-554" fmla="*/ 534056 h 1468583"/>
                  <a:gd name="connsiteX0-555" fmla="*/ 27710 w 5514864"/>
                  <a:gd name="connsiteY0-556" fmla="*/ 534056 h 1468583"/>
                  <a:gd name="connsiteX1-557" fmla="*/ 218863 w 5514864"/>
                  <a:gd name="connsiteY1-558" fmla="*/ 107374 h 1468583"/>
                  <a:gd name="connsiteX2-559" fmla="*/ 2350230 w 5514864"/>
                  <a:gd name="connsiteY2-560" fmla="*/ 27709 h 1468583"/>
                  <a:gd name="connsiteX3-561" fmla="*/ 3901939 w 5514864"/>
                  <a:gd name="connsiteY3-562" fmla="*/ 0 h 1468583"/>
                  <a:gd name="connsiteX4-563" fmla="*/ 5268293 w 5514864"/>
                  <a:gd name="connsiteY4-564" fmla="*/ 38101 h 1468583"/>
                  <a:gd name="connsiteX5-565" fmla="*/ 5453648 w 5514864"/>
                  <a:gd name="connsiteY5-566" fmla="*/ 346363 h 1468583"/>
                  <a:gd name="connsiteX6-567" fmla="*/ 5501010 w 5514864"/>
                  <a:gd name="connsiteY6-568" fmla="*/ 284673 h 1468583"/>
                  <a:gd name="connsiteX7-569" fmla="*/ 5453649 w 5514864"/>
                  <a:gd name="connsiteY7-570" fmla="*/ 845127 h 1468583"/>
                  <a:gd name="connsiteX8-571" fmla="*/ 5514864 w 5514864"/>
                  <a:gd name="connsiteY8-572" fmla="*/ 1215514 h 1468583"/>
                  <a:gd name="connsiteX9-573" fmla="*/ 5226729 w 5514864"/>
                  <a:gd name="connsiteY9-574" fmla="*/ 1462086 h 1468583"/>
                  <a:gd name="connsiteX10-575" fmla="*/ 3375467 w 5514864"/>
                  <a:gd name="connsiteY10-576" fmla="*/ 1468582 h 1468583"/>
                  <a:gd name="connsiteX11-577" fmla="*/ 3167648 w 5514864"/>
                  <a:gd name="connsiteY11-578" fmla="*/ 1413164 h 1468583"/>
                  <a:gd name="connsiteX12-579" fmla="*/ 2932122 w 5514864"/>
                  <a:gd name="connsiteY12-580" fmla="*/ 1468583 h 1468583"/>
                  <a:gd name="connsiteX13-581" fmla="*/ 260427 w 5514864"/>
                  <a:gd name="connsiteY13-582" fmla="*/ 1434377 h 1468583"/>
                  <a:gd name="connsiteX14-583" fmla="*/ 0 w 5514864"/>
                  <a:gd name="connsiteY14-584" fmla="*/ 1215514 h 1468583"/>
                  <a:gd name="connsiteX15" fmla="*/ 27710 w 5514864"/>
                  <a:gd name="connsiteY15" fmla="*/ 534056 h 1468583"/>
                  <a:gd name="connsiteX0-585" fmla="*/ 27710 w 5514864"/>
                  <a:gd name="connsiteY0-586" fmla="*/ 547935 h 1482462"/>
                  <a:gd name="connsiteX1-587" fmla="*/ 218863 w 5514864"/>
                  <a:gd name="connsiteY1-588" fmla="*/ 121253 h 1482462"/>
                  <a:gd name="connsiteX2-589" fmla="*/ 2419502 w 5514864"/>
                  <a:gd name="connsiteY2-590" fmla="*/ 24 h 1482462"/>
                  <a:gd name="connsiteX3-591" fmla="*/ 3901939 w 5514864"/>
                  <a:gd name="connsiteY3-592" fmla="*/ 13879 h 1482462"/>
                  <a:gd name="connsiteX4-593" fmla="*/ 5268293 w 5514864"/>
                  <a:gd name="connsiteY4-594" fmla="*/ 51980 h 1482462"/>
                  <a:gd name="connsiteX5-595" fmla="*/ 5453648 w 5514864"/>
                  <a:gd name="connsiteY5-596" fmla="*/ 360242 h 1482462"/>
                  <a:gd name="connsiteX6-597" fmla="*/ 5501010 w 5514864"/>
                  <a:gd name="connsiteY6-598" fmla="*/ 298552 h 1482462"/>
                  <a:gd name="connsiteX7-599" fmla="*/ 5453649 w 5514864"/>
                  <a:gd name="connsiteY7-600" fmla="*/ 859006 h 1482462"/>
                  <a:gd name="connsiteX8-601" fmla="*/ 5514864 w 5514864"/>
                  <a:gd name="connsiteY8-602" fmla="*/ 1229393 h 1482462"/>
                  <a:gd name="connsiteX9-603" fmla="*/ 5226729 w 5514864"/>
                  <a:gd name="connsiteY9-604" fmla="*/ 1475965 h 1482462"/>
                  <a:gd name="connsiteX10-605" fmla="*/ 3375467 w 5514864"/>
                  <a:gd name="connsiteY10-606" fmla="*/ 1482461 h 1482462"/>
                  <a:gd name="connsiteX11-607" fmla="*/ 3167648 w 5514864"/>
                  <a:gd name="connsiteY11-608" fmla="*/ 1427043 h 1482462"/>
                  <a:gd name="connsiteX12-609" fmla="*/ 2932122 w 5514864"/>
                  <a:gd name="connsiteY12-610" fmla="*/ 1482462 h 1482462"/>
                  <a:gd name="connsiteX13-611" fmla="*/ 260427 w 5514864"/>
                  <a:gd name="connsiteY13-612" fmla="*/ 1448256 h 1482462"/>
                  <a:gd name="connsiteX14-613" fmla="*/ 0 w 5514864"/>
                  <a:gd name="connsiteY14-614" fmla="*/ 1229393 h 1482462"/>
                  <a:gd name="connsiteX15-615" fmla="*/ 27710 w 5514864"/>
                  <a:gd name="connsiteY15-616" fmla="*/ 547935 h 1482462"/>
                  <a:gd name="connsiteX0-617" fmla="*/ 27710 w 5514864"/>
                  <a:gd name="connsiteY0-618" fmla="*/ 547935 h 1482462"/>
                  <a:gd name="connsiteX1-619" fmla="*/ 218863 w 5514864"/>
                  <a:gd name="connsiteY1-620" fmla="*/ 121253 h 1482462"/>
                  <a:gd name="connsiteX2-621" fmla="*/ 2419502 w 5514864"/>
                  <a:gd name="connsiteY2-622" fmla="*/ 24 h 1482462"/>
                  <a:gd name="connsiteX3-623" fmla="*/ 3901939 w 5514864"/>
                  <a:gd name="connsiteY3-624" fmla="*/ 13879 h 1482462"/>
                  <a:gd name="connsiteX4-625" fmla="*/ 5268293 w 5514864"/>
                  <a:gd name="connsiteY4-626" fmla="*/ 51980 h 1482462"/>
                  <a:gd name="connsiteX5-627" fmla="*/ 5453648 w 5514864"/>
                  <a:gd name="connsiteY5-628" fmla="*/ 360242 h 1482462"/>
                  <a:gd name="connsiteX6-629" fmla="*/ 5459446 w 5514864"/>
                  <a:gd name="connsiteY6-630" fmla="*/ 575643 h 1482462"/>
                  <a:gd name="connsiteX7-631" fmla="*/ 5453649 w 5514864"/>
                  <a:gd name="connsiteY7-632" fmla="*/ 859006 h 1482462"/>
                  <a:gd name="connsiteX8-633" fmla="*/ 5514864 w 5514864"/>
                  <a:gd name="connsiteY8-634" fmla="*/ 1229393 h 1482462"/>
                  <a:gd name="connsiteX9-635" fmla="*/ 5226729 w 5514864"/>
                  <a:gd name="connsiteY9-636" fmla="*/ 1475965 h 1482462"/>
                  <a:gd name="connsiteX10-637" fmla="*/ 3375467 w 5514864"/>
                  <a:gd name="connsiteY10-638" fmla="*/ 1482461 h 1482462"/>
                  <a:gd name="connsiteX11-639" fmla="*/ 3167648 w 5514864"/>
                  <a:gd name="connsiteY11-640" fmla="*/ 1427043 h 1482462"/>
                  <a:gd name="connsiteX12-641" fmla="*/ 2932122 w 5514864"/>
                  <a:gd name="connsiteY12-642" fmla="*/ 1482462 h 1482462"/>
                  <a:gd name="connsiteX13-643" fmla="*/ 260427 w 5514864"/>
                  <a:gd name="connsiteY13-644" fmla="*/ 1448256 h 1482462"/>
                  <a:gd name="connsiteX14-645" fmla="*/ 0 w 5514864"/>
                  <a:gd name="connsiteY14-646" fmla="*/ 1229393 h 1482462"/>
                  <a:gd name="connsiteX15-647" fmla="*/ 27710 w 5514864"/>
                  <a:gd name="connsiteY15-648" fmla="*/ 547935 h 14824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91" y="connsiteY9-92"/>
                  </a:cxn>
                  <a:cxn ang="0">
                    <a:pos x="connsiteX10-113" y="connsiteY10-114"/>
                  </a:cxn>
                  <a:cxn ang="0">
                    <a:pos x="connsiteX11-137" y="connsiteY11-138"/>
                  </a:cxn>
                  <a:cxn ang="0">
                    <a:pos x="connsiteX12-235" y="connsiteY12-236"/>
                  </a:cxn>
                  <a:cxn ang="0">
                    <a:pos x="connsiteX13-315" y="connsiteY13-316"/>
                  </a:cxn>
                  <a:cxn ang="0">
                    <a:pos x="connsiteX14-373" y="connsiteY14-374"/>
                  </a:cxn>
                  <a:cxn ang="0">
                    <a:pos x="connsiteX15-615" y="connsiteY15-616"/>
                  </a:cxn>
                </a:cxnLst>
                <a:rect l="l" t="t" r="r" b="b"/>
                <a:pathLst>
                  <a:path w="5514864" h="1482462">
                    <a:moveTo>
                      <a:pt x="27710" y="547935"/>
                    </a:moveTo>
                    <a:cubicBezTo>
                      <a:pt x="27710" y="411757"/>
                      <a:pt x="82685" y="121253"/>
                      <a:pt x="218863" y="121253"/>
                    </a:cubicBezTo>
                    <a:cubicBezTo>
                      <a:pt x="352046" y="39280"/>
                      <a:pt x="1704428" y="-1130"/>
                      <a:pt x="2419502" y="24"/>
                    </a:cubicBezTo>
                    <a:lnTo>
                      <a:pt x="3901939" y="13879"/>
                    </a:lnTo>
                    <a:lnTo>
                      <a:pt x="5268293" y="51980"/>
                    </a:lnTo>
                    <a:cubicBezTo>
                      <a:pt x="5531529" y="88925"/>
                      <a:pt x="5414862" y="319147"/>
                      <a:pt x="5453648" y="360242"/>
                    </a:cubicBezTo>
                    <a:cubicBezTo>
                      <a:pt x="5492434" y="401337"/>
                      <a:pt x="5464064" y="471734"/>
                      <a:pt x="5459446" y="575643"/>
                    </a:cubicBezTo>
                    <a:cubicBezTo>
                      <a:pt x="5457513" y="743988"/>
                      <a:pt x="5455582" y="690661"/>
                      <a:pt x="5453649" y="859006"/>
                    </a:cubicBezTo>
                    <a:lnTo>
                      <a:pt x="5514864" y="1229393"/>
                    </a:lnTo>
                    <a:cubicBezTo>
                      <a:pt x="5514864" y="1365571"/>
                      <a:pt x="5362907" y="1475965"/>
                      <a:pt x="5226729" y="1475965"/>
                    </a:cubicBezTo>
                    <a:lnTo>
                      <a:pt x="3375467" y="1482461"/>
                    </a:lnTo>
                    <a:lnTo>
                      <a:pt x="3167648" y="1427043"/>
                    </a:lnTo>
                    <a:lnTo>
                      <a:pt x="2932122" y="1482462"/>
                    </a:lnTo>
                    <a:lnTo>
                      <a:pt x="260427" y="1448256"/>
                    </a:lnTo>
                    <a:cubicBezTo>
                      <a:pt x="124249" y="1448256"/>
                      <a:pt x="0" y="1365571"/>
                      <a:pt x="0" y="1229393"/>
                    </a:cubicBezTo>
                    <a:cubicBezTo>
                      <a:pt x="0" y="900640"/>
                      <a:pt x="69274" y="1001379"/>
                      <a:pt x="27710" y="5479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21" name="Rectangle 15"/>
              <p:cNvSpPr/>
              <p:nvPr/>
            </p:nvSpPr>
            <p:spPr>
              <a:xfrm>
                <a:off x="4914299" y="3796367"/>
                <a:ext cx="5106601" cy="1252229"/>
              </a:xfrm>
              <a:custGeom>
                <a:avLst/>
                <a:gdLst>
                  <a:gd name="connsiteX0" fmla="*/ 0 w 4628077"/>
                  <a:gd name="connsiteY0" fmla="*/ 208471 h 1250801"/>
                  <a:gd name="connsiteX1" fmla="*/ 208471 w 4628077"/>
                  <a:gd name="connsiteY1" fmla="*/ 0 h 1250801"/>
                  <a:gd name="connsiteX2" fmla="*/ 4419606 w 4628077"/>
                  <a:gd name="connsiteY2" fmla="*/ 0 h 1250801"/>
                  <a:gd name="connsiteX3" fmla="*/ 4628077 w 4628077"/>
                  <a:gd name="connsiteY3" fmla="*/ 208471 h 1250801"/>
                  <a:gd name="connsiteX4" fmla="*/ 4628077 w 4628077"/>
                  <a:gd name="connsiteY4" fmla="*/ 1042330 h 1250801"/>
                  <a:gd name="connsiteX5" fmla="*/ 4419606 w 4628077"/>
                  <a:gd name="connsiteY5" fmla="*/ 1250801 h 1250801"/>
                  <a:gd name="connsiteX6" fmla="*/ 208471 w 4628077"/>
                  <a:gd name="connsiteY6" fmla="*/ 1250801 h 1250801"/>
                  <a:gd name="connsiteX7" fmla="*/ 0 w 4628077"/>
                  <a:gd name="connsiteY7" fmla="*/ 1042330 h 1250801"/>
                  <a:gd name="connsiteX8" fmla="*/ 0 w 4628077"/>
                  <a:gd name="connsiteY8" fmla="*/ 208471 h 1250801"/>
                  <a:gd name="connsiteX0-1" fmla="*/ 96982 w 4628077"/>
                  <a:gd name="connsiteY0-2" fmla="*/ 291598 h 1250801"/>
                  <a:gd name="connsiteX1-3" fmla="*/ 208471 w 4628077"/>
                  <a:gd name="connsiteY1-4" fmla="*/ 0 h 1250801"/>
                  <a:gd name="connsiteX2-5" fmla="*/ 4419606 w 4628077"/>
                  <a:gd name="connsiteY2-6" fmla="*/ 0 h 1250801"/>
                  <a:gd name="connsiteX3-7" fmla="*/ 4628077 w 4628077"/>
                  <a:gd name="connsiteY3-8" fmla="*/ 208471 h 1250801"/>
                  <a:gd name="connsiteX4-9" fmla="*/ 4628077 w 4628077"/>
                  <a:gd name="connsiteY4-10" fmla="*/ 1042330 h 1250801"/>
                  <a:gd name="connsiteX5-11" fmla="*/ 4419606 w 4628077"/>
                  <a:gd name="connsiteY5-12" fmla="*/ 1250801 h 1250801"/>
                  <a:gd name="connsiteX6-13" fmla="*/ 208471 w 4628077"/>
                  <a:gd name="connsiteY6-14" fmla="*/ 1250801 h 1250801"/>
                  <a:gd name="connsiteX7-15" fmla="*/ 0 w 4628077"/>
                  <a:gd name="connsiteY7-16" fmla="*/ 1042330 h 1250801"/>
                  <a:gd name="connsiteX8-17" fmla="*/ 96982 w 4628077"/>
                  <a:gd name="connsiteY8-18" fmla="*/ 291598 h 1250801"/>
                  <a:gd name="connsiteX0-19" fmla="*/ 96982 w 4628077"/>
                  <a:gd name="connsiteY0-20" fmla="*/ 291600 h 1250803"/>
                  <a:gd name="connsiteX1-21" fmla="*/ 208471 w 4628077"/>
                  <a:gd name="connsiteY1-22" fmla="*/ 2 h 1250803"/>
                  <a:gd name="connsiteX2-23" fmla="*/ 2689117 w 4628077"/>
                  <a:gd name="connsiteY2-24" fmla="*/ 0 h 1250803"/>
                  <a:gd name="connsiteX3-25" fmla="*/ 4419606 w 4628077"/>
                  <a:gd name="connsiteY3-26" fmla="*/ 2 h 1250803"/>
                  <a:gd name="connsiteX4-27" fmla="*/ 4628077 w 4628077"/>
                  <a:gd name="connsiteY4-28" fmla="*/ 208473 h 1250803"/>
                  <a:gd name="connsiteX5-29" fmla="*/ 4628077 w 4628077"/>
                  <a:gd name="connsiteY5-30" fmla="*/ 1042332 h 1250803"/>
                  <a:gd name="connsiteX6-31" fmla="*/ 4419606 w 4628077"/>
                  <a:gd name="connsiteY6-32" fmla="*/ 1250803 h 1250803"/>
                  <a:gd name="connsiteX7-33" fmla="*/ 208471 w 4628077"/>
                  <a:gd name="connsiteY7-34" fmla="*/ 1250803 h 1250803"/>
                  <a:gd name="connsiteX8-35" fmla="*/ 0 w 4628077"/>
                  <a:gd name="connsiteY8-36" fmla="*/ 1042332 h 1250803"/>
                  <a:gd name="connsiteX9" fmla="*/ 96982 w 4628077"/>
                  <a:gd name="connsiteY9" fmla="*/ 291600 h 1250803"/>
                  <a:gd name="connsiteX0-37" fmla="*/ 96982 w 4628077"/>
                  <a:gd name="connsiteY0-38" fmla="*/ 291598 h 1250801"/>
                  <a:gd name="connsiteX1-39" fmla="*/ 208471 w 4628077"/>
                  <a:gd name="connsiteY1-40" fmla="*/ 0 h 1250801"/>
                  <a:gd name="connsiteX2-41" fmla="*/ 2689117 w 4628077"/>
                  <a:gd name="connsiteY2-42" fmla="*/ 83125 h 1250801"/>
                  <a:gd name="connsiteX3-43" fmla="*/ 4419606 w 4628077"/>
                  <a:gd name="connsiteY3-44" fmla="*/ 0 h 1250801"/>
                  <a:gd name="connsiteX4-45" fmla="*/ 4628077 w 4628077"/>
                  <a:gd name="connsiteY4-46" fmla="*/ 208471 h 1250801"/>
                  <a:gd name="connsiteX5-47" fmla="*/ 4628077 w 4628077"/>
                  <a:gd name="connsiteY5-48" fmla="*/ 1042330 h 1250801"/>
                  <a:gd name="connsiteX6-49" fmla="*/ 4419606 w 4628077"/>
                  <a:gd name="connsiteY6-50" fmla="*/ 1250801 h 1250801"/>
                  <a:gd name="connsiteX7-51" fmla="*/ 208471 w 4628077"/>
                  <a:gd name="connsiteY7-52" fmla="*/ 1250801 h 1250801"/>
                  <a:gd name="connsiteX8-53" fmla="*/ 0 w 4628077"/>
                  <a:gd name="connsiteY8-54" fmla="*/ 1042330 h 1250801"/>
                  <a:gd name="connsiteX9-55" fmla="*/ 96982 w 4628077"/>
                  <a:gd name="connsiteY9-56" fmla="*/ 291598 h 1250801"/>
                  <a:gd name="connsiteX0-57" fmla="*/ 96982 w 4628077"/>
                  <a:gd name="connsiteY0-58" fmla="*/ 291598 h 1250801"/>
                  <a:gd name="connsiteX1-59" fmla="*/ 277743 w 4628077"/>
                  <a:gd name="connsiteY1-60" fmla="*/ 0 h 1250801"/>
                  <a:gd name="connsiteX2-61" fmla="*/ 2689117 w 4628077"/>
                  <a:gd name="connsiteY2-62" fmla="*/ 83125 h 1250801"/>
                  <a:gd name="connsiteX3-63" fmla="*/ 4419606 w 4628077"/>
                  <a:gd name="connsiteY3-64" fmla="*/ 0 h 1250801"/>
                  <a:gd name="connsiteX4-65" fmla="*/ 4628077 w 4628077"/>
                  <a:gd name="connsiteY4-66" fmla="*/ 208471 h 1250801"/>
                  <a:gd name="connsiteX5-67" fmla="*/ 4628077 w 4628077"/>
                  <a:gd name="connsiteY5-68" fmla="*/ 1042330 h 1250801"/>
                  <a:gd name="connsiteX6-69" fmla="*/ 4419606 w 4628077"/>
                  <a:gd name="connsiteY6-70" fmla="*/ 1250801 h 1250801"/>
                  <a:gd name="connsiteX7-71" fmla="*/ 208471 w 4628077"/>
                  <a:gd name="connsiteY7-72" fmla="*/ 1250801 h 1250801"/>
                  <a:gd name="connsiteX8-73" fmla="*/ 0 w 4628077"/>
                  <a:gd name="connsiteY8-74" fmla="*/ 1042330 h 1250801"/>
                  <a:gd name="connsiteX9-75" fmla="*/ 96982 w 4628077"/>
                  <a:gd name="connsiteY9-76" fmla="*/ 291598 h 1250801"/>
                  <a:gd name="connsiteX0-77" fmla="*/ 96982 w 4628077"/>
                  <a:gd name="connsiteY0-78" fmla="*/ 291598 h 1250801"/>
                  <a:gd name="connsiteX1-79" fmla="*/ 277743 w 4628077"/>
                  <a:gd name="connsiteY1-80" fmla="*/ 0 h 1250801"/>
                  <a:gd name="connsiteX2-81" fmla="*/ 2689117 w 4628077"/>
                  <a:gd name="connsiteY2-82" fmla="*/ 83125 h 1250801"/>
                  <a:gd name="connsiteX3-83" fmla="*/ 4419606 w 4628077"/>
                  <a:gd name="connsiteY3-84" fmla="*/ 0 h 1250801"/>
                  <a:gd name="connsiteX4-85" fmla="*/ 4628077 w 4628077"/>
                  <a:gd name="connsiteY4-86" fmla="*/ 208471 h 1250801"/>
                  <a:gd name="connsiteX5-87" fmla="*/ 4628077 w 4628077"/>
                  <a:gd name="connsiteY5-88" fmla="*/ 1042330 h 1250801"/>
                  <a:gd name="connsiteX6-89" fmla="*/ 4419606 w 4628077"/>
                  <a:gd name="connsiteY6-90" fmla="*/ 1250801 h 1250801"/>
                  <a:gd name="connsiteX7-91" fmla="*/ 208471 w 4628077"/>
                  <a:gd name="connsiteY7-92" fmla="*/ 1250801 h 1250801"/>
                  <a:gd name="connsiteX8-93" fmla="*/ 0 w 4628077"/>
                  <a:gd name="connsiteY8-94" fmla="*/ 1042330 h 1250801"/>
                  <a:gd name="connsiteX9-95" fmla="*/ 96982 w 4628077"/>
                  <a:gd name="connsiteY9-96" fmla="*/ 291598 h 1250801"/>
                  <a:gd name="connsiteX0-97" fmla="*/ 96982 w 4628077"/>
                  <a:gd name="connsiteY0-98" fmla="*/ 291598 h 1250801"/>
                  <a:gd name="connsiteX1-99" fmla="*/ 125343 w 4628077"/>
                  <a:gd name="connsiteY1-100" fmla="*/ 27709 h 1250801"/>
                  <a:gd name="connsiteX2-101" fmla="*/ 2689117 w 4628077"/>
                  <a:gd name="connsiteY2-102" fmla="*/ 83125 h 1250801"/>
                  <a:gd name="connsiteX3-103" fmla="*/ 4419606 w 4628077"/>
                  <a:gd name="connsiteY3-104" fmla="*/ 0 h 1250801"/>
                  <a:gd name="connsiteX4-105" fmla="*/ 4628077 w 4628077"/>
                  <a:gd name="connsiteY4-106" fmla="*/ 208471 h 1250801"/>
                  <a:gd name="connsiteX5-107" fmla="*/ 4628077 w 4628077"/>
                  <a:gd name="connsiteY5-108" fmla="*/ 1042330 h 1250801"/>
                  <a:gd name="connsiteX6-109" fmla="*/ 4419606 w 4628077"/>
                  <a:gd name="connsiteY6-110" fmla="*/ 1250801 h 1250801"/>
                  <a:gd name="connsiteX7-111" fmla="*/ 208471 w 4628077"/>
                  <a:gd name="connsiteY7-112" fmla="*/ 1250801 h 1250801"/>
                  <a:gd name="connsiteX8-113" fmla="*/ 0 w 4628077"/>
                  <a:gd name="connsiteY8-114" fmla="*/ 1042330 h 1250801"/>
                  <a:gd name="connsiteX9-115" fmla="*/ 96982 w 4628077"/>
                  <a:gd name="connsiteY9-116" fmla="*/ 291598 h 1250801"/>
                  <a:gd name="connsiteX0-117" fmla="*/ 96982 w 4628077"/>
                  <a:gd name="connsiteY0-118" fmla="*/ 291598 h 1250801"/>
                  <a:gd name="connsiteX1-119" fmla="*/ 125343 w 4628077"/>
                  <a:gd name="connsiteY1-120" fmla="*/ 27709 h 1250801"/>
                  <a:gd name="connsiteX2-121" fmla="*/ 2689117 w 4628077"/>
                  <a:gd name="connsiteY2-122" fmla="*/ 83125 h 1250801"/>
                  <a:gd name="connsiteX3-123" fmla="*/ 4419606 w 4628077"/>
                  <a:gd name="connsiteY3-124" fmla="*/ 0 h 1250801"/>
                  <a:gd name="connsiteX4-125" fmla="*/ 4628077 w 4628077"/>
                  <a:gd name="connsiteY4-126" fmla="*/ 208471 h 1250801"/>
                  <a:gd name="connsiteX5-127" fmla="*/ 4628077 w 4628077"/>
                  <a:gd name="connsiteY5-128" fmla="*/ 1042330 h 1250801"/>
                  <a:gd name="connsiteX6-129" fmla="*/ 4419606 w 4628077"/>
                  <a:gd name="connsiteY6-130" fmla="*/ 1250801 h 1250801"/>
                  <a:gd name="connsiteX7-131" fmla="*/ 1469917 w 4628077"/>
                  <a:gd name="connsiteY7-132" fmla="*/ 1233052 h 1250801"/>
                  <a:gd name="connsiteX8-133" fmla="*/ 208471 w 4628077"/>
                  <a:gd name="connsiteY8-134" fmla="*/ 1250801 h 1250801"/>
                  <a:gd name="connsiteX9-135" fmla="*/ 0 w 4628077"/>
                  <a:gd name="connsiteY9-136" fmla="*/ 1042330 h 1250801"/>
                  <a:gd name="connsiteX10" fmla="*/ 96982 w 4628077"/>
                  <a:gd name="connsiteY10" fmla="*/ 291598 h 1250801"/>
                  <a:gd name="connsiteX0-137" fmla="*/ 96982 w 4628077"/>
                  <a:gd name="connsiteY0-138" fmla="*/ 291598 h 1250801"/>
                  <a:gd name="connsiteX1-139" fmla="*/ 125343 w 4628077"/>
                  <a:gd name="connsiteY1-140" fmla="*/ 27709 h 1250801"/>
                  <a:gd name="connsiteX2-141" fmla="*/ 2689117 w 4628077"/>
                  <a:gd name="connsiteY2-142" fmla="*/ 83125 h 1250801"/>
                  <a:gd name="connsiteX3-143" fmla="*/ 4419606 w 4628077"/>
                  <a:gd name="connsiteY3-144" fmla="*/ 0 h 1250801"/>
                  <a:gd name="connsiteX4-145" fmla="*/ 4628077 w 4628077"/>
                  <a:gd name="connsiteY4-146" fmla="*/ 208471 h 1250801"/>
                  <a:gd name="connsiteX5-147" fmla="*/ 4628077 w 4628077"/>
                  <a:gd name="connsiteY5-148" fmla="*/ 1042330 h 1250801"/>
                  <a:gd name="connsiteX6-149" fmla="*/ 4419606 w 4628077"/>
                  <a:gd name="connsiteY6-150" fmla="*/ 1250801 h 1250801"/>
                  <a:gd name="connsiteX7-151" fmla="*/ 1497626 w 4628077"/>
                  <a:gd name="connsiteY7-152" fmla="*/ 1205343 h 1250801"/>
                  <a:gd name="connsiteX8-153" fmla="*/ 208471 w 4628077"/>
                  <a:gd name="connsiteY8-154" fmla="*/ 1250801 h 1250801"/>
                  <a:gd name="connsiteX9-155" fmla="*/ 0 w 4628077"/>
                  <a:gd name="connsiteY9-156" fmla="*/ 1042330 h 1250801"/>
                  <a:gd name="connsiteX10-157" fmla="*/ 96982 w 4628077"/>
                  <a:gd name="connsiteY10-158" fmla="*/ 291598 h 1250801"/>
                  <a:gd name="connsiteX0-159" fmla="*/ 96982 w 4628077"/>
                  <a:gd name="connsiteY0-160" fmla="*/ 291598 h 1250801"/>
                  <a:gd name="connsiteX1-161" fmla="*/ 125343 w 4628077"/>
                  <a:gd name="connsiteY1-162" fmla="*/ 27709 h 1250801"/>
                  <a:gd name="connsiteX2-163" fmla="*/ 2689117 w 4628077"/>
                  <a:gd name="connsiteY2-164" fmla="*/ 83125 h 1250801"/>
                  <a:gd name="connsiteX3-165" fmla="*/ 4419606 w 4628077"/>
                  <a:gd name="connsiteY3-166" fmla="*/ 0 h 1250801"/>
                  <a:gd name="connsiteX4-167" fmla="*/ 4628077 w 4628077"/>
                  <a:gd name="connsiteY4-168" fmla="*/ 208471 h 1250801"/>
                  <a:gd name="connsiteX5-169" fmla="*/ 4628077 w 4628077"/>
                  <a:gd name="connsiteY5-170" fmla="*/ 1042330 h 1250801"/>
                  <a:gd name="connsiteX6-171" fmla="*/ 4419606 w 4628077"/>
                  <a:gd name="connsiteY6-172" fmla="*/ 1250801 h 1250801"/>
                  <a:gd name="connsiteX7-173" fmla="*/ 2841517 w 4628077"/>
                  <a:gd name="connsiteY7-174" fmla="*/ 1219198 h 1250801"/>
                  <a:gd name="connsiteX8-175" fmla="*/ 1497626 w 4628077"/>
                  <a:gd name="connsiteY8-176" fmla="*/ 1205343 h 1250801"/>
                  <a:gd name="connsiteX9-177" fmla="*/ 208471 w 4628077"/>
                  <a:gd name="connsiteY9-178" fmla="*/ 1250801 h 1250801"/>
                  <a:gd name="connsiteX10-179" fmla="*/ 0 w 4628077"/>
                  <a:gd name="connsiteY10-180" fmla="*/ 1042330 h 1250801"/>
                  <a:gd name="connsiteX11" fmla="*/ 96982 w 4628077"/>
                  <a:gd name="connsiteY11" fmla="*/ 291598 h 1250801"/>
                  <a:gd name="connsiteX0-181" fmla="*/ 96982 w 4628077"/>
                  <a:gd name="connsiteY0-182" fmla="*/ 291598 h 1250801"/>
                  <a:gd name="connsiteX1-183" fmla="*/ 125343 w 4628077"/>
                  <a:gd name="connsiteY1-184" fmla="*/ 27709 h 1250801"/>
                  <a:gd name="connsiteX2-185" fmla="*/ 2689117 w 4628077"/>
                  <a:gd name="connsiteY2-186" fmla="*/ 83125 h 1250801"/>
                  <a:gd name="connsiteX3-187" fmla="*/ 4419606 w 4628077"/>
                  <a:gd name="connsiteY3-188" fmla="*/ 0 h 1250801"/>
                  <a:gd name="connsiteX4-189" fmla="*/ 4628077 w 4628077"/>
                  <a:gd name="connsiteY4-190" fmla="*/ 208471 h 1250801"/>
                  <a:gd name="connsiteX5-191" fmla="*/ 4628077 w 4628077"/>
                  <a:gd name="connsiteY5-192" fmla="*/ 1042330 h 1250801"/>
                  <a:gd name="connsiteX6-193" fmla="*/ 4419606 w 4628077"/>
                  <a:gd name="connsiteY6-194" fmla="*/ 1250801 h 1250801"/>
                  <a:gd name="connsiteX7-195" fmla="*/ 2841517 w 4628077"/>
                  <a:gd name="connsiteY7-196" fmla="*/ 1219198 h 1250801"/>
                  <a:gd name="connsiteX8-197" fmla="*/ 2605990 w 4628077"/>
                  <a:gd name="connsiteY8-198" fmla="*/ 1191488 h 1250801"/>
                  <a:gd name="connsiteX9-199" fmla="*/ 1497626 w 4628077"/>
                  <a:gd name="connsiteY9-200" fmla="*/ 1205343 h 1250801"/>
                  <a:gd name="connsiteX10-201" fmla="*/ 208471 w 4628077"/>
                  <a:gd name="connsiteY10-202" fmla="*/ 1250801 h 1250801"/>
                  <a:gd name="connsiteX11-203" fmla="*/ 0 w 4628077"/>
                  <a:gd name="connsiteY11-204" fmla="*/ 1042330 h 1250801"/>
                  <a:gd name="connsiteX12" fmla="*/ 96982 w 4628077"/>
                  <a:gd name="connsiteY12" fmla="*/ 291598 h 1250801"/>
                  <a:gd name="connsiteX0-205" fmla="*/ 96982 w 4628077"/>
                  <a:gd name="connsiteY0-206" fmla="*/ 291598 h 1250801"/>
                  <a:gd name="connsiteX1-207" fmla="*/ 125343 w 4628077"/>
                  <a:gd name="connsiteY1-208" fmla="*/ 27709 h 1250801"/>
                  <a:gd name="connsiteX2-209" fmla="*/ 2689117 w 4628077"/>
                  <a:gd name="connsiteY2-210" fmla="*/ 83125 h 1250801"/>
                  <a:gd name="connsiteX3-211" fmla="*/ 4419606 w 4628077"/>
                  <a:gd name="connsiteY3-212" fmla="*/ 0 h 1250801"/>
                  <a:gd name="connsiteX4-213" fmla="*/ 4628077 w 4628077"/>
                  <a:gd name="connsiteY4-214" fmla="*/ 208471 h 1250801"/>
                  <a:gd name="connsiteX5-215" fmla="*/ 4628077 w 4628077"/>
                  <a:gd name="connsiteY5-216" fmla="*/ 1042330 h 1250801"/>
                  <a:gd name="connsiteX6-217" fmla="*/ 4419606 w 4628077"/>
                  <a:gd name="connsiteY6-218" fmla="*/ 1250801 h 1250801"/>
                  <a:gd name="connsiteX7-219" fmla="*/ 2841517 w 4628077"/>
                  <a:gd name="connsiteY7-220" fmla="*/ 1219198 h 1250801"/>
                  <a:gd name="connsiteX8-221" fmla="*/ 2605990 w 4628077"/>
                  <a:gd name="connsiteY8-222" fmla="*/ 1191488 h 1250801"/>
                  <a:gd name="connsiteX9-223" fmla="*/ 2398171 w 4628077"/>
                  <a:gd name="connsiteY9-224" fmla="*/ 1205343 h 1250801"/>
                  <a:gd name="connsiteX10-225" fmla="*/ 1497626 w 4628077"/>
                  <a:gd name="connsiteY10-226" fmla="*/ 1205343 h 1250801"/>
                  <a:gd name="connsiteX11-227" fmla="*/ 208471 w 4628077"/>
                  <a:gd name="connsiteY11-228" fmla="*/ 1250801 h 1250801"/>
                  <a:gd name="connsiteX12-229" fmla="*/ 0 w 4628077"/>
                  <a:gd name="connsiteY12-230" fmla="*/ 1042330 h 1250801"/>
                  <a:gd name="connsiteX13" fmla="*/ 96982 w 4628077"/>
                  <a:gd name="connsiteY13" fmla="*/ 291598 h 1250801"/>
                  <a:gd name="connsiteX0-231" fmla="*/ 96982 w 4628077"/>
                  <a:gd name="connsiteY0-232" fmla="*/ 291598 h 1250801"/>
                  <a:gd name="connsiteX1-233" fmla="*/ 125343 w 4628077"/>
                  <a:gd name="connsiteY1-234" fmla="*/ 27709 h 1250801"/>
                  <a:gd name="connsiteX2-235" fmla="*/ 2689117 w 4628077"/>
                  <a:gd name="connsiteY2-236" fmla="*/ 83125 h 1250801"/>
                  <a:gd name="connsiteX3-237" fmla="*/ 4419606 w 4628077"/>
                  <a:gd name="connsiteY3-238" fmla="*/ 0 h 1250801"/>
                  <a:gd name="connsiteX4-239" fmla="*/ 4628077 w 4628077"/>
                  <a:gd name="connsiteY4-240" fmla="*/ 208471 h 1250801"/>
                  <a:gd name="connsiteX5-241" fmla="*/ 4628077 w 4628077"/>
                  <a:gd name="connsiteY5-242" fmla="*/ 1042330 h 1250801"/>
                  <a:gd name="connsiteX6-243" fmla="*/ 4419606 w 4628077"/>
                  <a:gd name="connsiteY6-244" fmla="*/ 1250801 h 1250801"/>
                  <a:gd name="connsiteX7-245" fmla="*/ 2841517 w 4628077"/>
                  <a:gd name="connsiteY7-246" fmla="*/ 1219198 h 1250801"/>
                  <a:gd name="connsiteX8-247" fmla="*/ 2564426 w 4628077"/>
                  <a:gd name="connsiteY8-248" fmla="*/ 1094507 h 1250801"/>
                  <a:gd name="connsiteX9-249" fmla="*/ 2398171 w 4628077"/>
                  <a:gd name="connsiteY9-250" fmla="*/ 1205343 h 1250801"/>
                  <a:gd name="connsiteX10-251" fmla="*/ 1497626 w 4628077"/>
                  <a:gd name="connsiteY10-252" fmla="*/ 1205343 h 1250801"/>
                  <a:gd name="connsiteX11-253" fmla="*/ 208471 w 4628077"/>
                  <a:gd name="connsiteY11-254" fmla="*/ 1250801 h 1250801"/>
                  <a:gd name="connsiteX12-255" fmla="*/ 0 w 4628077"/>
                  <a:gd name="connsiteY12-256" fmla="*/ 1042330 h 1250801"/>
                  <a:gd name="connsiteX13-257" fmla="*/ 96982 w 4628077"/>
                  <a:gd name="connsiteY13-258" fmla="*/ 291598 h 1250801"/>
                  <a:gd name="connsiteX0-259" fmla="*/ 96982 w 4628077"/>
                  <a:gd name="connsiteY0-260" fmla="*/ 291598 h 1250801"/>
                  <a:gd name="connsiteX1-261" fmla="*/ 125343 w 4628077"/>
                  <a:gd name="connsiteY1-262" fmla="*/ 27709 h 1250801"/>
                  <a:gd name="connsiteX2-263" fmla="*/ 2689117 w 4628077"/>
                  <a:gd name="connsiteY2-264" fmla="*/ 83125 h 1250801"/>
                  <a:gd name="connsiteX3-265" fmla="*/ 4419606 w 4628077"/>
                  <a:gd name="connsiteY3-266" fmla="*/ 0 h 1250801"/>
                  <a:gd name="connsiteX4-267" fmla="*/ 4628077 w 4628077"/>
                  <a:gd name="connsiteY4-268" fmla="*/ 208471 h 1250801"/>
                  <a:gd name="connsiteX5-269" fmla="*/ 4628077 w 4628077"/>
                  <a:gd name="connsiteY5-270" fmla="*/ 1042330 h 1250801"/>
                  <a:gd name="connsiteX6-271" fmla="*/ 4419606 w 4628077"/>
                  <a:gd name="connsiteY6-272" fmla="*/ 1250801 h 1250801"/>
                  <a:gd name="connsiteX7-273" fmla="*/ 3783626 w 4628077"/>
                  <a:gd name="connsiteY7-274" fmla="*/ 1219198 h 1250801"/>
                  <a:gd name="connsiteX8-275" fmla="*/ 2841517 w 4628077"/>
                  <a:gd name="connsiteY8-276" fmla="*/ 1219198 h 1250801"/>
                  <a:gd name="connsiteX9-277" fmla="*/ 2564426 w 4628077"/>
                  <a:gd name="connsiteY9-278" fmla="*/ 1094507 h 1250801"/>
                  <a:gd name="connsiteX10-279" fmla="*/ 2398171 w 4628077"/>
                  <a:gd name="connsiteY10-280" fmla="*/ 1205343 h 1250801"/>
                  <a:gd name="connsiteX11-281" fmla="*/ 1497626 w 4628077"/>
                  <a:gd name="connsiteY11-282" fmla="*/ 1205343 h 1250801"/>
                  <a:gd name="connsiteX12-283" fmla="*/ 208471 w 4628077"/>
                  <a:gd name="connsiteY12-284" fmla="*/ 1250801 h 1250801"/>
                  <a:gd name="connsiteX13-285" fmla="*/ 0 w 4628077"/>
                  <a:gd name="connsiteY13-286" fmla="*/ 1042330 h 1250801"/>
                  <a:gd name="connsiteX14" fmla="*/ 96982 w 4628077"/>
                  <a:gd name="connsiteY14" fmla="*/ 291598 h 1250801"/>
                  <a:gd name="connsiteX0-287" fmla="*/ 96982 w 4628077"/>
                  <a:gd name="connsiteY0-288" fmla="*/ 291598 h 1250801"/>
                  <a:gd name="connsiteX1-289" fmla="*/ 125343 w 4628077"/>
                  <a:gd name="connsiteY1-290" fmla="*/ 27709 h 1250801"/>
                  <a:gd name="connsiteX2-291" fmla="*/ 2689117 w 4628077"/>
                  <a:gd name="connsiteY2-292" fmla="*/ 83125 h 1250801"/>
                  <a:gd name="connsiteX3-293" fmla="*/ 4419606 w 4628077"/>
                  <a:gd name="connsiteY3-294" fmla="*/ 0 h 1250801"/>
                  <a:gd name="connsiteX4-295" fmla="*/ 4628077 w 4628077"/>
                  <a:gd name="connsiteY4-296" fmla="*/ 208471 h 1250801"/>
                  <a:gd name="connsiteX5-297" fmla="*/ 4628077 w 4628077"/>
                  <a:gd name="connsiteY5-298" fmla="*/ 1042330 h 1250801"/>
                  <a:gd name="connsiteX6-299" fmla="*/ 4419606 w 4628077"/>
                  <a:gd name="connsiteY6-300" fmla="*/ 1250801 h 1250801"/>
                  <a:gd name="connsiteX7-301" fmla="*/ 3728208 w 4628077"/>
                  <a:gd name="connsiteY7-302" fmla="*/ 1191489 h 1250801"/>
                  <a:gd name="connsiteX8-303" fmla="*/ 2841517 w 4628077"/>
                  <a:gd name="connsiteY8-304" fmla="*/ 1219198 h 1250801"/>
                  <a:gd name="connsiteX9-305" fmla="*/ 2564426 w 4628077"/>
                  <a:gd name="connsiteY9-306" fmla="*/ 1094507 h 1250801"/>
                  <a:gd name="connsiteX10-307" fmla="*/ 2398171 w 4628077"/>
                  <a:gd name="connsiteY10-308" fmla="*/ 1205343 h 1250801"/>
                  <a:gd name="connsiteX11-309" fmla="*/ 1497626 w 4628077"/>
                  <a:gd name="connsiteY11-310" fmla="*/ 1205343 h 1250801"/>
                  <a:gd name="connsiteX12-311" fmla="*/ 208471 w 4628077"/>
                  <a:gd name="connsiteY12-312" fmla="*/ 1250801 h 1250801"/>
                  <a:gd name="connsiteX13-313" fmla="*/ 0 w 4628077"/>
                  <a:gd name="connsiteY13-314" fmla="*/ 1042330 h 1250801"/>
                  <a:gd name="connsiteX14-315" fmla="*/ 96982 w 4628077"/>
                  <a:gd name="connsiteY14-316" fmla="*/ 291598 h 1250801"/>
                  <a:gd name="connsiteX0-317" fmla="*/ 96982 w 4738913"/>
                  <a:gd name="connsiteY0-318" fmla="*/ 291598 h 1250801"/>
                  <a:gd name="connsiteX1-319" fmla="*/ 125343 w 4738913"/>
                  <a:gd name="connsiteY1-320" fmla="*/ 27709 h 1250801"/>
                  <a:gd name="connsiteX2-321" fmla="*/ 2689117 w 4738913"/>
                  <a:gd name="connsiteY2-322" fmla="*/ 83125 h 1250801"/>
                  <a:gd name="connsiteX3-323" fmla="*/ 4419606 w 4738913"/>
                  <a:gd name="connsiteY3-324" fmla="*/ 0 h 1250801"/>
                  <a:gd name="connsiteX4-325" fmla="*/ 4628077 w 4738913"/>
                  <a:gd name="connsiteY4-326" fmla="*/ 208471 h 1250801"/>
                  <a:gd name="connsiteX5-327" fmla="*/ 4738913 w 4738913"/>
                  <a:gd name="connsiteY5-328" fmla="*/ 1056185 h 1250801"/>
                  <a:gd name="connsiteX6-329" fmla="*/ 4419606 w 4738913"/>
                  <a:gd name="connsiteY6-330" fmla="*/ 1250801 h 1250801"/>
                  <a:gd name="connsiteX7-331" fmla="*/ 3728208 w 4738913"/>
                  <a:gd name="connsiteY7-332" fmla="*/ 1191489 h 1250801"/>
                  <a:gd name="connsiteX8-333" fmla="*/ 2841517 w 4738913"/>
                  <a:gd name="connsiteY8-334" fmla="*/ 1219198 h 1250801"/>
                  <a:gd name="connsiteX9-335" fmla="*/ 2564426 w 4738913"/>
                  <a:gd name="connsiteY9-336" fmla="*/ 1094507 h 1250801"/>
                  <a:gd name="connsiteX10-337" fmla="*/ 2398171 w 4738913"/>
                  <a:gd name="connsiteY10-338" fmla="*/ 1205343 h 1250801"/>
                  <a:gd name="connsiteX11-339" fmla="*/ 1497626 w 4738913"/>
                  <a:gd name="connsiteY11-340" fmla="*/ 1205343 h 1250801"/>
                  <a:gd name="connsiteX12-341" fmla="*/ 208471 w 4738913"/>
                  <a:gd name="connsiteY12-342" fmla="*/ 1250801 h 1250801"/>
                  <a:gd name="connsiteX13-343" fmla="*/ 0 w 4738913"/>
                  <a:gd name="connsiteY13-344" fmla="*/ 1042330 h 1250801"/>
                  <a:gd name="connsiteX14-345" fmla="*/ 96982 w 4738913"/>
                  <a:gd name="connsiteY14-346" fmla="*/ 291598 h 1250801"/>
                  <a:gd name="connsiteX0-347" fmla="*/ 96982 w 4738913"/>
                  <a:gd name="connsiteY0-348" fmla="*/ 291598 h 1250801"/>
                  <a:gd name="connsiteX1-349" fmla="*/ 125343 w 4738913"/>
                  <a:gd name="connsiteY1-350" fmla="*/ 27709 h 1250801"/>
                  <a:gd name="connsiteX2-351" fmla="*/ 2689117 w 4738913"/>
                  <a:gd name="connsiteY2-352" fmla="*/ 83125 h 1250801"/>
                  <a:gd name="connsiteX3-353" fmla="*/ 4419606 w 4738913"/>
                  <a:gd name="connsiteY3-354" fmla="*/ 0 h 1250801"/>
                  <a:gd name="connsiteX4-355" fmla="*/ 4628077 w 4738913"/>
                  <a:gd name="connsiteY4-356" fmla="*/ 208471 h 1250801"/>
                  <a:gd name="connsiteX5-357" fmla="*/ 4738913 w 4738913"/>
                  <a:gd name="connsiteY5-358" fmla="*/ 1056185 h 1250801"/>
                  <a:gd name="connsiteX6-359" fmla="*/ 4419606 w 4738913"/>
                  <a:gd name="connsiteY6-360" fmla="*/ 1250801 h 1250801"/>
                  <a:gd name="connsiteX7-361" fmla="*/ 3728208 w 4738913"/>
                  <a:gd name="connsiteY7-362" fmla="*/ 1191489 h 1250801"/>
                  <a:gd name="connsiteX8-363" fmla="*/ 2841517 w 4738913"/>
                  <a:gd name="connsiteY8-364" fmla="*/ 1219198 h 1250801"/>
                  <a:gd name="connsiteX9-365" fmla="*/ 2564426 w 4738913"/>
                  <a:gd name="connsiteY9-366" fmla="*/ 1094507 h 1250801"/>
                  <a:gd name="connsiteX10-367" fmla="*/ 2398171 w 4738913"/>
                  <a:gd name="connsiteY10-368" fmla="*/ 1205343 h 1250801"/>
                  <a:gd name="connsiteX11-369" fmla="*/ 1497626 w 4738913"/>
                  <a:gd name="connsiteY11-370" fmla="*/ 1205343 h 1250801"/>
                  <a:gd name="connsiteX12-371" fmla="*/ 208471 w 4738913"/>
                  <a:gd name="connsiteY12-372" fmla="*/ 1250801 h 1250801"/>
                  <a:gd name="connsiteX13-373" fmla="*/ 0 w 4738913"/>
                  <a:gd name="connsiteY13-374" fmla="*/ 1042330 h 1250801"/>
                  <a:gd name="connsiteX14-375" fmla="*/ 96982 w 4738913"/>
                  <a:gd name="connsiteY14-376" fmla="*/ 291598 h 1250801"/>
                  <a:gd name="connsiteX0-377" fmla="*/ 96982 w 4745175"/>
                  <a:gd name="connsiteY0-378" fmla="*/ 291598 h 1250801"/>
                  <a:gd name="connsiteX1-379" fmla="*/ 125343 w 4745175"/>
                  <a:gd name="connsiteY1-380" fmla="*/ 27709 h 1250801"/>
                  <a:gd name="connsiteX2-381" fmla="*/ 2689117 w 4745175"/>
                  <a:gd name="connsiteY2-382" fmla="*/ 83125 h 1250801"/>
                  <a:gd name="connsiteX3-383" fmla="*/ 4419606 w 4745175"/>
                  <a:gd name="connsiteY3-384" fmla="*/ 0 h 1250801"/>
                  <a:gd name="connsiteX4-385" fmla="*/ 4738914 w 4745175"/>
                  <a:gd name="connsiteY4-386" fmla="*/ 194616 h 1250801"/>
                  <a:gd name="connsiteX5-387" fmla="*/ 4738913 w 4745175"/>
                  <a:gd name="connsiteY5-388" fmla="*/ 1056185 h 1250801"/>
                  <a:gd name="connsiteX6-389" fmla="*/ 4419606 w 4745175"/>
                  <a:gd name="connsiteY6-390" fmla="*/ 1250801 h 1250801"/>
                  <a:gd name="connsiteX7-391" fmla="*/ 3728208 w 4745175"/>
                  <a:gd name="connsiteY7-392" fmla="*/ 1191489 h 1250801"/>
                  <a:gd name="connsiteX8-393" fmla="*/ 2841517 w 4745175"/>
                  <a:gd name="connsiteY8-394" fmla="*/ 1219198 h 1250801"/>
                  <a:gd name="connsiteX9-395" fmla="*/ 2564426 w 4745175"/>
                  <a:gd name="connsiteY9-396" fmla="*/ 1094507 h 1250801"/>
                  <a:gd name="connsiteX10-397" fmla="*/ 2398171 w 4745175"/>
                  <a:gd name="connsiteY10-398" fmla="*/ 1205343 h 1250801"/>
                  <a:gd name="connsiteX11-399" fmla="*/ 1497626 w 4745175"/>
                  <a:gd name="connsiteY11-400" fmla="*/ 1205343 h 1250801"/>
                  <a:gd name="connsiteX12-401" fmla="*/ 208471 w 4745175"/>
                  <a:gd name="connsiteY12-402" fmla="*/ 1250801 h 1250801"/>
                  <a:gd name="connsiteX13-403" fmla="*/ 0 w 4745175"/>
                  <a:gd name="connsiteY13-404" fmla="*/ 1042330 h 1250801"/>
                  <a:gd name="connsiteX14-405" fmla="*/ 96982 w 4745175"/>
                  <a:gd name="connsiteY14-406" fmla="*/ 291598 h 1250801"/>
                  <a:gd name="connsiteX0-407" fmla="*/ 96982 w 4745175"/>
                  <a:gd name="connsiteY0-408" fmla="*/ 291598 h 1250801"/>
                  <a:gd name="connsiteX1-409" fmla="*/ 125343 w 4745175"/>
                  <a:gd name="connsiteY1-410" fmla="*/ 27709 h 1250801"/>
                  <a:gd name="connsiteX2-411" fmla="*/ 2702972 w 4745175"/>
                  <a:gd name="connsiteY2-412" fmla="*/ 27707 h 1250801"/>
                  <a:gd name="connsiteX3-413" fmla="*/ 4419606 w 4745175"/>
                  <a:gd name="connsiteY3-414" fmla="*/ 0 h 1250801"/>
                  <a:gd name="connsiteX4-415" fmla="*/ 4738914 w 4745175"/>
                  <a:gd name="connsiteY4-416" fmla="*/ 194616 h 1250801"/>
                  <a:gd name="connsiteX5-417" fmla="*/ 4738913 w 4745175"/>
                  <a:gd name="connsiteY5-418" fmla="*/ 1056185 h 1250801"/>
                  <a:gd name="connsiteX6-419" fmla="*/ 4419606 w 4745175"/>
                  <a:gd name="connsiteY6-420" fmla="*/ 1250801 h 1250801"/>
                  <a:gd name="connsiteX7-421" fmla="*/ 3728208 w 4745175"/>
                  <a:gd name="connsiteY7-422" fmla="*/ 1191489 h 1250801"/>
                  <a:gd name="connsiteX8-423" fmla="*/ 2841517 w 4745175"/>
                  <a:gd name="connsiteY8-424" fmla="*/ 1219198 h 1250801"/>
                  <a:gd name="connsiteX9-425" fmla="*/ 2564426 w 4745175"/>
                  <a:gd name="connsiteY9-426" fmla="*/ 1094507 h 1250801"/>
                  <a:gd name="connsiteX10-427" fmla="*/ 2398171 w 4745175"/>
                  <a:gd name="connsiteY10-428" fmla="*/ 1205343 h 1250801"/>
                  <a:gd name="connsiteX11-429" fmla="*/ 1497626 w 4745175"/>
                  <a:gd name="connsiteY11-430" fmla="*/ 1205343 h 1250801"/>
                  <a:gd name="connsiteX12-431" fmla="*/ 208471 w 4745175"/>
                  <a:gd name="connsiteY12-432" fmla="*/ 1250801 h 1250801"/>
                  <a:gd name="connsiteX13-433" fmla="*/ 0 w 4745175"/>
                  <a:gd name="connsiteY13-434" fmla="*/ 1042330 h 1250801"/>
                  <a:gd name="connsiteX14-435" fmla="*/ 96982 w 4745175"/>
                  <a:gd name="connsiteY14-436" fmla="*/ 291598 h 1250801"/>
                  <a:gd name="connsiteX0-437" fmla="*/ 96982 w 4745175"/>
                  <a:gd name="connsiteY0-438" fmla="*/ 291598 h 1250801"/>
                  <a:gd name="connsiteX1-439" fmla="*/ 125343 w 4745175"/>
                  <a:gd name="connsiteY1-440" fmla="*/ 27709 h 1250801"/>
                  <a:gd name="connsiteX2-441" fmla="*/ 2702972 w 4745175"/>
                  <a:gd name="connsiteY2-442" fmla="*/ 27707 h 1250801"/>
                  <a:gd name="connsiteX3-443" fmla="*/ 4419606 w 4745175"/>
                  <a:gd name="connsiteY3-444" fmla="*/ 0 h 1250801"/>
                  <a:gd name="connsiteX4-445" fmla="*/ 4738914 w 4745175"/>
                  <a:gd name="connsiteY4-446" fmla="*/ 194616 h 1250801"/>
                  <a:gd name="connsiteX5-447" fmla="*/ 4738913 w 4745175"/>
                  <a:gd name="connsiteY5-448" fmla="*/ 1056185 h 1250801"/>
                  <a:gd name="connsiteX6-449" fmla="*/ 4419606 w 4745175"/>
                  <a:gd name="connsiteY6-450" fmla="*/ 1250801 h 1250801"/>
                  <a:gd name="connsiteX7-451" fmla="*/ 3728208 w 4745175"/>
                  <a:gd name="connsiteY7-452" fmla="*/ 1191489 h 1250801"/>
                  <a:gd name="connsiteX8-453" fmla="*/ 3381844 w 4745175"/>
                  <a:gd name="connsiteY8-454" fmla="*/ 1163779 h 1250801"/>
                  <a:gd name="connsiteX9-455" fmla="*/ 2841517 w 4745175"/>
                  <a:gd name="connsiteY9-456" fmla="*/ 1219198 h 1250801"/>
                  <a:gd name="connsiteX10-457" fmla="*/ 2564426 w 4745175"/>
                  <a:gd name="connsiteY10-458" fmla="*/ 1094507 h 1250801"/>
                  <a:gd name="connsiteX11-459" fmla="*/ 2398171 w 4745175"/>
                  <a:gd name="connsiteY11-460" fmla="*/ 1205343 h 1250801"/>
                  <a:gd name="connsiteX12-461" fmla="*/ 1497626 w 4745175"/>
                  <a:gd name="connsiteY12-462" fmla="*/ 1205343 h 1250801"/>
                  <a:gd name="connsiteX13-463" fmla="*/ 208471 w 4745175"/>
                  <a:gd name="connsiteY13-464" fmla="*/ 1250801 h 1250801"/>
                  <a:gd name="connsiteX14-465" fmla="*/ 0 w 4745175"/>
                  <a:gd name="connsiteY14-466" fmla="*/ 1042330 h 1250801"/>
                  <a:gd name="connsiteX15" fmla="*/ 96982 w 4745175"/>
                  <a:gd name="connsiteY15" fmla="*/ 291598 h 1250801"/>
                  <a:gd name="connsiteX0-467" fmla="*/ 96982 w 4745175"/>
                  <a:gd name="connsiteY0-468" fmla="*/ 291598 h 1250801"/>
                  <a:gd name="connsiteX1-469" fmla="*/ 125343 w 4745175"/>
                  <a:gd name="connsiteY1-470" fmla="*/ 27709 h 1250801"/>
                  <a:gd name="connsiteX2-471" fmla="*/ 2702972 w 4745175"/>
                  <a:gd name="connsiteY2-472" fmla="*/ 27707 h 1250801"/>
                  <a:gd name="connsiteX3-473" fmla="*/ 4419606 w 4745175"/>
                  <a:gd name="connsiteY3-474" fmla="*/ 0 h 1250801"/>
                  <a:gd name="connsiteX4-475" fmla="*/ 4738914 w 4745175"/>
                  <a:gd name="connsiteY4-476" fmla="*/ 194616 h 1250801"/>
                  <a:gd name="connsiteX5-477" fmla="*/ 4738913 w 4745175"/>
                  <a:gd name="connsiteY5-478" fmla="*/ 1056185 h 1250801"/>
                  <a:gd name="connsiteX6-479" fmla="*/ 4419606 w 4745175"/>
                  <a:gd name="connsiteY6-480" fmla="*/ 1250801 h 1250801"/>
                  <a:gd name="connsiteX7-481" fmla="*/ 3825190 w 4745175"/>
                  <a:gd name="connsiteY7-482" fmla="*/ 1108362 h 1250801"/>
                  <a:gd name="connsiteX8-483" fmla="*/ 3381844 w 4745175"/>
                  <a:gd name="connsiteY8-484" fmla="*/ 1163779 h 1250801"/>
                  <a:gd name="connsiteX9-485" fmla="*/ 2841517 w 4745175"/>
                  <a:gd name="connsiteY9-486" fmla="*/ 1219198 h 1250801"/>
                  <a:gd name="connsiteX10-487" fmla="*/ 2564426 w 4745175"/>
                  <a:gd name="connsiteY10-488" fmla="*/ 1094507 h 1250801"/>
                  <a:gd name="connsiteX11-489" fmla="*/ 2398171 w 4745175"/>
                  <a:gd name="connsiteY11-490" fmla="*/ 1205343 h 1250801"/>
                  <a:gd name="connsiteX12-491" fmla="*/ 1497626 w 4745175"/>
                  <a:gd name="connsiteY12-492" fmla="*/ 1205343 h 1250801"/>
                  <a:gd name="connsiteX13-493" fmla="*/ 208471 w 4745175"/>
                  <a:gd name="connsiteY13-494" fmla="*/ 1250801 h 1250801"/>
                  <a:gd name="connsiteX14-495" fmla="*/ 0 w 4745175"/>
                  <a:gd name="connsiteY14-496" fmla="*/ 1042330 h 1250801"/>
                  <a:gd name="connsiteX15-497" fmla="*/ 96982 w 4745175"/>
                  <a:gd name="connsiteY15-498" fmla="*/ 291598 h 1250801"/>
                  <a:gd name="connsiteX0-499" fmla="*/ 96982 w 4745175"/>
                  <a:gd name="connsiteY0-500" fmla="*/ 291598 h 1250801"/>
                  <a:gd name="connsiteX1-501" fmla="*/ 125343 w 4745175"/>
                  <a:gd name="connsiteY1-502" fmla="*/ 27709 h 1250801"/>
                  <a:gd name="connsiteX2-503" fmla="*/ 2702972 w 4745175"/>
                  <a:gd name="connsiteY2-504" fmla="*/ 27707 h 1250801"/>
                  <a:gd name="connsiteX3-505" fmla="*/ 4419606 w 4745175"/>
                  <a:gd name="connsiteY3-506" fmla="*/ 0 h 1250801"/>
                  <a:gd name="connsiteX4-507" fmla="*/ 4738914 w 4745175"/>
                  <a:gd name="connsiteY4-508" fmla="*/ 194616 h 1250801"/>
                  <a:gd name="connsiteX5-509" fmla="*/ 4738913 w 4745175"/>
                  <a:gd name="connsiteY5-510" fmla="*/ 1056185 h 1250801"/>
                  <a:gd name="connsiteX6-511" fmla="*/ 4419606 w 4745175"/>
                  <a:gd name="connsiteY6-512" fmla="*/ 1250801 h 1250801"/>
                  <a:gd name="connsiteX7-513" fmla="*/ 3825190 w 4745175"/>
                  <a:gd name="connsiteY7-514" fmla="*/ 1108362 h 1250801"/>
                  <a:gd name="connsiteX8-515" fmla="*/ 3381844 w 4745175"/>
                  <a:gd name="connsiteY8-516" fmla="*/ 1163779 h 1250801"/>
                  <a:gd name="connsiteX9-517" fmla="*/ 2841517 w 4745175"/>
                  <a:gd name="connsiteY9-518" fmla="*/ 1219198 h 1250801"/>
                  <a:gd name="connsiteX10-519" fmla="*/ 2564426 w 4745175"/>
                  <a:gd name="connsiteY10-520" fmla="*/ 1094507 h 1250801"/>
                  <a:gd name="connsiteX11-521" fmla="*/ 2398171 w 4745175"/>
                  <a:gd name="connsiteY11-522" fmla="*/ 1205343 h 1250801"/>
                  <a:gd name="connsiteX12-523" fmla="*/ 1400644 w 4745175"/>
                  <a:gd name="connsiteY12-524" fmla="*/ 1122215 h 1250801"/>
                  <a:gd name="connsiteX13-525" fmla="*/ 208471 w 4745175"/>
                  <a:gd name="connsiteY13-526" fmla="*/ 1250801 h 1250801"/>
                  <a:gd name="connsiteX14-527" fmla="*/ 0 w 4745175"/>
                  <a:gd name="connsiteY14-528" fmla="*/ 1042330 h 1250801"/>
                  <a:gd name="connsiteX15-529" fmla="*/ 96982 w 4745175"/>
                  <a:gd name="connsiteY15-530" fmla="*/ 291598 h 1250801"/>
                  <a:gd name="connsiteX0-531" fmla="*/ 96982 w 4745175"/>
                  <a:gd name="connsiteY0-532" fmla="*/ 291598 h 1250801"/>
                  <a:gd name="connsiteX1-533" fmla="*/ 125343 w 4745175"/>
                  <a:gd name="connsiteY1-534" fmla="*/ 27709 h 1250801"/>
                  <a:gd name="connsiteX2-535" fmla="*/ 2702972 w 4745175"/>
                  <a:gd name="connsiteY2-536" fmla="*/ 27707 h 1250801"/>
                  <a:gd name="connsiteX3-537" fmla="*/ 4419606 w 4745175"/>
                  <a:gd name="connsiteY3-538" fmla="*/ 0 h 1250801"/>
                  <a:gd name="connsiteX4-539" fmla="*/ 4738914 w 4745175"/>
                  <a:gd name="connsiteY4-540" fmla="*/ 194616 h 1250801"/>
                  <a:gd name="connsiteX5-541" fmla="*/ 4738913 w 4745175"/>
                  <a:gd name="connsiteY5-542" fmla="*/ 1056185 h 1250801"/>
                  <a:gd name="connsiteX6-543" fmla="*/ 4419606 w 4745175"/>
                  <a:gd name="connsiteY6-544" fmla="*/ 1250801 h 1250801"/>
                  <a:gd name="connsiteX7-545" fmla="*/ 3825190 w 4745175"/>
                  <a:gd name="connsiteY7-546" fmla="*/ 1108362 h 1250801"/>
                  <a:gd name="connsiteX8-547" fmla="*/ 3381844 w 4745175"/>
                  <a:gd name="connsiteY8-548" fmla="*/ 1163779 h 1250801"/>
                  <a:gd name="connsiteX9-549" fmla="*/ 2841517 w 4745175"/>
                  <a:gd name="connsiteY9-550" fmla="*/ 1219198 h 1250801"/>
                  <a:gd name="connsiteX10-551" fmla="*/ 2564426 w 4745175"/>
                  <a:gd name="connsiteY10-552" fmla="*/ 1094507 h 1250801"/>
                  <a:gd name="connsiteX11-553" fmla="*/ 2398171 w 4745175"/>
                  <a:gd name="connsiteY11-554" fmla="*/ 1205343 h 1250801"/>
                  <a:gd name="connsiteX12-555" fmla="*/ 1442208 w 4745175"/>
                  <a:gd name="connsiteY12-556" fmla="*/ 1177633 h 1250801"/>
                  <a:gd name="connsiteX13-557" fmla="*/ 208471 w 4745175"/>
                  <a:gd name="connsiteY13-558" fmla="*/ 1250801 h 1250801"/>
                  <a:gd name="connsiteX14-559" fmla="*/ 0 w 4745175"/>
                  <a:gd name="connsiteY14-560" fmla="*/ 1042330 h 1250801"/>
                  <a:gd name="connsiteX15-561" fmla="*/ 96982 w 4745175"/>
                  <a:gd name="connsiteY15-562" fmla="*/ 291598 h 1250801"/>
                  <a:gd name="connsiteX0-563" fmla="*/ 96982 w 4745175"/>
                  <a:gd name="connsiteY0-564" fmla="*/ 291598 h 1250801"/>
                  <a:gd name="connsiteX1-565" fmla="*/ 125343 w 4745175"/>
                  <a:gd name="connsiteY1-566" fmla="*/ 27709 h 1250801"/>
                  <a:gd name="connsiteX2-567" fmla="*/ 2702972 w 4745175"/>
                  <a:gd name="connsiteY2-568" fmla="*/ 27707 h 1250801"/>
                  <a:gd name="connsiteX3-569" fmla="*/ 4419606 w 4745175"/>
                  <a:gd name="connsiteY3-570" fmla="*/ 0 h 1250801"/>
                  <a:gd name="connsiteX4-571" fmla="*/ 4738914 w 4745175"/>
                  <a:gd name="connsiteY4-572" fmla="*/ 194616 h 1250801"/>
                  <a:gd name="connsiteX5-573" fmla="*/ 4738913 w 4745175"/>
                  <a:gd name="connsiteY5-574" fmla="*/ 1056185 h 1250801"/>
                  <a:gd name="connsiteX6-575" fmla="*/ 4419606 w 4745175"/>
                  <a:gd name="connsiteY6-576" fmla="*/ 1250801 h 1250801"/>
                  <a:gd name="connsiteX7-577" fmla="*/ 3825190 w 4745175"/>
                  <a:gd name="connsiteY7-578" fmla="*/ 1108362 h 1250801"/>
                  <a:gd name="connsiteX8-579" fmla="*/ 3381844 w 4745175"/>
                  <a:gd name="connsiteY8-580" fmla="*/ 1163779 h 1250801"/>
                  <a:gd name="connsiteX9-581" fmla="*/ 2841517 w 4745175"/>
                  <a:gd name="connsiteY9-582" fmla="*/ 1219198 h 1250801"/>
                  <a:gd name="connsiteX10-583" fmla="*/ 2564426 w 4745175"/>
                  <a:gd name="connsiteY10-584" fmla="*/ 1094507 h 1250801"/>
                  <a:gd name="connsiteX11-585" fmla="*/ 2231916 w 4745175"/>
                  <a:gd name="connsiteY11-586" fmla="*/ 1219197 h 1250801"/>
                  <a:gd name="connsiteX12-587" fmla="*/ 1442208 w 4745175"/>
                  <a:gd name="connsiteY12-588" fmla="*/ 1177633 h 1250801"/>
                  <a:gd name="connsiteX13-589" fmla="*/ 208471 w 4745175"/>
                  <a:gd name="connsiteY13-590" fmla="*/ 1250801 h 1250801"/>
                  <a:gd name="connsiteX14-591" fmla="*/ 0 w 4745175"/>
                  <a:gd name="connsiteY14-592" fmla="*/ 1042330 h 1250801"/>
                  <a:gd name="connsiteX15-593" fmla="*/ 96982 w 4745175"/>
                  <a:gd name="connsiteY15-594" fmla="*/ 291598 h 1250801"/>
                  <a:gd name="connsiteX0-595" fmla="*/ 96982 w 4745175"/>
                  <a:gd name="connsiteY0-596" fmla="*/ 291598 h 1250801"/>
                  <a:gd name="connsiteX1-597" fmla="*/ 125343 w 4745175"/>
                  <a:gd name="connsiteY1-598" fmla="*/ 27709 h 1250801"/>
                  <a:gd name="connsiteX2-599" fmla="*/ 2702972 w 4745175"/>
                  <a:gd name="connsiteY2-600" fmla="*/ 27707 h 1250801"/>
                  <a:gd name="connsiteX3-601" fmla="*/ 4419606 w 4745175"/>
                  <a:gd name="connsiteY3-602" fmla="*/ 0 h 1250801"/>
                  <a:gd name="connsiteX4-603" fmla="*/ 4738914 w 4745175"/>
                  <a:gd name="connsiteY4-604" fmla="*/ 194616 h 1250801"/>
                  <a:gd name="connsiteX5-605" fmla="*/ 4738913 w 4745175"/>
                  <a:gd name="connsiteY5-606" fmla="*/ 1056185 h 1250801"/>
                  <a:gd name="connsiteX6-607" fmla="*/ 4419606 w 4745175"/>
                  <a:gd name="connsiteY6-608" fmla="*/ 1250801 h 1250801"/>
                  <a:gd name="connsiteX7-609" fmla="*/ 3825190 w 4745175"/>
                  <a:gd name="connsiteY7-610" fmla="*/ 1108362 h 1250801"/>
                  <a:gd name="connsiteX8-611" fmla="*/ 3381844 w 4745175"/>
                  <a:gd name="connsiteY8-612" fmla="*/ 1163779 h 1250801"/>
                  <a:gd name="connsiteX9-613" fmla="*/ 2841517 w 4745175"/>
                  <a:gd name="connsiteY9-614" fmla="*/ 1219198 h 1250801"/>
                  <a:gd name="connsiteX10-615" fmla="*/ 2550571 w 4745175"/>
                  <a:gd name="connsiteY10-616" fmla="*/ 1149925 h 1250801"/>
                  <a:gd name="connsiteX11-617" fmla="*/ 2231916 w 4745175"/>
                  <a:gd name="connsiteY11-618" fmla="*/ 1219197 h 1250801"/>
                  <a:gd name="connsiteX12-619" fmla="*/ 1442208 w 4745175"/>
                  <a:gd name="connsiteY12-620" fmla="*/ 1177633 h 1250801"/>
                  <a:gd name="connsiteX13-621" fmla="*/ 208471 w 4745175"/>
                  <a:gd name="connsiteY13-622" fmla="*/ 1250801 h 1250801"/>
                  <a:gd name="connsiteX14-623" fmla="*/ 0 w 4745175"/>
                  <a:gd name="connsiteY14-624" fmla="*/ 1042330 h 1250801"/>
                  <a:gd name="connsiteX15-625" fmla="*/ 96982 w 4745175"/>
                  <a:gd name="connsiteY15-626" fmla="*/ 291598 h 1250801"/>
                  <a:gd name="connsiteX0-627" fmla="*/ 96982 w 4745175"/>
                  <a:gd name="connsiteY0-628" fmla="*/ 291598 h 1250801"/>
                  <a:gd name="connsiteX1-629" fmla="*/ 125343 w 4745175"/>
                  <a:gd name="connsiteY1-630" fmla="*/ 27709 h 1250801"/>
                  <a:gd name="connsiteX2-631" fmla="*/ 2702972 w 4745175"/>
                  <a:gd name="connsiteY2-632" fmla="*/ 27707 h 1250801"/>
                  <a:gd name="connsiteX3-633" fmla="*/ 4419606 w 4745175"/>
                  <a:gd name="connsiteY3-634" fmla="*/ 0 h 1250801"/>
                  <a:gd name="connsiteX4-635" fmla="*/ 4738914 w 4745175"/>
                  <a:gd name="connsiteY4-636" fmla="*/ 194616 h 1250801"/>
                  <a:gd name="connsiteX5-637" fmla="*/ 4738913 w 4745175"/>
                  <a:gd name="connsiteY5-638" fmla="*/ 1056185 h 1250801"/>
                  <a:gd name="connsiteX6-639" fmla="*/ 4419606 w 4745175"/>
                  <a:gd name="connsiteY6-640" fmla="*/ 1250801 h 1250801"/>
                  <a:gd name="connsiteX7-641" fmla="*/ 3894463 w 4745175"/>
                  <a:gd name="connsiteY7-642" fmla="*/ 1163780 h 1250801"/>
                  <a:gd name="connsiteX8-643" fmla="*/ 3381844 w 4745175"/>
                  <a:gd name="connsiteY8-644" fmla="*/ 1163779 h 1250801"/>
                  <a:gd name="connsiteX9-645" fmla="*/ 2841517 w 4745175"/>
                  <a:gd name="connsiteY9-646" fmla="*/ 1219198 h 1250801"/>
                  <a:gd name="connsiteX10-647" fmla="*/ 2550571 w 4745175"/>
                  <a:gd name="connsiteY10-648" fmla="*/ 1149925 h 1250801"/>
                  <a:gd name="connsiteX11-649" fmla="*/ 2231916 w 4745175"/>
                  <a:gd name="connsiteY11-650" fmla="*/ 1219197 h 1250801"/>
                  <a:gd name="connsiteX12-651" fmla="*/ 1442208 w 4745175"/>
                  <a:gd name="connsiteY12-652" fmla="*/ 1177633 h 1250801"/>
                  <a:gd name="connsiteX13-653" fmla="*/ 208471 w 4745175"/>
                  <a:gd name="connsiteY13-654" fmla="*/ 1250801 h 1250801"/>
                  <a:gd name="connsiteX14-655" fmla="*/ 0 w 4745175"/>
                  <a:gd name="connsiteY14-656" fmla="*/ 1042330 h 1250801"/>
                  <a:gd name="connsiteX15-657" fmla="*/ 96982 w 4745175"/>
                  <a:gd name="connsiteY15-658" fmla="*/ 291598 h 1250801"/>
                  <a:gd name="connsiteX0-659" fmla="*/ 96982 w 4745175"/>
                  <a:gd name="connsiteY0-660" fmla="*/ 291598 h 1250801"/>
                  <a:gd name="connsiteX1-661" fmla="*/ 125343 w 4745175"/>
                  <a:gd name="connsiteY1-662" fmla="*/ 27709 h 1250801"/>
                  <a:gd name="connsiteX2-663" fmla="*/ 2702972 w 4745175"/>
                  <a:gd name="connsiteY2-664" fmla="*/ 27707 h 1250801"/>
                  <a:gd name="connsiteX3-665" fmla="*/ 4419606 w 4745175"/>
                  <a:gd name="connsiteY3-666" fmla="*/ 0 h 1250801"/>
                  <a:gd name="connsiteX4-667" fmla="*/ 4738914 w 4745175"/>
                  <a:gd name="connsiteY4-668" fmla="*/ 194616 h 1250801"/>
                  <a:gd name="connsiteX5-669" fmla="*/ 4738913 w 4745175"/>
                  <a:gd name="connsiteY5-670" fmla="*/ 1056185 h 1250801"/>
                  <a:gd name="connsiteX6-671" fmla="*/ 4419606 w 4745175"/>
                  <a:gd name="connsiteY6-672" fmla="*/ 1250801 h 1250801"/>
                  <a:gd name="connsiteX7-673" fmla="*/ 3894463 w 4745175"/>
                  <a:gd name="connsiteY7-674" fmla="*/ 1163780 h 1250801"/>
                  <a:gd name="connsiteX8-675" fmla="*/ 3367989 w 4745175"/>
                  <a:gd name="connsiteY8-676" fmla="*/ 1205343 h 1250801"/>
                  <a:gd name="connsiteX9-677" fmla="*/ 2841517 w 4745175"/>
                  <a:gd name="connsiteY9-678" fmla="*/ 1219198 h 1250801"/>
                  <a:gd name="connsiteX10-679" fmla="*/ 2550571 w 4745175"/>
                  <a:gd name="connsiteY10-680" fmla="*/ 1149925 h 1250801"/>
                  <a:gd name="connsiteX11-681" fmla="*/ 2231916 w 4745175"/>
                  <a:gd name="connsiteY11-682" fmla="*/ 1219197 h 1250801"/>
                  <a:gd name="connsiteX12-683" fmla="*/ 1442208 w 4745175"/>
                  <a:gd name="connsiteY12-684" fmla="*/ 1177633 h 1250801"/>
                  <a:gd name="connsiteX13-685" fmla="*/ 208471 w 4745175"/>
                  <a:gd name="connsiteY13-686" fmla="*/ 1250801 h 1250801"/>
                  <a:gd name="connsiteX14-687" fmla="*/ 0 w 4745175"/>
                  <a:gd name="connsiteY14-688" fmla="*/ 1042330 h 1250801"/>
                  <a:gd name="connsiteX15-689" fmla="*/ 96982 w 4745175"/>
                  <a:gd name="connsiteY15-690" fmla="*/ 291598 h 1250801"/>
                  <a:gd name="connsiteX0-691" fmla="*/ 96982 w 4745175"/>
                  <a:gd name="connsiteY0-692" fmla="*/ 296876 h 1256079"/>
                  <a:gd name="connsiteX1-693" fmla="*/ 125343 w 4745175"/>
                  <a:gd name="connsiteY1-694" fmla="*/ 32987 h 1256079"/>
                  <a:gd name="connsiteX2-695" fmla="*/ 1457382 w 4745175"/>
                  <a:gd name="connsiteY2-696" fmla="*/ 3972 h 1256079"/>
                  <a:gd name="connsiteX3-697" fmla="*/ 2702972 w 4745175"/>
                  <a:gd name="connsiteY3-698" fmla="*/ 32985 h 1256079"/>
                  <a:gd name="connsiteX4-699" fmla="*/ 4419606 w 4745175"/>
                  <a:gd name="connsiteY4-700" fmla="*/ 5278 h 1256079"/>
                  <a:gd name="connsiteX5-701" fmla="*/ 4738914 w 4745175"/>
                  <a:gd name="connsiteY5-702" fmla="*/ 199894 h 1256079"/>
                  <a:gd name="connsiteX6-703" fmla="*/ 4738913 w 4745175"/>
                  <a:gd name="connsiteY6-704" fmla="*/ 1061463 h 1256079"/>
                  <a:gd name="connsiteX7-705" fmla="*/ 4419606 w 4745175"/>
                  <a:gd name="connsiteY7-706" fmla="*/ 1256079 h 1256079"/>
                  <a:gd name="connsiteX8-707" fmla="*/ 3894463 w 4745175"/>
                  <a:gd name="connsiteY8-708" fmla="*/ 1169058 h 1256079"/>
                  <a:gd name="connsiteX9-709" fmla="*/ 3367989 w 4745175"/>
                  <a:gd name="connsiteY9-710" fmla="*/ 1210621 h 1256079"/>
                  <a:gd name="connsiteX10-711" fmla="*/ 2841517 w 4745175"/>
                  <a:gd name="connsiteY10-712" fmla="*/ 1224476 h 1256079"/>
                  <a:gd name="connsiteX11-713" fmla="*/ 2550571 w 4745175"/>
                  <a:gd name="connsiteY11-714" fmla="*/ 1155203 h 1256079"/>
                  <a:gd name="connsiteX12-715" fmla="*/ 2231916 w 4745175"/>
                  <a:gd name="connsiteY12-716" fmla="*/ 1224475 h 1256079"/>
                  <a:gd name="connsiteX13-717" fmla="*/ 1442208 w 4745175"/>
                  <a:gd name="connsiteY13-718" fmla="*/ 1182911 h 1256079"/>
                  <a:gd name="connsiteX14-719" fmla="*/ 208471 w 4745175"/>
                  <a:gd name="connsiteY14-720" fmla="*/ 1256079 h 1256079"/>
                  <a:gd name="connsiteX15-721" fmla="*/ 0 w 4745175"/>
                  <a:gd name="connsiteY15-722" fmla="*/ 1047608 h 1256079"/>
                  <a:gd name="connsiteX16" fmla="*/ 96982 w 4745175"/>
                  <a:gd name="connsiteY16" fmla="*/ 296876 h 1256079"/>
                  <a:gd name="connsiteX0-723" fmla="*/ 96982 w 4745175"/>
                  <a:gd name="connsiteY0-724" fmla="*/ 291598 h 1250801"/>
                  <a:gd name="connsiteX1-725" fmla="*/ 125343 w 4745175"/>
                  <a:gd name="connsiteY1-726" fmla="*/ 27709 h 1250801"/>
                  <a:gd name="connsiteX2-727" fmla="*/ 1512800 w 4745175"/>
                  <a:gd name="connsiteY2-728" fmla="*/ 67967 h 1250801"/>
                  <a:gd name="connsiteX3-729" fmla="*/ 2702972 w 4745175"/>
                  <a:gd name="connsiteY3-730" fmla="*/ 27707 h 1250801"/>
                  <a:gd name="connsiteX4-731" fmla="*/ 4419606 w 4745175"/>
                  <a:gd name="connsiteY4-732" fmla="*/ 0 h 1250801"/>
                  <a:gd name="connsiteX5-733" fmla="*/ 4738914 w 4745175"/>
                  <a:gd name="connsiteY5-734" fmla="*/ 194616 h 1250801"/>
                  <a:gd name="connsiteX6-735" fmla="*/ 4738913 w 4745175"/>
                  <a:gd name="connsiteY6-736" fmla="*/ 1056185 h 1250801"/>
                  <a:gd name="connsiteX7-737" fmla="*/ 4419606 w 4745175"/>
                  <a:gd name="connsiteY7-738" fmla="*/ 1250801 h 1250801"/>
                  <a:gd name="connsiteX8-739" fmla="*/ 3894463 w 4745175"/>
                  <a:gd name="connsiteY8-740" fmla="*/ 1163780 h 1250801"/>
                  <a:gd name="connsiteX9-741" fmla="*/ 3367989 w 4745175"/>
                  <a:gd name="connsiteY9-742" fmla="*/ 1205343 h 1250801"/>
                  <a:gd name="connsiteX10-743" fmla="*/ 2841517 w 4745175"/>
                  <a:gd name="connsiteY10-744" fmla="*/ 1219198 h 1250801"/>
                  <a:gd name="connsiteX11-745" fmla="*/ 2550571 w 4745175"/>
                  <a:gd name="connsiteY11-746" fmla="*/ 1149925 h 1250801"/>
                  <a:gd name="connsiteX12-747" fmla="*/ 2231916 w 4745175"/>
                  <a:gd name="connsiteY12-748" fmla="*/ 1219197 h 1250801"/>
                  <a:gd name="connsiteX13-749" fmla="*/ 1442208 w 4745175"/>
                  <a:gd name="connsiteY13-750" fmla="*/ 1177633 h 1250801"/>
                  <a:gd name="connsiteX14-751" fmla="*/ 208471 w 4745175"/>
                  <a:gd name="connsiteY14-752" fmla="*/ 1250801 h 1250801"/>
                  <a:gd name="connsiteX15-753" fmla="*/ 0 w 4745175"/>
                  <a:gd name="connsiteY15-754" fmla="*/ 1042330 h 1250801"/>
                  <a:gd name="connsiteX16-755" fmla="*/ 96982 w 4745175"/>
                  <a:gd name="connsiteY16-756" fmla="*/ 291598 h 1250801"/>
                  <a:gd name="connsiteX0-757" fmla="*/ 96982 w 4745175"/>
                  <a:gd name="connsiteY0-758" fmla="*/ 291598 h 1250801"/>
                  <a:gd name="connsiteX1-759" fmla="*/ 125343 w 4745175"/>
                  <a:gd name="connsiteY1-760" fmla="*/ 27709 h 1250801"/>
                  <a:gd name="connsiteX2-761" fmla="*/ 1512800 w 4745175"/>
                  <a:gd name="connsiteY2-762" fmla="*/ 67967 h 1250801"/>
                  <a:gd name="connsiteX3-763" fmla="*/ 2702972 w 4745175"/>
                  <a:gd name="connsiteY3-764" fmla="*/ 27707 h 1250801"/>
                  <a:gd name="connsiteX4-765" fmla="*/ 3216909 w 4745175"/>
                  <a:gd name="connsiteY4-766" fmla="*/ 26403 h 1250801"/>
                  <a:gd name="connsiteX5-767" fmla="*/ 4419606 w 4745175"/>
                  <a:gd name="connsiteY5-768" fmla="*/ 0 h 1250801"/>
                  <a:gd name="connsiteX6-769" fmla="*/ 4738914 w 4745175"/>
                  <a:gd name="connsiteY6-770" fmla="*/ 194616 h 1250801"/>
                  <a:gd name="connsiteX7-771" fmla="*/ 4738913 w 4745175"/>
                  <a:gd name="connsiteY7-772" fmla="*/ 1056185 h 1250801"/>
                  <a:gd name="connsiteX8-773" fmla="*/ 4419606 w 4745175"/>
                  <a:gd name="connsiteY8-774" fmla="*/ 1250801 h 1250801"/>
                  <a:gd name="connsiteX9-775" fmla="*/ 3894463 w 4745175"/>
                  <a:gd name="connsiteY9-776" fmla="*/ 1163780 h 1250801"/>
                  <a:gd name="connsiteX10-777" fmla="*/ 3367989 w 4745175"/>
                  <a:gd name="connsiteY10-778" fmla="*/ 1205343 h 1250801"/>
                  <a:gd name="connsiteX11-779" fmla="*/ 2841517 w 4745175"/>
                  <a:gd name="connsiteY11-780" fmla="*/ 1219198 h 1250801"/>
                  <a:gd name="connsiteX12-781" fmla="*/ 2550571 w 4745175"/>
                  <a:gd name="connsiteY12-782" fmla="*/ 1149925 h 1250801"/>
                  <a:gd name="connsiteX13-783" fmla="*/ 2231916 w 4745175"/>
                  <a:gd name="connsiteY13-784" fmla="*/ 1219197 h 1250801"/>
                  <a:gd name="connsiteX14-785" fmla="*/ 1442208 w 4745175"/>
                  <a:gd name="connsiteY14-786" fmla="*/ 1177633 h 1250801"/>
                  <a:gd name="connsiteX15-787" fmla="*/ 208471 w 4745175"/>
                  <a:gd name="connsiteY15-788" fmla="*/ 1250801 h 1250801"/>
                  <a:gd name="connsiteX16-789" fmla="*/ 0 w 4745175"/>
                  <a:gd name="connsiteY16-790" fmla="*/ 1042330 h 1250801"/>
                  <a:gd name="connsiteX17" fmla="*/ 96982 w 4745175"/>
                  <a:gd name="connsiteY17" fmla="*/ 291598 h 1250801"/>
                  <a:gd name="connsiteX0-791" fmla="*/ 96982 w 4745175"/>
                  <a:gd name="connsiteY0-792" fmla="*/ 292904 h 1252107"/>
                  <a:gd name="connsiteX1-793" fmla="*/ 125343 w 4745175"/>
                  <a:gd name="connsiteY1-794" fmla="*/ 29015 h 1252107"/>
                  <a:gd name="connsiteX2-795" fmla="*/ 1512800 w 4745175"/>
                  <a:gd name="connsiteY2-796" fmla="*/ 69273 h 1252107"/>
                  <a:gd name="connsiteX3-797" fmla="*/ 2702972 w 4745175"/>
                  <a:gd name="connsiteY3-798" fmla="*/ 29013 h 1252107"/>
                  <a:gd name="connsiteX4-799" fmla="*/ 3313891 w 4745175"/>
                  <a:gd name="connsiteY4-800" fmla="*/ 0 h 1252107"/>
                  <a:gd name="connsiteX5-801" fmla="*/ 4419606 w 4745175"/>
                  <a:gd name="connsiteY5-802" fmla="*/ 1306 h 1252107"/>
                  <a:gd name="connsiteX6-803" fmla="*/ 4738914 w 4745175"/>
                  <a:gd name="connsiteY6-804" fmla="*/ 195922 h 1252107"/>
                  <a:gd name="connsiteX7-805" fmla="*/ 4738913 w 4745175"/>
                  <a:gd name="connsiteY7-806" fmla="*/ 1057491 h 1252107"/>
                  <a:gd name="connsiteX8-807" fmla="*/ 4419606 w 4745175"/>
                  <a:gd name="connsiteY8-808" fmla="*/ 1252107 h 1252107"/>
                  <a:gd name="connsiteX9-809" fmla="*/ 3894463 w 4745175"/>
                  <a:gd name="connsiteY9-810" fmla="*/ 1165086 h 1252107"/>
                  <a:gd name="connsiteX10-811" fmla="*/ 3367989 w 4745175"/>
                  <a:gd name="connsiteY10-812" fmla="*/ 1206649 h 1252107"/>
                  <a:gd name="connsiteX11-813" fmla="*/ 2841517 w 4745175"/>
                  <a:gd name="connsiteY11-814" fmla="*/ 1220504 h 1252107"/>
                  <a:gd name="connsiteX12-815" fmla="*/ 2550571 w 4745175"/>
                  <a:gd name="connsiteY12-816" fmla="*/ 1151231 h 1252107"/>
                  <a:gd name="connsiteX13-817" fmla="*/ 2231916 w 4745175"/>
                  <a:gd name="connsiteY13-818" fmla="*/ 1220503 h 1252107"/>
                  <a:gd name="connsiteX14-819" fmla="*/ 1442208 w 4745175"/>
                  <a:gd name="connsiteY14-820" fmla="*/ 1178939 h 1252107"/>
                  <a:gd name="connsiteX15-821" fmla="*/ 208471 w 4745175"/>
                  <a:gd name="connsiteY15-822" fmla="*/ 1252107 h 1252107"/>
                  <a:gd name="connsiteX16-823" fmla="*/ 0 w 4745175"/>
                  <a:gd name="connsiteY16-824" fmla="*/ 1043636 h 1252107"/>
                  <a:gd name="connsiteX17-825" fmla="*/ 96982 w 4745175"/>
                  <a:gd name="connsiteY17-826" fmla="*/ 292904 h 1252107"/>
                  <a:gd name="connsiteX0-827" fmla="*/ 27709 w 4745175"/>
                  <a:gd name="connsiteY0-828" fmla="*/ 486868 h 1252107"/>
                  <a:gd name="connsiteX1-829" fmla="*/ 125343 w 4745175"/>
                  <a:gd name="connsiteY1-830" fmla="*/ 29015 h 1252107"/>
                  <a:gd name="connsiteX2-831" fmla="*/ 1512800 w 4745175"/>
                  <a:gd name="connsiteY2-832" fmla="*/ 69273 h 1252107"/>
                  <a:gd name="connsiteX3-833" fmla="*/ 2702972 w 4745175"/>
                  <a:gd name="connsiteY3-834" fmla="*/ 29013 h 1252107"/>
                  <a:gd name="connsiteX4-835" fmla="*/ 3313891 w 4745175"/>
                  <a:gd name="connsiteY4-836" fmla="*/ 0 h 1252107"/>
                  <a:gd name="connsiteX5-837" fmla="*/ 4419606 w 4745175"/>
                  <a:gd name="connsiteY5-838" fmla="*/ 1306 h 1252107"/>
                  <a:gd name="connsiteX6-839" fmla="*/ 4738914 w 4745175"/>
                  <a:gd name="connsiteY6-840" fmla="*/ 195922 h 1252107"/>
                  <a:gd name="connsiteX7-841" fmla="*/ 4738913 w 4745175"/>
                  <a:gd name="connsiteY7-842" fmla="*/ 1057491 h 1252107"/>
                  <a:gd name="connsiteX8-843" fmla="*/ 4419606 w 4745175"/>
                  <a:gd name="connsiteY8-844" fmla="*/ 1252107 h 1252107"/>
                  <a:gd name="connsiteX9-845" fmla="*/ 3894463 w 4745175"/>
                  <a:gd name="connsiteY9-846" fmla="*/ 1165086 h 1252107"/>
                  <a:gd name="connsiteX10-847" fmla="*/ 3367989 w 4745175"/>
                  <a:gd name="connsiteY10-848" fmla="*/ 1206649 h 1252107"/>
                  <a:gd name="connsiteX11-849" fmla="*/ 2841517 w 4745175"/>
                  <a:gd name="connsiteY11-850" fmla="*/ 1220504 h 1252107"/>
                  <a:gd name="connsiteX12-851" fmla="*/ 2550571 w 4745175"/>
                  <a:gd name="connsiteY12-852" fmla="*/ 1151231 h 1252107"/>
                  <a:gd name="connsiteX13-853" fmla="*/ 2231916 w 4745175"/>
                  <a:gd name="connsiteY13-854" fmla="*/ 1220503 h 1252107"/>
                  <a:gd name="connsiteX14-855" fmla="*/ 1442208 w 4745175"/>
                  <a:gd name="connsiteY14-856" fmla="*/ 1178939 h 1252107"/>
                  <a:gd name="connsiteX15-857" fmla="*/ 208471 w 4745175"/>
                  <a:gd name="connsiteY15-858" fmla="*/ 1252107 h 1252107"/>
                  <a:gd name="connsiteX16-859" fmla="*/ 0 w 4745175"/>
                  <a:gd name="connsiteY16-860" fmla="*/ 1043636 h 1252107"/>
                  <a:gd name="connsiteX17-861" fmla="*/ 27709 w 4745175"/>
                  <a:gd name="connsiteY17-862" fmla="*/ 486868 h 1252107"/>
                  <a:gd name="connsiteX0-863" fmla="*/ 27709 w 4745175"/>
                  <a:gd name="connsiteY0-864" fmla="*/ 486868 h 1252107"/>
                  <a:gd name="connsiteX1-865" fmla="*/ 111488 w 4745175"/>
                  <a:gd name="connsiteY1-866" fmla="*/ 153706 h 1252107"/>
                  <a:gd name="connsiteX2-867" fmla="*/ 1512800 w 4745175"/>
                  <a:gd name="connsiteY2-868" fmla="*/ 69273 h 1252107"/>
                  <a:gd name="connsiteX3-869" fmla="*/ 2702972 w 4745175"/>
                  <a:gd name="connsiteY3-870" fmla="*/ 29013 h 1252107"/>
                  <a:gd name="connsiteX4-871" fmla="*/ 3313891 w 4745175"/>
                  <a:gd name="connsiteY4-872" fmla="*/ 0 h 1252107"/>
                  <a:gd name="connsiteX5-873" fmla="*/ 4419606 w 4745175"/>
                  <a:gd name="connsiteY5-874" fmla="*/ 1306 h 1252107"/>
                  <a:gd name="connsiteX6-875" fmla="*/ 4738914 w 4745175"/>
                  <a:gd name="connsiteY6-876" fmla="*/ 195922 h 1252107"/>
                  <a:gd name="connsiteX7-877" fmla="*/ 4738913 w 4745175"/>
                  <a:gd name="connsiteY7-878" fmla="*/ 1057491 h 1252107"/>
                  <a:gd name="connsiteX8-879" fmla="*/ 4419606 w 4745175"/>
                  <a:gd name="connsiteY8-880" fmla="*/ 1252107 h 1252107"/>
                  <a:gd name="connsiteX9-881" fmla="*/ 3894463 w 4745175"/>
                  <a:gd name="connsiteY9-882" fmla="*/ 1165086 h 1252107"/>
                  <a:gd name="connsiteX10-883" fmla="*/ 3367989 w 4745175"/>
                  <a:gd name="connsiteY10-884" fmla="*/ 1206649 h 1252107"/>
                  <a:gd name="connsiteX11-885" fmla="*/ 2841517 w 4745175"/>
                  <a:gd name="connsiteY11-886" fmla="*/ 1220504 h 1252107"/>
                  <a:gd name="connsiteX12-887" fmla="*/ 2550571 w 4745175"/>
                  <a:gd name="connsiteY12-888" fmla="*/ 1151231 h 1252107"/>
                  <a:gd name="connsiteX13-889" fmla="*/ 2231916 w 4745175"/>
                  <a:gd name="connsiteY13-890" fmla="*/ 1220503 h 1252107"/>
                  <a:gd name="connsiteX14-891" fmla="*/ 1442208 w 4745175"/>
                  <a:gd name="connsiteY14-892" fmla="*/ 1178939 h 1252107"/>
                  <a:gd name="connsiteX15-893" fmla="*/ 208471 w 4745175"/>
                  <a:gd name="connsiteY15-894" fmla="*/ 1252107 h 1252107"/>
                  <a:gd name="connsiteX16-895" fmla="*/ 0 w 4745175"/>
                  <a:gd name="connsiteY16-896" fmla="*/ 1043636 h 1252107"/>
                  <a:gd name="connsiteX17-897" fmla="*/ 27709 w 4745175"/>
                  <a:gd name="connsiteY17-898" fmla="*/ 486868 h 1252107"/>
                  <a:gd name="connsiteX0-899" fmla="*/ 83127 w 4745175"/>
                  <a:gd name="connsiteY0-900" fmla="*/ 694686 h 1252107"/>
                  <a:gd name="connsiteX1-901" fmla="*/ 111488 w 4745175"/>
                  <a:gd name="connsiteY1-902" fmla="*/ 153706 h 1252107"/>
                  <a:gd name="connsiteX2-903" fmla="*/ 1512800 w 4745175"/>
                  <a:gd name="connsiteY2-904" fmla="*/ 69273 h 1252107"/>
                  <a:gd name="connsiteX3-905" fmla="*/ 2702972 w 4745175"/>
                  <a:gd name="connsiteY3-906" fmla="*/ 29013 h 1252107"/>
                  <a:gd name="connsiteX4-907" fmla="*/ 3313891 w 4745175"/>
                  <a:gd name="connsiteY4-908" fmla="*/ 0 h 1252107"/>
                  <a:gd name="connsiteX5-909" fmla="*/ 4419606 w 4745175"/>
                  <a:gd name="connsiteY5-910" fmla="*/ 1306 h 1252107"/>
                  <a:gd name="connsiteX6-911" fmla="*/ 4738914 w 4745175"/>
                  <a:gd name="connsiteY6-912" fmla="*/ 195922 h 1252107"/>
                  <a:gd name="connsiteX7-913" fmla="*/ 4738913 w 4745175"/>
                  <a:gd name="connsiteY7-914" fmla="*/ 1057491 h 1252107"/>
                  <a:gd name="connsiteX8-915" fmla="*/ 4419606 w 4745175"/>
                  <a:gd name="connsiteY8-916" fmla="*/ 1252107 h 1252107"/>
                  <a:gd name="connsiteX9-917" fmla="*/ 3894463 w 4745175"/>
                  <a:gd name="connsiteY9-918" fmla="*/ 1165086 h 1252107"/>
                  <a:gd name="connsiteX10-919" fmla="*/ 3367989 w 4745175"/>
                  <a:gd name="connsiteY10-920" fmla="*/ 1206649 h 1252107"/>
                  <a:gd name="connsiteX11-921" fmla="*/ 2841517 w 4745175"/>
                  <a:gd name="connsiteY11-922" fmla="*/ 1220504 h 1252107"/>
                  <a:gd name="connsiteX12-923" fmla="*/ 2550571 w 4745175"/>
                  <a:gd name="connsiteY12-924" fmla="*/ 1151231 h 1252107"/>
                  <a:gd name="connsiteX13-925" fmla="*/ 2231916 w 4745175"/>
                  <a:gd name="connsiteY13-926" fmla="*/ 1220503 h 1252107"/>
                  <a:gd name="connsiteX14-927" fmla="*/ 1442208 w 4745175"/>
                  <a:gd name="connsiteY14-928" fmla="*/ 1178939 h 1252107"/>
                  <a:gd name="connsiteX15-929" fmla="*/ 208471 w 4745175"/>
                  <a:gd name="connsiteY15-930" fmla="*/ 1252107 h 1252107"/>
                  <a:gd name="connsiteX16-931" fmla="*/ 0 w 4745175"/>
                  <a:gd name="connsiteY16-932" fmla="*/ 1043636 h 1252107"/>
                  <a:gd name="connsiteX17-933" fmla="*/ 83127 w 4745175"/>
                  <a:gd name="connsiteY17-934" fmla="*/ 694686 h 1252107"/>
                  <a:gd name="connsiteX0-935" fmla="*/ 83127 w 4745175"/>
                  <a:gd name="connsiteY0-936" fmla="*/ 694686 h 1252107"/>
                  <a:gd name="connsiteX1-937" fmla="*/ 194616 w 4745175"/>
                  <a:gd name="connsiteY1-938" fmla="*/ 181415 h 1252107"/>
                  <a:gd name="connsiteX2-939" fmla="*/ 1512800 w 4745175"/>
                  <a:gd name="connsiteY2-940" fmla="*/ 69273 h 1252107"/>
                  <a:gd name="connsiteX3-941" fmla="*/ 2702972 w 4745175"/>
                  <a:gd name="connsiteY3-942" fmla="*/ 29013 h 1252107"/>
                  <a:gd name="connsiteX4-943" fmla="*/ 3313891 w 4745175"/>
                  <a:gd name="connsiteY4-944" fmla="*/ 0 h 1252107"/>
                  <a:gd name="connsiteX5-945" fmla="*/ 4419606 w 4745175"/>
                  <a:gd name="connsiteY5-946" fmla="*/ 1306 h 1252107"/>
                  <a:gd name="connsiteX6-947" fmla="*/ 4738914 w 4745175"/>
                  <a:gd name="connsiteY6-948" fmla="*/ 195922 h 1252107"/>
                  <a:gd name="connsiteX7-949" fmla="*/ 4738913 w 4745175"/>
                  <a:gd name="connsiteY7-950" fmla="*/ 1057491 h 1252107"/>
                  <a:gd name="connsiteX8-951" fmla="*/ 4419606 w 4745175"/>
                  <a:gd name="connsiteY8-952" fmla="*/ 1252107 h 1252107"/>
                  <a:gd name="connsiteX9-953" fmla="*/ 3894463 w 4745175"/>
                  <a:gd name="connsiteY9-954" fmla="*/ 1165086 h 1252107"/>
                  <a:gd name="connsiteX10-955" fmla="*/ 3367989 w 4745175"/>
                  <a:gd name="connsiteY10-956" fmla="*/ 1206649 h 1252107"/>
                  <a:gd name="connsiteX11-957" fmla="*/ 2841517 w 4745175"/>
                  <a:gd name="connsiteY11-958" fmla="*/ 1220504 h 1252107"/>
                  <a:gd name="connsiteX12-959" fmla="*/ 2550571 w 4745175"/>
                  <a:gd name="connsiteY12-960" fmla="*/ 1151231 h 1252107"/>
                  <a:gd name="connsiteX13-961" fmla="*/ 2231916 w 4745175"/>
                  <a:gd name="connsiteY13-962" fmla="*/ 1220503 h 1252107"/>
                  <a:gd name="connsiteX14-963" fmla="*/ 1442208 w 4745175"/>
                  <a:gd name="connsiteY14-964" fmla="*/ 1178939 h 1252107"/>
                  <a:gd name="connsiteX15-965" fmla="*/ 208471 w 4745175"/>
                  <a:gd name="connsiteY15-966" fmla="*/ 1252107 h 1252107"/>
                  <a:gd name="connsiteX16-967" fmla="*/ 0 w 4745175"/>
                  <a:gd name="connsiteY16-968" fmla="*/ 1043636 h 1252107"/>
                  <a:gd name="connsiteX17-969" fmla="*/ 83127 w 4745175"/>
                  <a:gd name="connsiteY17-970" fmla="*/ 694686 h 1252107"/>
                  <a:gd name="connsiteX0-971" fmla="*/ 83127 w 4785446"/>
                  <a:gd name="connsiteY0-972" fmla="*/ 694686 h 1252107"/>
                  <a:gd name="connsiteX1-973" fmla="*/ 194616 w 4785446"/>
                  <a:gd name="connsiteY1-974" fmla="*/ 181415 h 1252107"/>
                  <a:gd name="connsiteX2-975" fmla="*/ 1512800 w 4785446"/>
                  <a:gd name="connsiteY2-976" fmla="*/ 69273 h 1252107"/>
                  <a:gd name="connsiteX3-977" fmla="*/ 2702972 w 4785446"/>
                  <a:gd name="connsiteY3-978" fmla="*/ 29013 h 1252107"/>
                  <a:gd name="connsiteX4-979" fmla="*/ 3313891 w 4785446"/>
                  <a:gd name="connsiteY4-980" fmla="*/ 0 h 1252107"/>
                  <a:gd name="connsiteX5-981" fmla="*/ 4419606 w 4785446"/>
                  <a:gd name="connsiteY5-982" fmla="*/ 1306 h 1252107"/>
                  <a:gd name="connsiteX6-983" fmla="*/ 4780478 w 4785446"/>
                  <a:gd name="connsiteY6-984" fmla="*/ 348322 h 1252107"/>
                  <a:gd name="connsiteX7-985" fmla="*/ 4738913 w 4785446"/>
                  <a:gd name="connsiteY7-986" fmla="*/ 1057491 h 1252107"/>
                  <a:gd name="connsiteX8-987" fmla="*/ 4419606 w 4785446"/>
                  <a:gd name="connsiteY8-988" fmla="*/ 1252107 h 1252107"/>
                  <a:gd name="connsiteX9-989" fmla="*/ 3894463 w 4785446"/>
                  <a:gd name="connsiteY9-990" fmla="*/ 1165086 h 1252107"/>
                  <a:gd name="connsiteX10-991" fmla="*/ 3367989 w 4785446"/>
                  <a:gd name="connsiteY10-992" fmla="*/ 1206649 h 1252107"/>
                  <a:gd name="connsiteX11-993" fmla="*/ 2841517 w 4785446"/>
                  <a:gd name="connsiteY11-994" fmla="*/ 1220504 h 1252107"/>
                  <a:gd name="connsiteX12-995" fmla="*/ 2550571 w 4785446"/>
                  <a:gd name="connsiteY12-996" fmla="*/ 1151231 h 1252107"/>
                  <a:gd name="connsiteX13-997" fmla="*/ 2231916 w 4785446"/>
                  <a:gd name="connsiteY13-998" fmla="*/ 1220503 h 1252107"/>
                  <a:gd name="connsiteX14-999" fmla="*/ 1442208 w 4785446"/>
                  <a:gd name="connsiteY14-1000" fmla="*/ 1178939 h 1252107"/>
                  <a:gd name="connsiteX15-1001" fmla="*/ 208471 w 4785446"/>
                  <a:gd name="connsiteY15-1002" fmla="*/ 1252107 h 1252107"/>
                  <a:gd name="connsiteX16-1003" fmla="*/ 0 w 4785446"/>
                  <a:gd name="connsiteY16-1004" fmla="*/ 1043636 h 1252107"/>
                  <a:gd name="connsiteX17-1005" fmla="*/ 83127 w 4785446"/>
                  <a:gd name="connsiteY17-1006" fmla="*/ 694686 h 1252107"/>
                  <a:gd name="connsiteX0-1007" fmla="*/ 83127 w 4785446"/>
                  <a:gd name="connsiteY0-1008" fmla="*/ 694686 h 1252107"/>
                  <a:gd name="connsiteX1-1009" fmla="*/ 194616 w 4785446"/>
                  <a:gd name="connsiteY1-1010" fmla="*/ 181415 h 1252107"/>
                  <a:gd name="connsiteX2-1011" fmla="*/ 1512800 w 4785446"/>
                  <a:gd name="connsiteY2-1012" fmla="*/ 69273 h 1252107"/>
                  <a:gd name="connsiteX3-1013" fmla="*/ 2702972 w 4785446"/>
                  <a:gd name="connsiteY3-1014" fmla="*/ 29013 h 1252107"/>
                  <a:gd name="connsiteX4-1015" fmla="*/ 3313891 w 4785446"/>
                  <a:gd name="connsiteY4-1016" fmla="*/ 0 h 1252107"/>
                  <a:gd name="connsiteX5-1017" fmla="*/ 4405751 w 4785446"/>
                  <a:gd name="connsiteY5-1018" fmla="*/ 70579 h 1252107"/>
                  <a:gd name="connsiteX6-1019" fmla="*/ 4780478 w 4785446"/>
                  <a:gd name="connsiteY6-1020" fmla="*/ 348322 h 1252107"/>
                  <a:gd name="connsiteX7-1021" fmla="*/ 4738913 w 4785446"/>
                  <a:gd name="connsiteY7-1022" fmla="*/ 1057491 h 1252107"/>
                  <a:gd name="connsiteX8-1023" fmla="*/ 4419606 w 4785446"/>
                  <a:gd name="connsiteY8-1024" fmla="*/ 1252107 h 1252107"/>
                  <a:gd name="connsiteX9-1025" fmla="*/ 3894463 w 4785446"/>
                  <a:gd name="connsiteY9-1026" fmla="*/ 1165086 h 1252107"/>
                  <a:gd name="connsiteX10-1027" fmla="*/ 3367989 w 4785446"/>
                  <a:gd name="connsiteY10-1028" fmla="*/ 1206649 h 1252107"/>
                  <a:gd name="connsiteX11-1029" fmla="*/ 2841517 w 4785446"/>
                  <a:gd name="connsiteY11-1030" fmla="*/ 1220504 h 1252107"/>
                  <a:gd name="connsiteX12-1031" fmla="*/ 2550571 w 4785446"/>
                  <a:gd name="connsiteY12-1032" fmla="*/ 1151231 h 1252107"/>
                  <a:gd name="connsiteX13-1033" fmla="*/ 2231916 w 4785446"/>
                  <a:gd name="connsiteY13-1034" fmla="*/ 1220503 h 1252107"/>
                  <a:gd name="connsiteX14-1035" fmla="*/ 1442208 w 4785446"/>
                  <a:gd name="connsiteY14-1036" fmla="*/ 1178939 h 1252107"/>
                  <a:gd name="connsiteX15-1037" fmla="*/ 208471 w 4785446"/>
                  <a:gd name="connsiteY15-1038" fmla="*/ 1252107 h 1252107"/>
                  <a:gd name="connsiteX16-1039" fmla="*/ 0 w 4785446"/>
                  <a:gd name="connsiteY16-1040" fmla="*/ 1043636 h 1252107"/>
                  <a:gd name="connsiteX17-1041" fmla="*/ 83127 w 4785446"/>
                  <a:gd name="connsiteY17-1042" fmla="*/ 694686 h 1252107"/>
                  <a:gd name="connsiteX0-1043" fmla="*/ 83127 w 4785446"/>
                  <a:gd name="connsiteY0-1044" fmla="*/ 665673 h 1223094"/>
                  <a:gd name="connsiteX1-1045" fmla="*/ 194616 w 4785446"/>
                  <a:gd name="connsiteY1-1046" fmla="*/ 152402 h 1223094"/>
                  <a:gd name="connsiteX2-1047" fmla="*/ 1512800 w 4785446"/>
                  <a:gd name="connsiteY2-1048" fmla="*/ 40260 h 1223094"/>
                  <a:gd name="connsiteX3-1049" fmla="*/ 2702972 w 4785446"/>
                  <a:gd name="connsiteY3-1050" fmla="*/ 0 h 1223094"/>
                  <a:gd name="connsiteX4-1051" fmla="*/ 3327745 w 4785446"/>
                  <a:gd name="connsiteY4-1052" fmla="*/ 54114 h 1223094"/>
                  <a:gd name="connsiteX5-1053" fmla="*/ 4405751 w 4785446"/>
                  <a:gd name="connsiteY5-1054" fmla="*/ 41566 h 1223094"/>
                  <a:gd name="connsiteX6-1055" fmla="*/ 4780478 w 4785446"/>
                  <a:gd name="connsiteY6-1056" fmla="*/ 319309 h 1223094"/>
                  <a:gd name="connsiteX7-1057" fmla="*/ 4738913 w 4785446"/>
                  <a:gd name="connsiteY7-1058" fmla="*/ 1028478 h 1223094"/>
                  <a:gd name="connsiteX8-1059" fmla="*/ 4419606 w 4785446"/>
                  <a:gd name="connsiteY8-1060" fmla="*/ 1223094 h 1223094"/>
                  <a:gd name="connsiteX9-1061" fmla="*/ 3894463 w 4785446"/>
                  <a:gd name="connsiteY9-1062" fmla="*/ 1136073 h 1223094"/>
                  <a:gd name="connsiteX10-1063" fmla="*/ 3367989 w 4785446"/>
                  <a:gd name="connsiteY10-1064" fmla="*/ 1177636 h 1223094"/>
                  <a:gd name="connsiteX11-1065" fmla="*/ 2841517 w 4785446"/>
                  <a:gd name="connsiteY11-1066" fmla="*/ 1191491 h 1223094"/>
                  <a:gd name="connsiteX12-1067" fmla="*/ 2550571 w 4785446"/>
                  <a:gd name="connsiteY12-1068" fmla="*/ 1122218 h 1223094"/>
                  <a:gd name="connsiteX13-1069" fmla="*/ 2231916 w 4785446"/>
                  <a:gd name="connsiteY13-1070" fmla="*/ 1191490 h 1223094"/>
                  <a:gd name="connsiteX14-1071" fmla="*/ 1442208 w 4785446"/>
                  <a:gd name="connsiteY14-1072" fmla="*/ 1149926 h 1223094"/>
                  <a:gd name="connsiteX15-1073" fmla="*/ 208471 w 4785446"/>
                  <a:gd name="connsiteY15-1074" fmla="*/ 1223094 h 1223094"/>
                  <a:gd name="connsiteX16-1075" fmla="*/ 0 w 4785446"/>
                  <a:gd name="connsiteY16-1076" fmla="*/ 1014623 h 1223094"/>
                  <a:gd name="connsiteX17-1077" fmla="*/ 83127 w 4785446"/>
                  <a:gd name="connsiteY17-1078" fmla="*/ 665673 h 1223094"/>
                  <a:gd name="connsiteX0-1079" fmla="*/ 13855 w 4785446"/>
                  <a:gd name="connsiteY0-1080" fmla="*/ 596400 h 1223094"/>
                  <a:gd name="connsiteX1-1081" fmla="*/ 194616 w 4785446"/>
                  <a:gd name="connsiteY1-1082" fmla="*/ 152402 h 1223094"/>
                  <a:gd name="connsiteX2-1083" fmla="*/ 1512800 w 4785446"/>
                  <a:gd name="connsiteY2-1084" fmla="*/ 40260 h 1223094"/>
                  <a:gd name="connsiteX3-1085" fmla="*/ 2702972 w 4785446"/>
                  <a:gd name="connsiteY3-1086" fmla="*/ 0 h 1223094"/>
                  <a:gd name="connsiteX4-1087" fmla="*/ 3327745 w 4785446"/>
                  <a:gd name="connsiteY4-1088" fmla="*/ 54114 h 1223094"/>
                  <a:gd name="connsiteX5-1089" fmla="*/ 4405751 w 4785446"/>
                  <a:gd name="connsiteY5-1090" fmla="*/ 41566 h 1223094"/>
                  <a:gd name="connsiteX6-1091" fmla="*/ 4780478 w 4785446"/>
                  <a:gd name="connsiteY6-1092" fmla="*/ 319309 h 1223094"/>
                  <a:gd name="connsiteX7-1093" fmla="*/ 4738913 w 4785446"/>
                  <a:gd name="connsiteY7-1094" fmla="*/ 1028478 h 1223094"/>
                  <a:gd name="connsiteX8-1095" fmla="*/ 4419606 w 4785446"/>
                  <a:gd name="connsiteY8-1096" fmla="*/ 1223094 h 1223094"/>
                  <a:gd name="connsiteX9-1097" fmla="*/ 3894463 w 4785446"/>
                  <a:gd name="connsiteY9-1098" fmla="*/ 1136073 h 1223094"/>
                  <a:gd name="connsiteX10-1099" fmla="*/ 3367989 w 4785446"/>
                  <a:gd name="connsiteY10-1100" fmla="*/ 1177636 h 1223094"/>
                  <a:gd name="connsiteX11-1101" fmla="*/ 2841517 w 4785446"/>
                  <a:gd name="connsiteY11-1102" fmla="*/ 1191491 h 1223094"/>
                  <a:gd name="connsiteX12-1103" fmla="*/ 2550571 w 4785446"/>
                  <a:gd name="connsiteY12-1104" fmla="*/ 1122218 h 1223094"/>
                  <a:gd name="connsiteX13-1105" fmla="*/ 2231916 w 4785446"/>
                  <a:gd name="connsiteY13-1106" fmla="*/ 1191490 h 1223094"/>
                  <a:gd name="connsiteX14-1107" fmla="*/ 1442208 w 4785446"/>
                  <a:gd name="connsiteY14-1108" fmla="*/ 1149926 h 1223094"/>
                  <a:gd name="connsiteX15-1109" fmla="*/ 208471 w 4785446"/>
                  <a:gd name="connsiteY15-1110" fmla="*/ 1223094 h 1223094"/>
                  <a:gd name="connsiteX16-1111" fmla="*/ 0 w 4785446"/>
                  <a:gd name="connsiteY16-1112" fmla="*/ 1014623 h 1223094"/>
                  <a:gd name="connsiteX17-1113" fmla="*/ 13855 w 4785446"/>
                  <a:gd name="connsiteY17-1114" fmla="*/ 596400 h 1223094"/>
                  <a:gd name="connsiteX0-1115" fmla="*/ 13855 w 4785446"/>
                  <a:gd name="connsiteY0-1116" fmla="*/ 596400 h 1223094"/>
                  <a:gd name="connsiteX1-1117" fmla="*/ 194616 w 4785446"/>
                  <a:gd name="connsiteY1-1118" fmla="*/ 152402 h 1223094"/>
                  <a:gd name="connsiteX2-1119" fmla="*/ 1512800 w 4785446"/>
                  <a:gd name="connsiteY2-1120" fmla="*/ 40260 h 1223094"/>
                  <a:gd name="connsiteX3-1121" fmla="*/ 2702972 w 4785446"/>
                  <a:gd name="connsiteY3-1122" fmla="*/ 0 h 1223094"/>
                  <a:gd name="connsiteX4-1123" fmla="*/ 3327745 w 4785446"/>
                  <a:gd name="connsiteY4-1124" fmla="*/ 54114 h 1223094"/>
                  <a:gd name="connsiteX5-1125" fmla="*/ 4405751 w 4785446"/>
                  <a:gd name="connsiteY5-1126" fmla="*/ 41566 h 1223094"/>
                  <a:gd name="connsiteX6-1127" fmla="*/ 4780478 w 4785446"/>
                  <a:gd name="connsiteY6-1128" fmla="*/ 319309 h 1223094"/>
                  <a:gd name="connsiteX7-1129" fmla="*/ 4738913 w 4785446"/>
                  <a:gd name="connsiteY7-1130" fmla="*/ 1028478 h 1223094"/>
                  <a:gd name="connsiteX8-1131" fmla="*/ 4419606 w 4785446"/>
                  <a:gd name="connsiteY8-1132" fmla="*/ 1223094 h 1223094"/>
                  <a:gd name="connsiteX9-1133" fmla="*/ 3894463 w 4785446"/>
                  <a:gd name="connsiteY9-1134" fmla="*/ 1136073 h 1223094"/>
                  <a:gd name="connsiteX10-1135" fmla="*/ 3367989 w 4785446"/>
                  <a:gd name="connsiteY10-1136" fmla="*/ 1177636 h 1223094"/>
                  <a:gd name="connsiteX11-1137" fmla="*/ 2841517 w 4785446"/>
                  <a:gd name="connsiteY11-1138" fmla="*/ 1191491 h 1223094"/>
                  <a:gd name="connsiteX12-1139" fmla="*/ 2550571 w 4785446"/>
                  <a:gd name="connsiteY12-1140" fmla="*/ 1122218 h 1223094"/>
                  <a:gd name="connsiteX13-1141" fmla="*/ 2231916 w 4785446"/>
                  <a:gd name="connsiteY13-1142" fmla="*/ 1191490 h 1223094"/>
                  <a:gd name="connsiteX14-1143" fmla="*/ 1469917 w 4785446"/>
                  <a:gd name="connsiteY14-1144" fmla="*/ 1219199 h 1223094"/>
                  <a:gd name="connsiteX15-1145" fmla="*/ 208471 w 4785446"/>
                  <a:gd name="connsiteY15-1146" fmla="*/ 1223094 h 1223094"/>
                  <a:gd name="connsiteX16-1147" fmla="*/ 0 w 4785446"/>
                  <a:gd name="connsiteY16-1148" fmla="*/ 1014623 h 1223094"/>
                  <a:gd name="connsiteX17-1149" fmla="*/ 13855 w 4785446"/>
                  <a:gd name="connsiteY17-1150" fmla="*/ 596400 h 12230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55" y="connsiteY9-56"/>
                  </a:cxn>
                  <a:cxn ang="0">
                    <a:pos x="connsiteX10-157" y="connsiteY10-158"/>
                  </a:cxn>
                  <a:cxn ang="0">
                    <a:pos x="connsiteX11-203" y="connsiteY11-204"/>
                  </a:cxn>
                  <a:cxn ang="0">
                    <a:pos x="connsiteX12-229" y="connsiteY12-230"/>
                  </a:cxn>
                  <a:cxn ang="0">
                    <a:pos x="connsiteX13-257" y="connsiteY13-258"/>
                  </a:cxn>
                  <a:cxn ang="0">
                    <a:pos x="connsiteX14-315" y="connsiteY14-316"/>
                  </a:cxn>
                  <a:cxn ang="0">
                    <a:pos x="connsiteX15-497" y="connsiteY15-498"/>
                  </a:cxn>
                  <a:cxn ang="0">
                    <a:pos x="connsiteX16-755" y="connsiteY16-756"/>
                  </a:cxn>
                  <a:cxn ang="0">
                    <a:pos x="connsiteX17-825" y="connsiteY17-826"/>
                  </a:cxn>
                </a:cxnLst>
                <a:rect l="l" t="t" r="r" b="b"/>
                <a:pathLst>
                  <a:path w="4785446" h="1223094">
                    <a:moveTo>
                      <a:pt x="13855" y="596400"/>
                    </a:moveTo>
                    <a:cubicBezTo>
                      <a:pt x="13855" y="481265"/>
                      <a:pt x="79481" y="152402"/>
                      <a:pt x="194616" y="152402"/>
                    </a:cubicBezTo>
                    <a:cubicBezTo>
                      <a:pt x="421349" y="103585"/>
                      <a:pt x="1083195" y="40260"/>
                      <a:pt x="1512800" y="40260"/>
                    </a:cubicBezTo>
                    <a:cubicBezTo>
                      <a:pt x="1942405" y="40260"/>
                      <a:pt x="2418954" y="6927"/>
                      <a:pt x="2702972" y="0"/>
                    </a:cubicBezTo>
                    <a:lnTo>
                      <a:pt x="3327745" y="54114"/>
                    </a:lnTo>
                    <a:lnTo>
                      <a:pt x="4405751" y="41566"/>
                    </a:lnTo>
                    <a:cubicBezTo>
                      <a:pt x="4520886" y="41566"/>
                      <a:pt x="4780478" y="204174"/>
                      <a:pt x="4780478" y="319309"/>
                    </a:cubicBezTo>
                    <a:cubicBezTo>
                      <a:pt x="4817423" y="601880"/>
                      <a:pt x="4632695" y="704343"/>
                      <a:pt x="4738913" y="1028478"/>
                    </a:cubicBezTo>
                    <a:cubicBezTo>
                      <a:pt x="4738913" y="1143613"/>
                      <a:pt x="4534741" y="1223094"/>
                      <a:pt x="4419606" y="1223094"/>
                    </a:cubicBezTo>
                    <a:lnTo>
                      <a:pt x="3894463" y="1136073"/>
                    </a:lnTo>
                    <a:lnTo>
                      <a:pt x="3367989" y="1177636"/>
                    </a:lnTo>
                    <a:lnTo>
                      <a:pt x="2841517" y="1191491"/>
                    </a:lnTo>
                    <a:lnTo>
                      <a:pt x="2550571" y="1122218"/>
                    </a:lnTo>
                    <a:lnTo>
                      <a:pt x="2231916" y="1191490"/>
                    </a:lnTo>
                    <a:lnTo>
                      <a:pt x="1469917" y="1219199"/>
                    </a:lnTo>
                    <a:lnTo>
                      <a:pt x="208471" y="1223094"/>
                    </a:lnTo>
                    <a:cubicBezTo>
                      <a:pt x="93336" y="1223094"/>
                      <a:pt x="0" y="1129758"/>
                      <a:pt x="0" y="1014623"/>
                    </a:cubicBezTo>
                    <a:cubicBezTo>
                      <a:pt x="0" y="736670"/>
                      <a:pt x="13855" y="874353"/>
                      <a:pt x="13855" y="596400"/>
                    </a:cubicBezTo>
                    <a:close/>
                  </a:path>
                </a:pathLst>
              </a:custGeom>
              <a:solidFill>
                <a:srgbClr val="63B446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22" name="Rectangle 15"/>
              <p:cNvSpPr/>
              <p:nvPr/>
            </p:nvSpPr>
            <p:spPr>
              <a:xfrm>
                <a:off x="4810410" y="5366452"/>
                <a:ext cx="5308609" cy="1249317"/>
              </a:xfrm>
              <a:custGeom>
                <a:avLst/>
                <a:gdLst>
                  <a:gd name="connsiteX0" fmla="*/ 0 w 5473301"/>
                  <a:gd name="connsiteY0" fmla="*/ 246572 h 1479403"/>
                  <a:gd name="connsiteX1" fmla="*/ 246572 w 5473301"/>
                  <a:gd name="connsiteY1" fmla="*/ 0 h 1479403"/>
                  <a:gd name="connsiteX2" fmla="*/ 5226729 w 5473301"/>
                  <a:gd name="connsiteY2" fmla="*/ 0 h 1479403"/>
                  <a:gd name="connsiteX3" fmla="*/ 5473301 w 5473301"/>
                  <a:gd name="connsiteY3" fmla="*/ 246572 h 1479403"/>
                  <a:gd name="connsiteX4" fmla="*/ 5473301 w 5473301"/>
                  <a:gd name="connsiteY4" fmla="*/ 1232831 h 1479403"/>
                  <a:gd name="connsiteX5" fmla="*/ 5226729 w 5473301"/>
                  <a:gd name="connsiteY5" fmla="*/ 1479403 h 1479403"/>
                  <a:gd name="connsiteX6" fmla="*/ 246572 w 5473301"/>
                  <a:gd name="connsiteY6" fmla="*/ 1479403 h 1479403"/>
                  <a:gd name="connsiteX7" fmla="*/ 0 w 5473301"/>
                  <a:gd name="connsiteY7" fmla="*/ 1232831 h 1479403"/>
                  <a:gd name="connsiteX8" fmla="*/ 0 w 5473301"/>
                  <a:gd name="connsiteY8" fmla="*/ 246572 h 1479403"/>
                  <a:gd name="connsiteX0-1" fmla="*/ 13855 w 5473301"/>
                  <a:gd name="connsiteY0-2" fmla="*/ 329700 h 1479403"/>
                  <a:gd name="connsiteX1-3" fmla="*/ 246572 w 5473301"/>
                  <a:gd name="connsiteY1-4" fmla="*/ 0 h 1479403"/>
                  <a:gd name="connsiteX2-5" fmla="*/ 5226729 w 5473301"/>
                  <a:gd name="connsiteY2-6" fmla="*/ 0 h 1479403"/>
                  <a:gd name="connsiteX3-7" fmla="*/ 5473301 w 5473301"/>
                  <a:gd name="connsiteY3-8" fmla="*/ 246572 h 1479403"/>
                  <a:gd name="connsiteX4-9" fmla="*/ 5473301 w 5473301"/>
                  <a:gd name="connsiteY4-10" fmla="*/ 1232831 h 1479403"/>
                  <a:gd name="connsiteX5-11" fmla="*/ 5226729 w 5473301"/>
                  <a:gd name="connsiteY5-12" fmla="*/ 1479403 h 1479403"/>
                  <a:gd name="connsiteX6-13" fmla="*/ 246572 w 5473301"/>
                  <a:gd name="connsiteY6-14" fmla="*/ 1479403 h 1479403"/>
                  <a:gd name="connsiteX7-15" fmla="*/ 0 w 5473301"/>
                  <a:gd name="connsiteY7-16" fmla="*/ 1232831 h 1479403"/>
                  <a:gd name="connsiteX8-17" fmla="*/ 13855 w 5473301"/>
                  <a:gd name="connsiteY8-18" fmla="*/ 329700 h 1479403"/>
                  <a:gd name="connsiteX0-19" fmla="*/ 13855 w 5473301"/>
                  <a:gd name="connsiteY0-20" fmla="*/ 329700 h 1479403"/>
                  <a:gd name="connsiteX1-21" fmla="*/ 246572 w 5473301"/>
                  <a:gd name="connsiteY1-22" fmla="*/ 0 h 1479403"/>
                  <a:gd name="connsiteX2-23" fmla="*/ 5226729 w 5473301"/>
                  <a:gd name="connsiteY2-24" fmla="*/ 0 h 1479403"/>
                  <a:gd name="connsiteX3-25" fmla="*/ 5473301 w 5473301"/>
                  <a:gd name="connsiteY3-26" fmla="*/ 246572 h 1479403"/>
                  <a:gd name="connsiteX4-27" fmla="*/ 5473301 w 5473301"/>
                  <a:gd name="connsiteY4-28" fmla="*/ 1232831 h 1479403"/>
                  <a:gd name="connsiteX5-29" fmla="*/ 5226729 w 5473301"/>
                  <a:gd name="connsiteY5-30" fmla="*/ 1479403 h 1479403"/>
                  <a:gd name="connsiteX6-31" fmla="*/ 246572 w 5473301"/>
                  <a:gd name="connsiteY6-32" fmla="*/ 1479403 h 1479403"/>
                  <a:gd name="connsiteX7-33" fmla="*/ 0 w 5473301"/>
                  <a:gd name="connsiteY7-34" fmla="*/ 1232831 h 1479403"/>
                  <a:gd name="connsiteX8-35" fmla="*/ 13855 w 5473301"/>
                  <a:gd name="connsiteY8-36" fmla="*/ 329700 h 1479403"/>
                  <a:gd name="connsiteX0-37" fmla="*/ 13855 w 5473301"/>
                  <a:gd name="connsiteY0-38" fmla="*/ 329700 h 1479403"/>
                  <a:gd name="connsiteX1-39" fmla="*/ 246572 w 5473301"/>
                  <a:gd name="connsiteY1-40" fmla="*/ 0 h 1479403"/>
                  <a:gd name="connsiteX2-41" fmla="*/ 5226729 w 5473301"/>
                  <a:gd name="connsiteY2-42" fmla="*/ 0 h 1479403"/>
                  <a:gd name="connsiteX3-43" fmla="*/ 5473301 w 5473301"/>
                  <a:gd name="connsiteY3-44" fmla="*/ 246572 h 1479403"/>
                  <a:gd name="connsiteX4-45" fmla="*/ 5473301 w 5473301"/>
                  <a:gd name="connsiteY4-46" fmla="*/ 1232831 h 1479403"/>
                  <a:gd name="connsiteX5-47" fmla="*/ 5226729 w 5473301"/>
                  <a:gd name="connsiteY5-48" fmla="*/ 1479403 h 1479403"/>
                  <a:gd name="connsiteX6-49" fmla="*/ 260427 w 5473301"/>
                  <a:gd name="connsiteY6-50" fmla="*/ 1451694 h 1479403"/>
                  <a:gd name="connsiteX7-51" fmla="*/ 0 w 5473301"/>
                  <a:gd name="connsiteY7-52" fmla="*/ 1232831 h 1479403"/>
                  <a:gd name="connsiteX8-53" fmla="*/ 13855 w 5473301"/>
                  <a:gd name="connsiteY8-54" fmla="*/ 329700 h 1479403"/>
                  <a:gd name="connsiteX0-55" fmla="*/ 13855 w 5473301"/>
                  <a:gd name="connsiteY0-56" fmla="*/ 329700 h 1485900"/>
                  <a:gd name="connsiteX1-57" fmla="*/ 246572 w 5473301"/>
                  <a:gd name="connsiteY1-58" fmla="*/ 0 h 1485900"/>
                  <a:gd name="connsiteX2-59" fmla="*/ 5226729 w 5473301"/>
                  <a:gd name="connsiteY2-60" fmla="*/ 0 h 1485900"/>
                  <a:gd name="connsiteX3-61" fmla="*/ 5473301 w 5473301"/>
                  <a:gd name="connsiteY3-62" fmla="*/ 246572 h 1485900"/>
                  <a:gd name="connsiteX4-63" fmla="*/ 5473301 w 5473301"/>
                  <a:gd name="connsiteY4-64" fmla="*/ 1232831 h 1485900"/>
                  <a:gd name="connsiteX5-65" fmla="*/ 5226729 w 5473301"/>
                  <a:gd name="connsiteY5-66" fmla="*/ 1479403 h 1485900"/>
                  <a:gd name="connsiteX6-67" fmla="*/ 2932122 w 5473301"/>
                  <a:gd name="connsiteY6-68" fmla="*/ 1485900 h 1485900"/>
                  <a:gd name="connsiteX7-69" fmla="*/ 260427 w 5473301"/>
                  <a:gd name="connsiteY7-70" fmla="*/ 1451694 h 1485900"/>
                  <a:gd name="connsiteX8-71" fmla="*/ 0 w 5473301"/>
                  <a:gd name="connsiteY8-72" fmla="*/ 1232831 h 1485900"/>
                  <a:gd name="connsiteX9" fmla="*/ 13855 w 5473301"/>
                  <a:gd name="connsiteY9" fmla="*/ 329700 h 1485900"/>
                  <a:gd name="connsiteX0-73" fmla="*/ 13855 w 5473301"/>
                  <a:gd name="connsiteY0-74" fmla="*/ 329700 h 1485900"/>
                  <a:gd name="connsiteX1-75" fmla="*/ 246572 w 5473301"/>
                  <a:gd name="connsiteY1-76" fmla="*/ 0 h 1485900"/>
                  <a:gd name="connsiteX2-77" fmla="*/ 5226729 w 5473301"/>
                  <a:gd name="connsiteY2-78" fmla="*/ 0 h 1485900"/>
                  <a:gd name="connsiteX3-79" fmla="*/ 5473301 w 5473301"/>
                  <a:gd name="connsiteY3-80" fmla="*/ 246572 h 1485900"/>
                  <a:gd name="connsiteX4-81" fmla="*/ 5473301 w 5473301"/>
                  <a:gd name="connsiteY4-82" fmla="*/ 1232831 h 1485900"/>
                  <a:gd name="connsiteX5-83" fmla="*/ 5226729 w 5473301"/>
                  <a:gd name="connsiteY5-84" fmla="*/ 1479403 h 1485900"/>
                  <a:gd name="connsiteX6-85" fmla="*/ 3181503 w 5473301"/>
                  <a:gd name="connsiteY6-86" fmla="*/ 1485899 h 1485900"/>
                  <a:gd name="connsiteX7-87" fmla="*/ 2932122 w 5473301"/>
                  <a:gd name="connsiteY7-88" fmla="*/ 1485900 h 1485900"/>
                  <a:gd name="connsiteX8-89" fmla="*/ 260427 w 5473301"/>
                  <a:gd name="connsiteY8-90" fmla="*/ 1451694 h 1485900"/>
                  <a:gd name="connsiteX9-91" fmla="*/ 0 w 5473301"/>
                  <a:gd name="connsiteY9-92" fmla="*/ 1232831 h 1485900"/>
                  <a:gd name="connsiteX10" fmla="*/ 13855 w 5473301"/>
                  <a:gd name="connsiteY10" fmla="*/ 329700 h 1485900"/>
                  <a:gd name="connsiteX0-93" fmla="*/ 13855 w 5473301"/>
                  <a:gd name="connsiteY0-94" fmla="*/ 329700 h 1485900"/>
                  <a:gd name="connsiteX1-95" fmla="*/ 246572 w 5473301"/>
                  <a:gd name="connsiteY1-96" fmla="*/ 0 h 1485900"/>
                  <a:gd name="connsiteX2-97" fmla="*/ 5226729 w 5473301"/>
                  <a:gd name="connsiteY2-98" fmla="*/ 0 h 1485900"/>
                  <a:gd name="connsiteX3-99" fmla="*/ 5473301 w 5473301"/>
                  <a:gd name="connsiteY3-100" fmla="*/ 246572 h 1485900"/>
                  <a:gd name="connsiteX4-101" fmla="*/ 5473301 w 5473301"/>
                  <a:gd name="connsiteY4-102" fmla="*/ 1232831 h 1485900"/>
                  <a:gd name="connsiteX5-103" fmla="*/ 5226729 w 5473301"/>
                  <a:gd name="connsiteY5-104" fmla="*/ 1479403 h 1485900"/>
                  <a:gd name="connsiteX6-105" fmla="*/ 3375467 w 5473301"/>
                  <a:gd name="connsiteY6-106" fmla="*/ 1485899 h 1485900"/>
                  <a:gd name="connsiteX7-107" fmla="*/ 3181503 w 5473301"/>
                  <a:gd name="connsiteY7-108" fmla="*/ 1485899 h 1485900"/>
                  <a:gd name="connsiteX8-109" fmla="*/ 2932122 w 5473301"/>
                  <a:gd name="connsiteY8-110" fmla="*/ 1485900 h 1485900"/>
                  <a:gd name="connsiteX9-111" fmla="*/ 260427 w 5473301"/>
                  <a:gd name="connsiteY9-112" fmla="*/ 1451694 h 1485900"/>
                  <a:gd name="connsiteX10-113" fmla="*/ 0 w 5473301"/>
                  <a:gd name="connsiteY10-114" fmla="*/ 1232831 h 1485900"/>
                  <a:gd name="connsiteX11" fmla="*/ 13855 w 5473301"/>
                  <a:gd name="connsiteY11" fmla="*/ 329700 h 1485900"/>
                  <a:gd name="connsiteX0-115" fmla="*/ 13855 w 5473301"/>
                  <a:gd name="connsiteY0-116" fmla="*/ 329700 h 1485900"/>
                  <a:gd name="connsiteX1-117" fmla="*/ 246572 w 5473301"/>
                  <a:gd name="connsiteY1-118" fmla="*/ 0 h 1485900"/>
                  <a:gd name="connsiteX2-119" fmla="*/ 5226729 w 5473301"/>
                  <a:gd name="connsiteY2-120" fmla="*/ 0 h 1485900"/>
                  <a:gd name="connsiteX3-121" fmla="*/ 5473301 w 5473301"/>
                  <a:gd name="connsiteY3-122" fmla="*/ 246572 h 1485900"/>
                  <a:gd name="connsiteX4-123" fmla="*/ 5473301 w 5473301"/>
                  <a:gd name="connsiteY4-124" fmla="*/ 1232831 h 1485900"/>
                  <a:gd name="connsiteX5-125" fmla="*/ 5226729 w 5473301"/>
                  <a:gd name="connsiteY5-126" fmla="*/ 1479403 h 1485900"/>
                  <a:gd name="connsiteX6-127" fmla="*/ 3375467 w 5473301"/>
                  <a:gd name="connsiteY6-128" fmla="*/ 1485899 h 1485900"/>
                  <a:gd name="connsiteX7-129" fmla="*/ 3167648 w 5473301"/>
                  <a:gd name="connsiteY7-130" fmla="*/ 1430481 h 1485900"/>
                  <a:gd name="connsiteX8-131" fmla="*/ 2932122 w 5473301"/>
                  <a:gd name="connsiteY8-132" fmla="*/ 1485900 h 1485900"/>
                  <a:gd name="connsiteX9-133" fmla="*/ 260427 w 5473301"/>
                  <a:gd name="connsiteY9-134" fmla="*/ 1451694 h 1485900"/>
                  <a:gd name="connsiteX10-135" fmla="*/ 0 w 5473301"/>
                  <a:gd name="connsiteY10-136" fmla="*/ 1232831 h 1485900"/>
                  <a:gd name="connsiteX11-137" fmla="*/ 13855 w 5473301"/>
                  <a:gd name="connsiteY11-138" fmla="*/ 329700 h 1485900"/>
                  <a:gd name="connsiteX0-139" fmla="*/ 13855 w 5514864"/>
                  <a:gd name="connsiteY0-140" fmla="*/ 329700 h 1485900"/>
                  <a:gd name="connsiteX1-141" fmla="*/ 246572 w 5514864"/>
                  <a:gd name="connsiteY1-142" fmla="*/ 0 h 1485900"/>
                  <a:gd name="connsiteX2-143" fmla="*/ 5226729 w 5514864"/>
                  <a:gd name="connsiteY2-144" fmla="*/ 0 h 1485900"/>
                  <a:gd name="connsiteX3-145" fmla="*/ 5473301 w 5514864"/>
                  <a:gd name="connsiteY3-146" fmla="*/ 246572 h 1485900"/>
                  <a:gd name="connsiteX4-147" fmla="*/ 5514864 w 5514864"/>
                  <a:gd name="connsiteY4-148" fmla="*/ 1232831 h 1485900"/>
                  <a:gd name="connsiteX5-149" fmla="*/ 5226729 w 5514864"/>
                  <a:gd name="connsiteY5-150" fmla="*/ 1479403 h 1485900"/>
                  <a:gd name="connsiteX6-151" fmla="*/ 3375467 w 5514864"/>
                  <a:gd name="connsiteY6-152" fmla="*/ 1485899 h 1485900"/>
                  <a:gd name="connsiteX7-153" fmla="*/ 3167648 w 5514864"/>
                  <a:gd name="connsiteY7-154" fmla="*/ 1430481 h 1485900"/>
                  <a:gd name="connsiteX8-155" fmla="*/ 2932122 w 5514864"/>
                  <a:gd name="connsiteY8-156" fmla="*/ 1485900 h 1485900"/>
                  <a:gd name="connsiteX9-157" fmla="*/ 260427 w 5514864"/>
                  <a:gd name="connsiteY9-158" fmla="*/ 1451694 h 1485900"/>
                  <a:gd name="connsiteX10-159" fmla="*/ 0 w 5514864"/>
                  <a:gd name="connsiteY10-160" fmla="*/ 1232831 h 1485900"/>
                  <a:gd name="connsiteX11-161" fmla="*/ 13855 w 5514864"/>
                  <a:gd name="connsiteY11-162" fmla="*/ 329700 h 1485900"/>
                  <a:gd name="connsiteX0-163" fmla="*/ 13855 w 5514864"/>
                  <a:gd name="connsiteY0-164" fmla="*/ 329700 h 1485900"/>
                  <a:gd name="connsiteX1-165" fmla="*/ 246572 w 5514864"/>
                  <a:gd name="connsiteY1-166" fmla="*/ 0 h 1485900"/>
                  <a:gd name="connsiteX2-167" fmla="*/ 5226729 w 5514864"/>
                  <a:gd name="connsiteY2-168" fmla="*/ 0 h 1485900"/>
                  <a:gd name="connsiteX3-169" fmla="*/ 5501010 w 5514864"/>
                  <a:gd name="connsiteY3-170" fmla="*/ 301990 h 1485900"/>
                  <a:gd name="connsiteX4-171" fmla="*/ 5514864 w 5514864"/>
                  <a:gd name="connsiteY4-172" fmla="*/ 1232831 h 1485900"/>
                  <a:gd name="connsiteX5-173" fmla="*/ 5226729 w 5514864"/>
                  <a:gd name="connsiteY5-174" fmla="*/ 1479403 h 1485900"/>
                  <a:gd name="connsiteX6-175" fmla="*/ 3375467 w 5514864"/>
                  <a:gd name="connsiteY6-176" fmla="*/ 1485899 h 1485900"/>
                  <a:gd name="connsiteX7-177" fmla="*/ 3167648 w 5514864"/>
                  <a:gd name="connsiteY7-178" fmla="*/ 1430481 h 1485900"/>
                  <a:gd name="connsiteX8-179" fmla="*/ 2932122 w 5514864"/>
                  <a:gd name="connsiteY8-180" fmla="*/ 1485900 h 1485900"/>
                  <a:gd name="connsiteX9-181" fmla="*/ 260427 w 5514864"/>
                  <a:gd name="connsiteY9-182" fmla="*/ 1451694 h 1485900"/>
                  <a:gd name="connsiteX10-183" fmla="*/ 0 w 5514864"/>
                  <a:gd name="connsiteY10-184" fmla="*/ 1232831 h 1485900"/>
                  <a:gd name="connsiteX11-185" fmla="*/ 13855 w 5514864"/>
                  <a:gd name="connsiteY11-186" fmla="*/ 329700 h 1485900"/>
                  <a:gd name="connsiteX0-187" fmla="*/ 13855 w 5514864"/>
                  <a:gd name="connsiteY0-188" fmla="*/ 340092 h 1496292"/>
                  <a:gd name="connsiteX1-189" fmla="*/ 246572 w 5514864"/>
                  <a:gd name="connsiteY1-190" fmla="*/ 10392 h 1496292"/>
                  <a:gd name="connsiteX2-191" fmla="*/ 3929648 w 5514864"/>
                  <a:gd name="connsiteY2-192" fmla="*/ 0 h 1496292"/>
                  <a:gd name="connsiteX3-193" fmla="*/ 5226729 w 5514864"/>
                  <a:gd name="connsiteY3-194" fmla="*/ 10392 h 1496292"/>
                  <a:gd name="connsiteX4-195" fmla="*/ 5501010 w 5514864"/>
                  <a:gd name="connsiteY4-196" fmla="*/ 312382 h 1496292"/>
                  <a:gd name="connsiteX5-197" fmla="*/ 5514864 w 5514864"/>
                  <a:gd name="connsiteY5-198" fmla="*/ 1243223 h 1496292"/>
                  <a:gd name="connsiteX6-199" fmla="*/ 5226729 w 5514864"/>
                  <a:gd name="connsiteY6-200" fmla="*/ 1489795 h 1496292"/>
                  <a:gd name="connsiteX7-201" fmla="*/ 3375467 w 5514864"/>
                  <a:gd name="connsiteY7-202" fmla="*/ 1496291 h 1496292"/>
                  <a:gd name="connsiteX8-203" fmla="*/ 3167648 w 5514864"/>
                  <a:gd name="connsiteY8-204" fmla="*/ 1440873 h 1496292"/>
                  <a:gd name="connsiteX9-205" fmla="*/ 2932122 w 5514864"/>
                  <a:gd name="connsiteY9-206" fmla="*/ 1496292 h 1496292"/>
                  <a:gd name="connsiteX10-207" fmla="*/ 260427 w 5514864"/>
                  <a:gd name="connsiteY10-208" fmla="*/ 1462086 h 1496292"/>
                  <a:gd name="connsiteX11-209" fmla="*/ 0 w 5514864"/>
                  <a:gd name="connsiteY11-210" fmla="*/ 1243223 h 1496292"/>
                  <a:gd name="connsiteX12" fmla="*/ 13855 w 5514864"/>
                  <a:gd name="connsiteY12" fmla="*/ 340092 h 1496292"/>
                  <a:gd name="connsiteX0-211" fmla="*/ 13855 w 5514864"/>
                  <a:gd name="connsiteY0-212" fmla="*/ 395511 h 1551711"/>
                  <a:gd name="connsiteX1-213" fmla="*/ 246572 w 5514864"/>
                  <a:gd name="connsiteY1-214" fmla="*/ 65811 h 1551711"/>
                  <a:gd name="connsiteX2-215" fmla="*/ 3901939 w 5514864"/>
                  <a:gd name="connsiteY2-216" fmla="*/ 0 h 1551711"/>
                  <a:gd name="connsiteX3-217" fmla="*/ 5226729 w 5514864"/>
                  <a:gd name="connsiteY3-218" fmla="*/ 65811 h 1551711"/>
                  <a:gd name="connsiteX4-219" fmla="*/ 5501010 w 5514864"/>
                  <a:gd name="connsiteY4-220" fmla="*/ 367801 h 1551711"/>
                  <a:gd name="connsiteX5-221" fmla="*/ 5514864 w 5514864"/>
                  <a:gd name="connsiteY5-222" fmla="*/ 1298642 h 1551711"/>
                  <a:gd name="connsiteX6-223" fmla="*/ 5226729 w 5514864"/>
                  <a:gd name="connsiteY6-224" fmla="*/ 1545214 h 1551711"/>
                  <a:gd name="connsiteX7-225" fmla="*/ 3375467 w 5514864"/>
                  <a:gd name="connsiteY7-226" fmla="*/ 1551710 h 1551711"/>
                  <a:gd name="connsiteX8-227" fmla="*/ 3167648 w 5514864"/>
                  <a:gd name="connsiteY8-228" fmla="*/ 1496292 h 1551711"/>
                  <a:gd name="connsiteX9-229" fmla="*/ 2932122 w 5514864"/>
                  <a:gd name="connsiteY9-230" fmla="*/ 1551711 h 1551711"/>
                  <a:gd name="connsiteX10-231" fmla="*/ 260427 w 5514864"/>
                  <a:gd name="connsiteY10-232" fmla="*/ 1517505 h 1551711"/>
                  <a:gd name="connsiteX11-233" fmla="*/ 0 w 5514864"/>
                  <a:gd name="connsiteY11-234" fmla="*/ 1298642 h 1551711"/>
                  <a:gd name="connsiteX12-235" fmla="*/ 13855 w 5514864"/>
                  <a:gd name="connsiteY12-236" fmla="*/ 395511 h 1551711"/>
                  <a:gd name="connsiteX0-237" fmla="*/ 13855 w 5514864"/>
                  <a:gd name="connsiteY0-238" fmla="*/ 329700 h 1485900"/>
                  <a:gd name="connsiteX1-239" fmla="*/ 246572 w 5514864"/>
                  <a:gd name="connsiteY1-240" fmla="*/ 0 h 1485900"/>
                  <a:gd name="connsiteX2-241" fmla="*/ 3901939 w 5514864"/>
                  <a:gd name="connsiteY2-242" fmla="*/ 17317 h 1485900"/>
                  <a:gd name="connsiteX3-243" fmla="*/ 5226729 w 5514864"/>
                  <a:gd name="connsiteY3-244" fmla="*/ 0 h 1485900"/>
                  <a:gd name="connsiteX4-245" fmla="*/ 5501010 w 5514864"/>
                  <a:gd name="connsiteY4-246" fmla="*/ 301990 h 1485900"/>
                  <a:gd name="connsiteX5-247" fmla="*/ 5514864 w 5514864"/>
                  <a:gd name="connsiteY5-248" fmla="*/ 1232831 h 1485900"/>
                  <a:gd name="connsiteX6-249" fmla="*/ 5226729 w 5514864"/>
                  <a:gd name="connsiteY6-250" fmla="*/ 1479403 h 1485900"/>
                  <a:gd name="connsiteX7-251" fmla="*/ 3375467 w 5514864"/>
                  <a:gd name="connsiteY7-252" fmla="*/ 1485899 h 1485900"/>
                  <a:gd name="connsiteX8-253" fmla="*/ 3167648 w 5514864"/>
                  <a:gd name="connsiteY8-254" fmla="*/ 1430481 h 1485900"/>
                  <a:gd name="connsiteX9-255" fmla="*/ 2932122 w 5514864"/>
                  <a:gd name="connsiteY9-256" fmla="*/ 1485900 h 1485900"/>
                  <a:gd name="connsiteX10-257" fmla="*/ 260427 w 5514864"/>
                  <a:gd name="connsiteY10-258" fmla="*/ 1451694 h 1485900"/>
                  <a:gd name="connsiteX11-259" fmla="*/ 0 w 5514864"/>
                  <a:gd name="connsiteY11-260" fmla="*/ 1232831 h 1485900"/>
                  <a:gd name="connsiteX12-261" fmla="*/ 13855 w 5514864"/>
                  <a:gd name="connsiteY12-262" fmla="*/ 329700 h 1485900"/>
                  <a:gd name="connsiteX0-263" fmla="*/ 13855 w 5514864"/>
                  <a:gd name="connsiteY0-264" fmla="*/ 329700 h 1485900"/>
                  <a:gd name="connsiteX1-265" fmla="*/ 246572 w 5514864"/>
                  <a:gd name="connsiteY1-266" fmla="*/ 0 h 1485900"/>
                  <a:gd name="connsiteX2-267" fmla="*/ 3901939 w 5514864"/>
                  <a:gd name="connsiteY2-268" fmla="*/ 17317 h 1485900"/>
                  <a:gd name="connsiteX3-269" fmla="*/ 5226729 w 5514864"/>
                  <a:gd name="connsiteY3-270" fmla="*/ 0 h 1485900"/>
                  <a:gd name="connsiteX4-271" fmla="*/ 5501010 w 5514864"/>
                  <a:gd name="connsiteY4-272" fmla="*/ 301990 h 1485900"/>
                  <a:gd name="connsiteX5-273" fmla="*/ 5495212 w 5514864"/>
                  <a:gd name="connsiteY5-274" fmla="*/ 807026 h 1485900"/>
                  <a:gd name="connsiteX6-275" fmla="*/ 5514864 w 5514864"/>
                  <a:gd name="connsiteY6-276" fmla="*/ 1232831 h 1485900"/>
                  <a:gd name="connsiteX7-277" fmla="*/ 5226729 w 5514864"/>
                  <a:gd name="connsiteY7-278" fmla="*/ 1479403 h 1485900"/>
                  <a:gd name="connsiteX8-279" fmla="*/ 3375467 w 5514864"/>
                  <a:gd name="connsiteY8-280" fmla="*/ 1485899 h 1485900"/>
                  <a:gd name="connsiteX9-281" fmla="*/ 3167648 w 5514864"/>
                  <a:gd name="connsiteY9-282" fmla="*/ 1430481 h 1485900"/>
                  <a:gd name="connsiteX10-283" fmla="*/ 2932122 w 5514864"/>
                  <a:gd name="connsiteY10-284" fmla="*/ 1485900 h 1485900"/>
                  <a:gd name="connsiteX11-285" fmla="*/ 260427 w 5514864"/>
                  <a:gd name="connsiteY11-286" fmla="*/ 1451694 h 1485900"/>
                  <a:gd name="connsiteX12-287" fmla="*/ 0 w 5514864"/>
                  <a:gd name="connsiteY12-288" fmla="*/ 1232831 h 1485900"/>
                  <a:gd name="connsiteX13" fmla="*/ 13855 w 5514864"/>
                  <a:gd name="connsiteY13" fmla="*/ 329700 h 1485900"/>
                  <a:gd name="connsiteX0-289" fmla="*/ 13855 w 5514864"/>
                  <a:gd name="connsiteY0-290" fmla="*/ 329700 h 1485900"/>
                  <a:gd name="connsiteX1-291" fmla="*/ 246572 w 5514864"/>
                  <a:gd name="connsiteY1-292" fmla="*/ 0 h 1485900"/>
                  <a:gd name="connsiteX2-293" fmla="*/ 3901939 w 5514864"/>
                  <a:gd name="connsiteY2-294" fmla="*/ 17317 h 1485900"/>
                  <a:gd name="connsiteX3-295" fmla="*/ 5226729 w 5514864"/>
                  <a:gd name="connsiteY3-296" fmla="*/ 0 h 1485900"/>
                  <a:gd name="connsiteX4-297" fmla="*/ 5501010 w 5514864"/>
                  <a:gd name="connsiteY4-298" fmla="*/ 301990 h 1485900"/>
                  <a:gd name="connsiteX5-299" fmla="*/ 5453649 w 5514864"/>
                  <a:gd name="connsiteY5-300" fmla="*/ 862444 h 1485900"/>
                  <a:gd name="connsiteX6-301" fmla="*/ 5514864 w 5514864"/>
                  <a:gd name="connsiteY6-302" fmla="*/ 1232831 h 1485900"/>
                  <a:gd name="connsiteX7-303" fmla="*/ 5226729 w 5514864"/>
                  <a:gd name="connsiteY7-304" fmla="*/ 1479403 h 1485900"/>
                  <a:gd name="connsiteX8-305" fmla="*/ 3375467 w 5514864"/>
                  <a:gd name="connsiteY8-306" fmla="*/ 1485899 h 1485900"/>
                  <a:gd name="connsiteX9-307" fmla="*/ 3167648 w 5514864"/>
                  <a:gd name="connsiteY9-308" fmla="*/ 1430481 h 1485900"/>
                  <a:gd name="connsiteX10-309" fmla="*/ 2932122 w 5514864"/>
                  <a:gd name="connsiteY10-310" fmla="*/ 1485900 h 1485900"/>
                  <a:gd name="connsiteX11-311" fmla="*/ 260427 w 5514864"/>
                  <a:gd name="connsiteY11-312" fmla="*/ 1451694 h 1485900"/>
                  <a:gd name="connsiteX12-313" fmla="*/ 0 w 5514864"/>
                  <a:gd name="connsiteY12-314" fmla="*/ 1232831 h 1485900"/>
                  <a:gd name="connsiteX13-315" fmla="*/ 13855 w 5514864"/>
                  <a:gd name="connsiteY13-316" fmla="*/ 329700 h 1485900"/>
                  <a:gd name="connsiteX0-317" fmla="*/ 13855 w 5514864"/>
                  <a:gd name="connsiteY0-318" fmla="*/ 329700 h 1485900"/>
                  <a:gd name="connsiteX1-319" fmla="*/ 246572 w 5514864"/>
                  <a:gd name="connsiteY1-320" fmla="*/ 0 h 1485900"/>
                  <a:gd name="connsiteX2-321" fmla="*/ 2308666 w 5514864"/>
                  <a:gd name="connsiteY2-322" fmla="*/ 3462 h 1485900"/>
                  <a:gd name="connsiteX3-323" fmla="*/ 3901939 w 5514864"/>
                  <a:gd name="connsiteY3-324" fmla="*/ 17317 h 1485900"/>
                  <a:gd name="connsiteX4-325" fmla="*/ 5226729 w 5514864"/>
                  <a:gd name="connsiteY4-326" fmla="*/ 0 h 1485900"/>
                  <a:gd name="connsiteX5-327" fmla="*/ 5501010 w 5514864"/>
                  <a:gd name="connsiteY5-328" fmla="*/ 301990 h 1485900"/>
                  <a:gd name="connsiteX6-329" fmla="*/ 5453649 w 5514864"/>
                  <a:gd name="connsiteY6-330" fmla="*/ 862444 h 1485900"/>
                  <a:gd name="connsiteX7-331" fmla="*/ 5514864 w 5514864"/>
                  <a:gd name="connsiteY7-332" fmla="*/ 1232831 h 1485900"/>
                  <a:gd name="connsiteX8-333" fmla="*/ 5226729 w 5514864"/>
                  <a:gd name="connsiteY8-334" fmla="*/ 1479403 h 1485900"/>
                  <a:gd name="connsiteX9-335" fmla="*/ 3375467 w 5514864"/>
                  <a:gd name="connsiteY9-336" fmla="*/ 1485899 h 1485900"/>
                  <a:gd name="connsiteX10-337" fmla="*/ 3167648 w 5514864"/>
                  <a:gd name="connsiteY10-338" fmla="*/ 1430481 h 1485900"/>
                  <a:gd name="connsiteX11-339" fmla="*/ 2932122 w 5514864"/>
                  <a:gd name="connsiteY11-340" fmla="*/ 1485900 h 1485900"/>
                  <a:gd name="connsiteX12-341" fmla="*/ 260427 w 5514864"/>
                  <a:gd name="connsiteY12-342" fmla="*/ 1451694 h 1485900"/>
                  <a:gd name="connsiteX13-343" fmla="*/ 0 w 5514864"/>
                  <a:gd name="connsiteY13-344" fmla="*/ 1232831 h 1485900"/>
                  <a:gd name="connsiteX14" fmla="*/ 13855 w 5514864"/>
                  <a:gd name="connsiteY14" fmla="*/ 329700 h 1485900"/>
                  <a:gd name="connsiteX0-345" fmla="*/ 13855 w 5514864"/>
                  <a:gd name="connsiteY0-346" fmla="*/ 329700 h 1485900"/>
                  <a:gd name="connsiteX1-347" fmla="*/ 246572 w 5514864"/>
                  <a:gd name="connsiteY1-348" fmla="*/ 0 h 1485900"/>
                  <a:gd name="connsiteX2-349" fmla="*/ 2350230 w 5514864"/>
                  <a:gd name="connsiteY2-350" fmla="*/ 45026 h 1485900"/>
                  <a:gd name="connsiteX3-351" fmla="*/ 3901939 w 5514864"/>
                  <a:gd name="connsiteY3-352" fmla="*/ 17317 h 1485900"/>
                  <a:gd name="connsiteX4-353" fmla="*/ 5226729 w 5514864"/>
                  <a:gd name="connsiteY4-354" fmla="*/ 0 h 1485900"/>
                  <a:gd name="connsiteX5-355" fmla="*/ 5501010 w 5514864"/>
                  <a:gd name="connsiteY5-356" fmla="*/ 301990 h 1485900"/>
                  <a:gd name="connsiteX6-357" fmla="*/ 5453649 w 5514864"/>
                  <a:gd name="connsiteY6-358" fmla="*/ 862444 h 1485900"/>
                  <a:gd name="connsiteX7-359" fmla="*/ 5514864 w 5514864"/>
                  <a:gd name="connsiteY7-360" fmla="*/ 1232831 h 1485900"/>
                  <a:gd name="connsiteX8-361" fmla="*/ 5226729 w 5514864"/>
                  <a:gd name="connsiteY8-362" fmla="*/ 1479403 h 1485900"/>
                  <a:gd name="connsiteX9-363" fmla="*/ 3375467 w 5514864"/>
                  <a:gd name="connsiteY9-364" fmla="*/ 1485899 h 1485900"/>
                  <a:gd name="connsiteX10-365" fmla="*/ 3167648 w 5514864"/>
                  <a:gd name="connsiteY10-366" fmla="*/ 1430481 h 1485900"/>
                  <a:gd name="connsiteX11-367" fmla="*/ 2932122 w 5514864"/>
                  <a:gd name="connsiteY11-368" fmla="*/ 1485900 h 1485900"/>
                  <a:gd name="connsiteX12-369" fmla="*/ 260427 w 5514864"/>
                  <a:gd name="connsiteY12-370" fmla="*/ 1451694 h 1485900"/>
                  <a:gd name="connsiteX13-371" fmla="*/ 0 w 5514864"/>
                  <a:gd name="connsiteY13-372" fmla="*/ 1232831 h 1485900"/>
                  <a:gd name="connsiteX14-373" fmla="*/ 13855 w 5514864"/>
                  <a:gd name="connsiteY14-374" fmla="*/ 329700 h 1485900"/>
                  <a:gd name="connsiteX0-375" fmla="*/ 13855 w 5514864"/>
                  <a:gd name="connsiteY0-376" fmla="*/ 440537 h 1485900"/>
                  <a:gd name="connsiteX1-377" fmla="*/ 246572 w 5514864"/>
                  <a:gd name="connsiteY1-378" fmla="*/ 0 h 1485900"/>
                  <a:gd name="connsiteX2-379" fmla="*/ 2350230 w 5514864"/>
                  <a:gd name="connsiteY2-380" fmla="*/ 45026 h 1485900"/>
                  <a:gd name="connsiteX3-381" fmla="*/ 3901939 w 5514864"/>
                  <a:gd name="connsiteY3-382" fmla="*/ 17317 h 1485900"/>
                  <a:gd name="connsiteX4-383" fmla="*/ 5226729 w 5514864"/>
                  <a:gd name="connsiteY4-384" fmla="*/ 0 h 1485900"/>
                  <a:gd name="connsiteX5-385" fmla="*/ 5501010 w 5514864"/>
                  <a:gd name="connsiteY5-386" fmla="*/ 301990 h 1485900"/>
                  <a:gd name="connsiteX6-387" fmla="*/ 5453649 w 5514864"/>
                  <a:gd name="connsiteY6-388" fmla="*/ 862444 h 1485900"/>
                  <a:gd name="connsiteX7-389" fmla="*/ 5514864 w 5514864"/>
                  <a:gd name="connsiteY7-390" fmla="*/ 1232831 h 1485900"/>
                  <a:gd name="connsiteX8-391" fmla="*/ 5226729 w 5514864"/>
                  <a:gd name="connsiteY8-392" fmla="*/ 1479403 h 1485900"/>
                  <a:gd name="connsiteX9-393" fmla="*/ 3375467 w 5514864"/>
                  <a:gd name="connsiteY9-394" fmla="*/ 1485899 h 1485900"/>
                  <a:gd name="connsiteX10-395" fmla="*/ 3167648 w 5514864"/>
                  <a:gd name="connsiteY10-396" fmla="*/ 1430481 h 1485900"/>
                  <a:gd name="connsiteX11-397" fmla="*/ 2932122 w 5514864"/>
                  <a:gd name="connsiteY11-398" fmla="*/ 1485900 h 1485900"/>
                  <a:gd name="connsiteX12-399" fmla="*/ 260427 w 5514864"/>
                  <a:gd name="connsiteY12-400" fmla="*/ 1451694 h 1485900"/>
                  <a:gd name="connsiteX13-401" fmla="*/ 0 w 5514864"/>
                  <a:gd name="connsiteY13-402" fmla="*/ 1232831 h 1485900"/>
                  <a:gd name="connsiteX14-403" fmla="*/ 13855 w 5514864"/>
                  <a:gd name="connsiteY14-404" fmla="*/ 440537 h 1485900"/>
                  <a:gd name="connsiteX0-405" fmla="*/ 13855 w 5514864"/>
                  <a:gd name="connsiteY0-406" fmla="*/ 440537 h 1485900"/>
                  <a:gd name="connsiteX1-407" fmla="*/ 205008 w 5514864"/>
                  <a:gd name="connsiteY1-408" fmla="*/ 41563 h 1485900"/>
                  <a:gd name="connsiteX2-409" fmla="*/ 2350230 w 5514864"/>
                  <a:gd name="connsiteY2-410" fmla="*/ 45026 h 1485900"/>
                  <a:gd name="connsiteX3-411" fmla="*/ 3901939 w 5514864"/>
                  <a:gd name="connsiteY3-412" fmla="*/ 17317 h 1485900"/>
                  <a:gd name="connsiteX4-413" fmla="*/ 5226729 w 5514864"/>
                  <a:gd name="connsiteY4-414" fmla="*/ 0 h 1485900"/>
                  <a:gd name="connsiteX5-415" fmla="*/ 5501010 w 5514864"/>
                  <a:gd name="connsiteY5-416" fmla="*/ 301990 h 1485900"/>
                  <a:gd name="connsiteX6-417" fmla="*/ 5453649 w 5514864"/>
                  <a:gd name="connsiteY6-418" fmla="*/ 862444 h 1485900"/>
                  <a:gd name="connsiteX7-419" fmla="*/ 5514864 w 5514864"/>
                  <a:gd name="connsiteY7-420" fmla="*/ 1232831 h 1485900"/>
                  <a:gd name="connsiteX8-421" fmla="*/ 5226729 w 5514864"/>
                  <a:gd name="connsiteY8-422" fmla="*/ 1479403 h 1485900"/>
                  <a:gd name="connsiteX9-423" fmla="*/ 3375467 w 5514864"/>
                  <a:gd name="connsiteY9-424" fmla="*/ 1485899 h 1485900"/>
                  <a:gd name="connsiteX10-425" fmla="*/ 3167648 w 5514864"/>
                  <a:gd name="connsiteY10-426" fmla="*/ 1430481 h 1485900"/>
                  <a:gd name="connsiteX11-427" fmla="*/ 2932122 w 5514864"/>
                  <a:gd name="connsiteY11-428" fmla="*/ 1485900 h 1485900"/>
                  <a:gd name="connsiteX12-429" fmla="*/ 260427 w 5514864"/>
                  <a:gd name="connsiteY12-430" fmla="*/ 1451694 h 1485900"/>
                  <a:gd name="connsiteX13-431" fmla="*/ 0 w 5514864"/>
                  <a:gd name="connsiteY13-432" fmla="*/ 1232831 h 1485900"/>
                  <a:gd name="connsiteX14-433" fmla="*/ 13855 w 5514864"/>
                  <a:gd name="connsiteY14-434" fmla="*/ 440537 h 1485900"/>
                  <a:gd name="connsiteX0-435" fmla="*/ 13855 w 5514864"/>
                  <a:gd name="connsiteY0-436" fmla="*/ 440537 h 1485900"/>
                  <a:gd name="connsiteX1-437" fmla="*/ 205008 w 5514864"/>
                  <a:gd name="connsiteY1-438" fmla="*/ 41563 h 1485900"/>
                  <a:gd name="connsiteX2-439" fmla="*/ 2350230 w 5514864"/>
                  <a:gd name="connsiteY2-440" fmla="*/ 45026 h 1485900"/>
                  <a:gd name="connsiteX3-441" fmla="*/ 3901939 w 5514864"/>
                  <a:gd name="connsiteY3-442" fmla="*/ 17317 h 1485900"/>
                  <a:gd name="connsiteX4-443" fmla="*/ 5226729 w 5514864"/>
                  <a:gd name="connsiteY4-444" fmla="*/ 0 h 1485900"/>
                  <a:gd name="connsiteX5-445" fmla="*/ 5501010 w 5514864"/>
                  <a:gd name="connsiteY5-446" fmla="*/ 301990 h 1485900"/>
                  <a:gd name="connsiteX6-447" fmla="*/ 5453649 w 5514864"/>
                  <a:gd name="connsiteY6-448" fmla="*/ 862444 h 1485900"/>
                  <a:gd name="connsiteX7-449" fmla="*/ 5514864 w 5514864"/>
                  <a:gd name="connsiteY7-450" fmla="*/ 1232831 h 1485900"/>
                  <a:gd name="connsiteX8-451" fmla="*/ 5226729 w 5514864"/>
                  <a:gd name="connsiteY8-452" fmla="*/ 1479403 h 1485900"/>
                  <a:gd name="connsiteX9-453" fmla="*/ 3375467 w 5514864"/>
                  <a:gd name="connsiteY9-454" fmla="*/ 1485899 h 1485900"/>
                  <a:gd name="connsiteX10-455" fmla="*/ 3167648 w 5514864"/>
                  <a:gd name="connsiteY10-456" fmla="*/ 1430481 h 1485900"/>
                  <a:gd name="connsiteX11-457" fmla="*/ 2932122 w 5514864"/>
                  <a:gd name="connsiteY11-458" fmla="*/ 1485900 h 1485900"/>
                  <a:gd name="connsiteX12-459" fmla="*/ 260427 w 5514864"/>
                  <a:gd name="connsiteY12-460" fmla="*/ 1451694 h 1485900"/>
                  <a:gd name="connsiteX13-461" fmla="*/ 0 w 5514864"/>
                  <a:gd name="connsiteY13-462" fmla="*/ 1232831 h 1485900"/>
                  <a:gd name="connsiteX14-463" fmla="*/ 13855 w 5514864"/>
                  <a:gd name="connsiteY14-464" fmla="*/ 440537 h 1485900"/>
                  <a:gd name="connsiteX0-465" fmla="*/ 27710 w 5514864"/>
                  <a:gd name="connsiteY0-466" fmla="*/ 551373 h 1485900"/>
                  <a:gd name="connsiteX1-467" fmla="*/ 205008 w 5514864"/>
                  <a:gd name="connsiteY1-468" fmla="*/ 41563 h 1485900"/>
                  <a:gd name="connsiteX2-469" fmla="*/ 2350230 w 5514864"/>
                  <a:gd name="connsiteY2-470" fmla="*/ 45026 h 1485900"/>
                  <a:gd name="connsiteX3-471" fmla="*/ 3901939 w 5514864"/>
                  <a:gd name="connsiteY3-472" fmla="*/ 17317 h 1485900"/>
                  <a:gd name="connsiteX4-473" fmla="*/ 5226729 w 5514864"/>
                  <a:gd name="connsiteY4-474" fmla="*/ 0 h 1485900"/>
                  <a:gd name="connsiteX5-475" fmla="*/ 5501010 w 5514864"/>
                  <a:gd name="connsiteY5-476" fmla="*/ 301990 h 1485900"/>
                  <a:gd name="connsiteX6-477" fmla="*/ 5453649 w 5514864"/>
                  <a:gd name="connsiteY6-478" fmla="*/ 862444 h 1485900"/>
                  <a:gd name="connsiteX7-479" fmla="*/ 5514864 w 5514864"/>
                  <a:gd name="connsiteY7-480" fmla="*/ 1232831 h 1485900"/>
                  <a:gd name="connsiteX8-481" fmla="*/ 5226729 w 5514864"/>
                  <a:gd name="connsiteY8-482" fmla="*/ 1479403 h 1485900"/>
                  <a:gd name="connsiteX9-483" fmla="*/ 3375467 w 5514864"/>
                  <a:gd name="connsiteY9-484" fmla="*/ 1485899 h 1485900"/>
                  <a:gd name="connsiteX10-485" fmla="*/ 3167648 w 5514864"/>
                  <a:gd name="connsiteY10-486" fmla="*/ 1430481 h 1485900"/>
                  <a:gd name="connsiteX11-487" fmla="*/ 2932122 w 5514864"/>
                  <a:gd name="connsiteY11-488" fmla="*/ 1485900 h 1485900"/>
                  <a:gd name="connsiteX12-489" fmla="*/ 260427 w 5514864"/>
                  <a:gd name="connsiteY12-490" fmla="*/ 1451694 h 1485900"/>
                  <a:gd name="connsiteX13-491" fmla="*/ 0 w 5514864"/>
                  <a:gd name="connsiteY13-492" fmla="*/ 1232831 h 1485900"/>
                  <a:gd name="connsiteX14-493" fmla="*/ 27710 w 5514864"/>
                  <a:gd name="connsiteY14-494" fmla="*/ 551373 h 1485900"/>
                  <a:gd name="connsiteX0-495" fmla="*/ 27710 w 5514864"/>
                  <a:gd name="connsiteY0-496" fmla="*/ 551373 h 1485900"/>
                  <a:gd name="connsiteX1-497" fmla="*/ 218863 w 5514864"/>
                  <a:gd name="connsiteY1-498" fmla="*/ 124691 h 1485900"/>
                  <a:gd name="connsiteX2-499" fmla="*/ 2350230 w 5514864"/>
                  <a:gd name="connsiteY2-500" fmla="*/ 45026 h 1485900"/>
                  <a:gd name="connsiteX3-501" fmla="*/ 3901939 w 5514864"/>
                  <a:gd name="connsiteY3-502" fmla="*/ 17317 h 1485900"/>
                  <a:gd name="connsiteX4-503" fmla="*/ 5226729 w 5514864"/>
                  <a:gd name="connsiteY4-504" fmla="*/ 0 h 1485900"/>
                  <a:gd name="connsiteX5-505" fmla="*/ 5501010 w 5514864"/>
                  <a:gd name="connsiteY5-506" fmla="*/ 301990 h 1485900"/>
                  <a:gd name="connsiteX6-507" fmla="*/ 5453649 w 5514864"/>
                  <a:gd name="connsiteY6-508" fmla="*/ 862444 h 1485900"/>
                  <a:gd name="connsiteX7-509" fmla="*/ 5514864 w 5514864"/>
                  <a:gd name="connsiteY7-510" fmla="*/ 1232831 h 1485900"/>
                  <a:gd name="connsiteX8-511" fmla="*/ 5226729 w 5514864"/>
                  <a:gd name="connsiteY8-512" fmla="*/ 1479403 h 1485900"/>
                  <a:gd name="connsiteX9-513" fmla="*/ 3375467 w 5514864"/>
                  <a:gd name="connsiteY9-514" fmla="*/ 1485899 h 1485900"/>
                  <a:gd name="connsiteX10-515" fmla="*/ 3167648 w 5514864"/>
                  <a:gd name="connsiteY10-516" fmla="*/ 1430481 h 1485900"/>
                  <a:gd name="connsiteX11-517" fmla="*/ 2932122 w 5514864"/>
                  <a:gd name="connsiteY11-518" fmla="*/ 1485900 h 1485900"/>
                  <a:gd name="connsiteX12-519" fmla="*/ 260427 w 5514864"/>
                  <a:gd name="connsiteY12-520" fmla="*/ 1451694 h 1485900"/>
                  <a:gd name="connsiteX13-521" fmla="*/ 0 w 5514864"/>
                  <a:gd name="connsiteY13-522" fmla="*/ 1232831 h 1485900"/>
                  <a:gd name="connsiteX14-523" fmla="*/ 27710 w 5514864"/>
                  <a:gd name="connsiteY14-524" fmla="*/ 551373 h 1485900"/>
                  <a:gd name="connsiteX0-525" fmla="*/ 27710 w 5514864"/>
                  <a:gd name="connsiteY0-526" fmla="*/ 534056 h 1468583"/>
                  <a:gd name="connsiteX1-527" fmla="*/ 218863 w 5514864"/>
                  <a:gd name="connsiteY1-528" fmla="*/ 107374 h 1468583"/>
                  <a:gd name="connsiteX2-529" fmla="*/ 2350230 w 5514864"/>
                  <a:gd name="connsiteY2-530" fmla="*/ 27709 h 1468583"/>
                  <a:gd name="connsiteX3-531" fmla="*/ 3901939 w 5514864"/>
                  <a:gd name="connsiteY3-532" fmla="*/ 0 h 1468583"/>
                  <a:gd name="connsiteX4-533" fmla="*/ 5268293 w 5514864"/>
                  <a:gd name="connsiteY4-534" fmla="*/ 38101 h 1468583"/>
                  <a:gd name="connsiteX5-535" fmla="*/ 5501010 w 5514864"/>
                  <a:gd name="connsiteY5-536" fmla="*/ 284673 h 1468583"/>
                  <a:gd name="connsiteX6-537" fmla="*/ 5453649 w 5514864"/>
                  <a:gd name="connsiteY6-538" fmla="*/ 845127 h 1468583"/>
                  <a:gd name="connsiteX7-539" fmla="*/ 5514864 w 5514864"/>
                  <a:gd name="connsiteY7-540" fmla="*/ 1215514 h 1468583"/>
                  <a:gd name="connsiteX8-541" fmla="*/ 5226729 w 5514864"/>
                  <a:gd name="connsiteY8-542" fmla="*/ 1462086 h 1468583"/>
                  <a:gd name="connsiteX9-543" fmla="*/ 3375467 w 5514864"/>
                  <a:gd name="connsiteY9-544" fmla="*/ 1468582 h 1468583"/>
                  <a:gd name="connsiteX10-545" fmla="*/ 3167648 w 5514864"/>
                  <a:gd name="connsiteY10-546" fmla="*/ 1413164 h 1468583"/>
                  <a:gd name="connsiteX11-547" fmla="*/ 2932122 w 5514864"/>
                  <a:gd name="connsiteY11-548" fmla="*/ 1468583 h 1468583"/>
                  <a:gd name="connsiteX12-549" fmla="*/ 260427 w 5514864"/>
                  <a:gd name="connsiteY12-550" fmla="*/ 1434377 h 1468583"/>
                  <a:gd name="connsiteX13-551" fmla="*/ 0 w 5514864"/>
                  <a:gd name="connsiteY13-552" fmla="*/ 1215514 h 1468583"/>
                  <a:gd name="connsiteX14-553" fmla="*/ 27710 w 5514864"/>
                  <a:gd name="connsiteY14-554" fmla="*/ 534056 h 1468583"/>
                  <a:gd name="connsiteX0-555" fmla="*/ 27710 w 5514864"/>
                  <a:gd name="connsiteY0-556" fmla="*/ 534056 h 1468583"/>
                  <a:gd name="connsiteX1-557" fmla="*/ 218863 w 5514864"/>
                  <a:gd name="connsiteY1-558" fmla="*/ 107374 h 1468583"/>
                  <a:gd name="connsiteX2-559" fmla="*/ 2350230 w 5514864"/>
                  <a:gd name="connsiteY2-560" fmla="*/ 27709 h 1468583"/>
                  <a:gd name="connsiteX3-561" fmla="*/ 3901939 w 5514864"/>
                  <a:gd name="connsiteY3-562" fmla="*/ 0 h 1468583"/>
                  <a:gd name="connsiteX4-563" fmla="*/ 5268293 w 5514864"/>
                  <a:gd name="connsiteY4-564" fmla="*/ 38101 h 1468583"/>
                  <a:gd name="connsiteX5-565" fmla="*/ 5453648 w 5514864"/>
                  <a:gd name="connsiteY5-566" fmla="*/ 346363 h 1468583"/>
                  <a:gd name="connsiteX6-567" fmla="*/ 5501010 w 5514864"/>
                  <a:gd name="connsiteY6-568" fmla="*/ 284673 h 1468583"/>
                  <a:gd name="connsiteX7-569" fmla="*/ 5453649 w 5514864"/>
                  <a:gd name="connsiteY7-570" fmla="*/ 845127 h 1468583"/>
                  <a:gd name="connsiteX8-571" fmla="*/ 5514864 w 5514864"/>
                  <a:gd name="connsiteY8-572" fmla="*/ 1215514 h 1468583"/>
                  <a:gd name="connsiteX9-573" fmla="*/ 5226729 w 5514864"/>
                  <a:gd name="connsiteY9-574" fmla="*/ 1462086 h 1468583"/>
                  <a:gd name="connsiteX10-575" fmla="*/ 3375467 w 5514864"/>
                  <a:gd name="connsiteY10-576" fmla="*/ 1468582 h 1468583"/>
                  <a:gd name="connsiteX11-577" fmla="*/ 3167648 w 5514864"/>
                  <a:gd name="connsiteY11-578" fmla="*/ 1413164 h 1468583"/>
                  <a:gd name="connsiteX12-579" fmla="*/ 2932122 w 5514864"/>
                  <a:gd name="connsiteY12-580" fmla="*/ 1468583 h 1468583"/>
                  <a:gd name="connsiteX13-581" fmla="*/ 260427 w 5514864"/>
                  <a:gd name="connsiteY13-582" fmla="*/ 1434377 h 1468583"/>
                  <a:gd name="connsiteX14-583" fmla="*/ 0 w 5514864"/>
                  <a:gd name="connsiteY14-584" fmla="*/ 1215514 h 1468583"/>
                  <a:gd name="connsiteX15" fmla="*/ 27710 w 5514864"/>
                  <a:gd name="connsiteY15" fmla="*/ 534056 h 1468583"/>
                  <a:gd name="connsiteX0-585" fmla="*/ 27710 w 5514864"/>
                  <a:gd name="connsiteY0-586" fmla="*/ 547935 h 1482462"/>
                  <a:gd name="connsiteX1-587" fmla="*/ 218863 w 5514864"/>
                  <a:gd name="connsiteY1-588" fmla="*/ 121253 h 1482462"/>
                  <a:gd name="connsiteX2-589" fmla="*/ 2419502 w 5514864"/>
                  <a:gd name="connsiteY2-590" fmla="*/ 24 h 1482462"/>
                  <a:gd name="connsiteX3-591" fmla="*/ 3901939 w 5514864"/>
                  <a:gd name="connsiteY3-592" fmla="*/ 13879 h 1482462"/>
                  <a:gd name="connsiteX4-593" fmla="*/ 5268293 w 5514864"/>
                  <a:gd name="connsiteY4-594" fmla="*/ 51980 h 1482462"/>
                  <a:gd name="connsiteX5-595" fmla="*/ 5453648 w 5514864"/>
                  <a:gd name="connsiteY5-596" fmla="*/ 360242 h 1482462"/>
                  <a:gd name="connsiteX6-597" fmla="*/ 5501010 w 5514864"/>
                  <a:gd name="connsiteY6-598" fmla="*/ 298552 h 1482462"/>
                  <a:gd name="connsiteX7-599" fmla="*/ 5453649 w 5514864"/>
                  <a:gd name="connsiteY7-600" fmla="*/ 859006 h 1482462"/>
                  <a:gd name="connsiteX8-601" fmla="*/ 5514864 w 5514864"/>
                  <a:gd name="connsiteY8-602" fmla="*/ 1229393 h 1482462"/>
                  <a:gd name="connsiteX9-603" fmla="*/ 5226729 w 5514864"/>
                  <a:gd name="connsiteY9-604" fmla="*/ 1475965 h 1482462"/>
                  <a:gd name="connsiteX10-605" fmla="*/ 3375467 w 5514864"/>
                  <a:gd name="connsiteY10-606" fmla="*/ 1482461 h 1482462"/>
                  <a:gd name="connsiteX11-607" fmla="*/ 3167648 w 5514864"/>
                  <a:gd name="connsiteY11-608" fmla="*/ 1427043 h 1482462"/>
                  <a:gd name="connsiteX12-609" fmla="*/ 2932122 w 5514864"/>
                  <a:gd name="connsiteY12-610" fmla="*/ 1482462 h 1482462"/>
                  <a:gd name="connsiteX13-611" fmla="*/ 260427 w 5514864"/>
                  <a:gd name="connsiteY13-612" fmla="*/ 1448256 h 1482462"/>
                  <a:gd name="connsiteX14-613" fmla="*/ 0 w 5514864"/>
                  <a:gd name="connsiteY14-614" fmla="*/ 1229393 h 1482462"/>
                  <a:gd name="connsiteX15-615" fmla="*/ 27710 w 5514864"/>
                  <a:gd name="connsiteY15-616" fmla="*/ 547935 h 1482462"/>
                  <a:gd name="connsiteX0-617" fmla="*/ 27710 w 5514864"/>
                  <a:gd name="connsiteY0-618" fmla="*/ 547935 h 1482462"/>
                  <a:gd name="connsiteX1-619" fmla="*/ 218863 w 5514864"/>
                  <a:gd name="connsiteY1-620" fmla="*/ 121253 h 1482462"/>
                  <a:gd name="connsiteX2-621" fmla="*/ 2419502 w 5514864"/>
                  <a:gd name="connsiteY2-622" fmla="*/ 24 h 1482462"/>
                  <a:gd name="connsiteX3-623" fmla="*/ 3901939 w 5514864"/>
                  <a:gd name="connsiteY3-624" fmla="*/ 13879 h 1482462"/>
                  <a:gd name="connsiteX4-625" fmla="*/ 5268293 w 5514864"/>
                  <a:gd name="connsiteY4-626" fmla="*/ 51980 h 1482462"/>
                  <a:gd name="connsiteX5-627" fmla="*/ 5453648 w 5514864"/>
                  <a:gd name="connsiteY5-628" fmla="*/ 360242 h 1482462"/>
                  <a:gd name="connsiteX6-629" fmla="*/ 5459446 w 5514864"/>
                  <a:gd name="connsiteY6-630" fmla="*/ 575643 h 1482462"/>
                  <a:gd name="connsiteX7-631" fmla="*/ 5453649 w 5514864"/>
                  <a:gd name="connsiteY7-632" fmla="*/ 859006 h 1482462"/>
                  <a:gd name="connsiteX8-633" fmla="*/ 5514864 w 5514864"/>
                  <a:gd name="connsiteY8-634" fmla="*/ 1229393 h 1482462"/>
                  <a:gd name="connsiteX9-635" fmla="*/ 5226729 w 5514864"/>
                  <a:gd name="connsiteY9-636" fmla="*/ 1475965 h 1482462"/>
                  <a:gd name="connsiteX10-637" fmla="*/ 3375467 w 5514864"/>
                  <a:gd name="connsiteY10-638" fmla="*/ 1482461 h 1482462"/>
                  <a:gd name="connsiteX11-639" fmla="*/ 3167648 w 5514864"/>
                  <a:gd name="connsiteY11-640" fmla="*/ 1427043 h 1482462"/>
                  <a:gd name="connsiteX12-641" fmla="*/ 2932122 w 5514864"/>
                  <a:gd name="connsiteY12-642" fmla="*/ 1482462 h 1482462"/>
                  <a:gd name="connsiteX13-643" fmla="*/ 260427 w 5514864"/>
                  <a:gd name="connsiteY13-644" fmla="*/ 1448256 h 1482462"/>
                  <a:gd name="connsiteX14-645" fmla="*/ 0 w 5514864"/>
                  <a:gd name="connsiteY14-646" fmla="*/ 1229393 h 1482462"/>
                  <a:gd name="connsiteX15-647" fmla="*/ 27710 w 5514864"/>
                  <a:gd name="connsiteY15-648" fmla="*/ 547935 h 1482462"/>
                  <a:gd name="connsiteX0-649" fmla="*/ 27710 w 5514864"/>
                  <a:gd name="connsiteY0-650" fmla="*/ 547935 h 1482462"/>
                  <a:gd name="connsiteX1-651" fmla="*/ 132033 w 5514864"/>
                  <a:gd name="connsiteY1-652" fmla="*/ 121253 h 1482462"/>
                  <a:gd name="connsiteX2-653" fmla="*/ 2419502 w 5514864"/>
                  <a:gd name="connsiteY2-654" fmla="*/ 24 h 1482462"/>
                  <a:gd name="connsiteX3-655" fmla="*/ 3901939 w 5514864"/>
                  <a:gd name="connsiteY3-656" fmla="*/ 13879 h 1482462"/>
                  <a:gd name="connsiteX4-657" fmla="*/ 5268293 w 5514864"/>
                  <a:gd name="connsiteY4-658" fmla="*/ 51980 h 1482462"/>
                  <a:gd name="connsiteX5-659" fmla="*/ 5453648 w 5514864"/>
                  <a:gd name="connsiteY5-660" fmla="*/ 360242 h 1482462"/>
                  <a:gd name="connsiteX6-661" fmla="*/ 5459446 w 5514864"/>
                  <a:gd name="connsiteY6-662" fmla="*/ 575643 h 1482462"/>
                  <a:gd name="connsiteX7-663" fmla="*/ 5453649 w 5514864"/>
                  <a:gd name="connsiteY7-664" fmla="*/ 859006 h 1482462"/>
                  <a:gd name="connsiteX8-665" fmla="*/ 5514864 w 5514864"/>
                  <a:gd name="connsiteY8-666" fmla="*/ 1229393 h 1482462"/>
                  <a:gd name="connsiteX9-667" fmla="*/ 5226729 w 5514864"/>
                  <a:gd name="connsiteY9-668" fmla="*/ 1475965 h 1482462"/>
                  <a:gd name="connsiteX10-669" fmla="*/ 3375467 w 5514864"/>
                  <a:gd name="connsiteY10-670" fmla="*/ 1482461 h 1482462"/>
                  <a:gd name="connsiteX11-671" fmla="*/ 3167648 w 5514864"/>
                  <a:gd name="connsiteY11-672" fmla="*/ 1427043 h 1482462"/>
                  <a:gd name="connsiteX12-673" fmla="*/ 2932122 w 5514864"/>
                  <a:gd name="connsiteY12-674" fmla="*/ 1482462 h 1482462"/>
                  <a:gd name="connsiteX13-675" fmla="*/ 260427 w 5514864"/>
                  <a:gd name="connsiteY13-676" fmla="*/ 1448256 h 1482462"/>
                  <a:gd name="connsiteX14-677" fmla="*/ 0 w 5514864"/>
                  <a:gd name="connsiteY14-678" fmla="*/ 1229393 h 1482462"/>
                  <a:gd name="connsiteX15-679" fmla="*/ 27710 w 5514864"/>
                  <a:gd name="connsiteY15-680" fmla="*/ 547935 h 1482462"/>
                  <a:gd name="connsiteX0-681" fmla="*/ 0 w 5545041"/>
                  <a:gd name="connsiteY0-682" fmla="*/ 611667 h 1482462"/>
                  <a:gd name="connsiteX1-683" fmla="*/ 162210 w 5545041"/>
                  <a:gd name="connsiteY1-684" fmla="*/ 121253 h 1482462"/>
                  <a:gd name="connsiteX2-685" fmla="*/ 2449679 w 5545041"/>
                  <a:gd name="connsiteY2-686" fmla="*/ 24 h 1482462"/>
                  <a:gd name="connsiteX3-687" fmla="*/ 3932116 w 5545041"/>
                  <a:gd name="connsiteY3-688" fmla="*/ 13879 h 1482462"/>
                  <a:gd name="connsiteX4-689" fmla="*/ 5298470 w 5545041"/>
                  <a:gd name="connsiteY4-690" fmla="*/ 51980 h 1482462"/>
                  <a:gd name="connsiteX5-691" fmla="*/ 5483825 w 5545041"/>
                  <a:gd name="connsiteY5-692" fmla="*/ 360242 h 1482462"/>
                  <a:gd name="connsiteX6-693" fmla="*/ 5489623 w 5545041"/>
                  <a:gd name="connsiteY6-694" fmla="*/ 575643 h 1482462"/>
                  <a:gd name="connsiteX7-695" fmla="*/ 5483826 w 5545041"/>
                  <a:gd name="connsiteY7-696" fmla="*/ 859006 h 1482462"/>
                  <a:gd name="connsiteX8-697" fmla="*/ 5545041 w 5545041"/>
                  <a:gd name="connsiteY8-698" fmla="*/ 1229393 h 1482462"/>
                  <a:gd name="connsiteX9-699" fmla="*/ 5256906 w 5545041"/>
                  <a:gd name="connsiteY9-700" fmla="*/ 1475965 h 1482462"/>
                  <a:gd name="connsiteX10-701" fmla="*/ 3405644 w 5545041"/>
                  <a:gd name="connsiteY10-702" fmla="*/ 1482461 h 1482462"/>
                  <a:gd name="connsiteX11-703" fmla="*/ 3197825 w 5545041"/>
                  <a:gd name="connsiteY11-704" fmla="*/ 1427043 h 1482462"/>
                  <a:gd name="connsiteX12-705" fmla="*/ 2962299 w 5545041"/>
                  <a:gd name="connsiteY12-706" fmla="*/ 1482462 h 1482462"/>
                  <a:gd name="connsiteX13-707" fmla="*/ 290604 w 5545041"/>
                  <a:gd name="connsiteY13-708" fmla="*/ 1448256 h 1482462"/>
                  <a:gd name="connsiteX14-709" fmla="*/ 30177 w 5545041"/>
                  <a:gd name="connsiteY14-710" fmla="*/ 1229393 h 1482462"/>
                  <a:gd name="connsiteX15-711" fmla="*/ 0 w 5545041"/>
                  <a:gd name="connsiteY15-712" fmla="*/ 611667 h 1482462"/>
                  <a:gd name="connsiteX0-713" fmla="*/ 0 w 5545041"/>
                  <a:gd name="connsiteY0-714" fmla="*/ 597788 h 1468583"/>
                  <a:gd name="connsiteX1-715" fmla="*/ 162210 w 5545041"/>
                  <a:gd name="connsiteY1-716" fmla="*/ 107374 h 1468583"/>
                  <a:gd name="connsiteX2-717" fmla="*/ 2493094 w 5545041"/>
                  <a:gd name="connsiteY2-718" fmla="*/ 33943 h 1468583"/>
                  <a:gd name="connsiteX3-719" fmla="*/ 3932116 w 5545041"/>
                  <a:gd name="connsiteY3-720" fmla="*/ 0 h 1468583"/>
                  <a:gd name="connsiteX4-721" fmla="*/ 5298470 w 5545041"/>
                  <a:gd name="connsiteY4-722" fmla="*/ 38101 h 1468583"/>
                  <a:gd name="connsiteX5-723" fmla="*/ 5483825 w 5545041"/>
                  <a:gd name="connsiteY5-724" fmla="*/ 346363 h 1468583"/>
                  <a:gd name="connsiteX6-725" fmla="*/ 5489623 w 5545041"/>
                  <a:gd name="connsiteY6-726" fmla="*/ 561764 h 1468583"/>
                  <a:gd name="connsiteX7-727" fmla="*/ 5483826 w 5545041"/>
                  <a:gd name="connsiteY7-728" fmla="*/ 845127 h 1468583"/>
                  <a:gd name="connsiteX8-729" fmla="*/ 5545041 w 5545041"/>
                  <a:gd name="connsiteY8-730" fmla="*/ 1215514 h 1468583"/>
                  <a:gd name="connsiteX9-731" fmla="*/ 5256906 w 5545041"/>
                  <a:gd name="connsiteY9-732" fmla="*/ 1462086 h 1468583"/>
                  <a:gd name="connsiteX10-733" fmla="*/ 3405644 w 5545041"/>
                  <a:gd name="connsiteY10-734" fmla="*/ 1468582 h 1468583"/>
                  <a:gd name="connsiteX11-735" fmla="*/ 3197825 w 5545041"/>
                  <a:gd name="connsiteY11-736" fmla="*/ 1413164 h 1468583"/>
                  <a:gd name="connsiteX12-737" fmla="*/ 2962299 w 5545041"/>
                  <a:gd name="connsiteY12-738" fmla="*/ 1468583 h 1468583"/>
                  <a:gd name="connsiteX13-739" fmla="*/ 290604 w 5545041"/>
                  <a:gd name="connsiteY13-740" fmla="*/ 1434377 h 1468583"/>
                  <a:gd name="connsiteX14-741" fmla="*/ 30177 w 5545041"/>
                  <a:gd name="connsiteY14-742" fmla="*/ 1215514 h 1468583"/>
                  <a:gd name="connsiteX15-743" fmla="*/ 0 w 5545041"/>
                  <a:gd name="connsiteY15-744" fmla="*/ 597788 h 1468583"/>
                  <a:gd name="connsiteX0-745" fmla="*/ 0 w 5545041"/>
                  <a:gd name="connsiteY0-746" fmla="*/ 597788 h 1468583"/>
                  <a:gd name="connsiteX1-747" fmla="*/ 162210 w 5545041"/>
                  <a:gd name="connsiteY1-748" fmla="*/ 107374 h 1468583"/>
                  <a:gd name="connsiteX2-749" fmla="*/ 2493094 w 5545041"/>
                  <a:gd name="connsiteY2-750" fmla="*/ 33943 h 1468583"/>
                  <a:gd name="connsiteX3-751" fmla="*/ 3932116 w 5545041"/>
                  <a:gd name="connsiteY3-752" fmla="*/ 0 h 1468583"/>
                  <a:gd name="connsiteX4-753" fmla="*/ 5298470 w 5545041"/>
                  <a:gd name="connsiteY4-754" fmla="*/ 38101 h 1468583"/>
                  <a:gd name="connsiteX5-755" fmla="*/ 5483825 w 5545041"/>
                  <a:gd name="connsiteY5-756" fmla="*/ 346363 h 1468583"/>
                  <a:gd name="connsiteX6-757" fmla="*/ 5388322 w 5545041"/>
                  <a:gd name="connsiteY6-758" fmla="*/ 641427 h 1468583"/>
                  <a:gd name="connsiteX7-759" fmla="*/ 5483826 w 5545041"/>
                  <a:gd name="connsiteY7-760" fmla="*/ 845127 h 1468583"/>
                  <a:gd name="connsiteX8-761" fmla="*/ 5545041 w 5545041"/>
                  <a:gd name="connsiteY8-762" fmla="*/ 1215514 h 1468583"/>
                  <a:gd name="connsiteX9-763" fmla="*/ 5256906 w 5545041"/>
                  <a:gd name="connsiteY9-764" fmla="*/ 1462086 h 1468583"/>
                  <a:gd name="connsiteX10-765" fmla="*/ 3405644 w 5545041"/>
                  <a:gd name="connsiteY10-766" fmla="*/ 1468582 h 1468583"/>
                  <a:gd name="connsiteX11-767" fmla="*/ 3197825 w 5545041"/>
                  <a:gd name="connsiteY11-768" fmla="*/ 1413164 h 1468583"/>
                  <a:gd name="connsiteX12-769" fmla="*/ 2962299 w 5545041"/>
                  <a:gd name="connsiteY12-770" fmla="*/ 1468583 h 1468583"/>
                  <a:gd name="connsiteX13-771" fmla="*/ 290604 w 5545041"/>
                  <a:gd name="connsiteY13-772" fmla="*/ 1434377 h 1468583"/>
                  <a:gd name="connsiteX14-773" fmla="*/ 30177 w 5545041"/>
                  <a:gd name="connsiteY14-774" fmla="*/ 1215514 h 1468583"/>
                  <a:gd name="connsiteX15-775" fmla="*/ 0 w 5545041"/>
                  <a:gd name="connsiteY15-776" fmla="*/ 597788 h 1468583"/>
                  <a:gd name="connsiteX0-777" fmla="*/ 0 w 5545041"/>
                  <a:gd name="connsiteY0-778" fmla="*/ 597788 h 1468583"/>
                  <a:gd name="connsiteX1-779" fmla="*/ 162210 w 5545041"/>
                  <a:gd name="connsiteY1-780" fmla="*/ 107374 h 1468583"/>
                  <a:gd name="connsiteX2-781" fmla="*/ 2493094 w 5545041"/>
                  <a:gd name="connsiteY2-782" fmla="*/ 33943 h 1468583"/>
                  <a:gd name="connsiteX3-783" fmla="*/ 3932116 w 5545041"/>
                  <a:gd name="connsiteY3-784" fmla="*/ 0 h 1468583"/>
                  <a:gd name="connsiteX4-785" fmla="*/ 5298470 w 5545041"/>
                  <a:gd name="connsiteY4-786" fmla="*/ 38101 h 1468583"/>
                  <a:gd name="connsiteX5-787" fmla="*/ 5483825 w 5545041"/>
                  <a:gd name="connsiteY5-788" fmla="*/ 346363 h 1468583"/>
                  <a:gd name="connsiteX6-789" fmla="*/ 5388322 w 5545041"/>
                  <a:gd name="connsiteY6-790" fmla="*/ 641427 h 1468583"/>
                  <a:gd name="connsiteX7-791" fmla="*/ 5483826 w 5545041"/>
                  <a:gd name="connsiteY7-792" fmla="*/ 845127 h 1468583"/>
                  <a:gd name="connsiteX8-793" fmla="*/ 5545041 w 5545041"/>
                  <a:gd name="connsiteY8-794" fmla="*/ 1215514 h 1468583"/>
                  <a:gd name="connsiteX9-795" fmla="*/ 5126663 w 5545041"/>
                  <a:gd name="connsiteY9-796" fmla="*/ 1462087 h 1468583"/>
                  <a:gd name="connsiteX10-797" fmla="*/ 3405644 w 5545041"/>
                  <a:gd name="connsiteY10-798" fmla="*/ 1468582 h 1468583"/>
                  <a:gd name="connsiteX11-799" fmla="*/ 3197825 w 5545041"/>
                  <a:gd name="connsiteY11-800" fmla="*/ 1413164 h 1468583"/>
                  <a:gd name="connsiteX12-801" fmla="*/ 2962299 w 5545041"/>
                  <a:gd name="connsiteY12-802" fmla="*/ 1468583 h 1468583"/>
                  <a:gd name="connsiteX13-803" fmla="*/ 290604 w 5545041"/>
                  <a:gd name="connsiteY13-804" fmla="*/ 1434377 h 1468583"/>
                  <a:gd name="connsiteX14-805" fmla="*/ 30177 w 5545041"/>
                  <a:gd name="connsiteY14-806" fmla="*/ 1215514 h 1468583"/>
                  <a:gd name="connsiteX15-807" fmla="*/ 0 w 5545041"/>
                  <a:gd name="connsiteY15-808" fmla="*/ 597788 h 1468583"/>
                  <a:gd name="connsiteX0-809" fmla="*/ 0 w 5545041"/>
                  <a:gd name="connsiteY0-810" fmla="*/ 597788 h 1468583"/>
                  <a:gd name="connsiteX1-811" fmla="*/ 162210 w 5545041"/>
                  <a:gd name="connsiteY1-812" fmla="*/ 107374 h 1468583"/>
                  <a:gd name="connsiteX2-813" fmla="*/ 2493094 w 5545041"/>
                  <a:gd name="connsiteY2-814" fmla="*/ 33943 h 1468583"/>
                  <a:gd name="connsiteX3-815" fmla="*/ 3932116 w 5545041"/>
                  <a:gd name="connsiteY3-816" fmla="*/ 0 h 1468583"/>
                  <a:gd name="connsiteX4-817" fmla="*/ 5298470 w 5545041"/>
                  <a:gd name="connsiteY4-818" fmla="*/ 38101 h 1468583"/>
                  <a:gd name="connsiteX5-819" fmla="*/ 5483825 w 5545041"/>
                  <a:gd name="connsiteY5-820" fmla="*/ 346363 h 1468583"/>
                  <a:gd name="connsiteX6-821" fmla="*/ 5388322 w 5545041"/>
                  <a:gd name="connsiteY6-822" fmla="*/ 641427 h 1468583"/>
                  <a:gd name="connsiteX7-823" fmla="*/ 5483826 w 5545041"/>
                  <a:gd name="connsiteY7-824" fmla="*/ 845127 h 1468583"/>
                  <a:gd name="connsiteX8-825" fmla="*/ 5545041 w 5545041"/>
                  <a:gd name="connsiteY8-826" fmla="*/ 1215514 h 1468583"/>
                  <a:gd name="connsiteX9-827" fmla="*/ 5126663 w 5545041"/>
                  <a:gd name="connsiteY9-828" fmla="*/ 1462087 h 1468583"/>
                  <a:gd name="connsiteX10-829" fmla="*/ 3405644 w 5545041"/>
                  <a:gd name="connsiteY10-830" fmla="*/ 1468582 h 1468583"/>
                  <a:gd name="connsiteX11-831" fmla="*/ 2962299 w 5545041"/>
                  <a:gd name="connsiteY11-832" fmla="*/ 1468583 h 1468583"/>
                  <a:gd name="connsiteX12-833" fmla="*/ 290604 w 5545041"/>
                  <a:gd name="connsiteY12-834" fmla="*/ 1434377 h 1468583"/>
                  <a:gd name="connsiteX13-835" fmla="*/ 30177 w 5545041"/>
                  <a:gd name="connsiteY13-836" fmla="*/ 1215514 h 1468583"/>
                  <a:gd name="connsiteX14-837" fmla="*/ 0 w 5545041"/>
                  <a:gd name="connsiteY14-838" fmla="*/ 597788 h 1468583"/>
                  <a:gd name="connsiteX0-839" fmla="*/ 0 w 5545041"/>
                  <a:gd name="connsiteY0-840" fmla="*/ 597788 h 1468583"/>
                  <a:gd name="connsiteX1-841" fmla="*/ 162210 w 5545041"/>
                  <a:gd name="connsiteY1-842" fmla="*/ 107374 h 1468583"/>
                  <a:gd name="connsiteX2-843" fmla="*/ 2493094 w 5545041"/>
                  <a:gd name="connsiteY2-844" fmla="*/ 33943 h 1468583"/>
                  <a:gd name="connsiteX3-845" fmla="*/ 3932116 w 5545041"/>
                  <a:gd name="connsiteY3-846" fmla="*/ 0 h 1468583"/>
                  <a:gd name="connsiteX4-847" fmla="*/ 5298470 w 5545041"/>
                  <a:gd name="connsiteY4-848" fmla="*/ 38101 h 1468583"/>
                  <a:gd name="connsiteX5-849" fmla="*/ 5483825 w 5545041"/>
                  <a:gd name="connsiteY5-850" fmla="*/ 346363 h 1468583"/>
                  <a:gd name="connsiteX6-851" fmla="*/ 5388322 w 5545041"/>
                  <a:gd name="connsiteY6-852" fmla="*/ 641427 h 1468583"/>
                  <a:gd name="connsiteX7-853" fmla="*/ 5483826 w 5545041"/>
                  <a:gd name="connsiteY7-854" fmla="*/ 845127 h 1468583"/>
                  <a:gd name="connsiteX8-855" fmla="*/ 5545041 w 5545041"/>
                  <a:gd name="connsiteY8-856" fmla="*/ 1215514 h 1468583"/>
                  <a:gd name="connsiteX9-857" fmla="*/ 5126663 w 5545041"/>
                  <a:gd name="connsiteY9-858" fmla="*/ 1462087 h 1468583"/>
                  <a:gd name="connsiteX10-859" fmla="*/ 3405644 w 5545041"/>
                  <a:gd name="connsiteY10-860" fmla="*/ 1468582 h 1468583"/>
                  <a:gd name="connsiteX11-861" fmla="*/ 2962299 w 5545041"/>
                  <a:gd name="connsiteY11-862" fmla="*/ 1468583 h 1468583"/>
                  <a:gd name="connsiteX12-863" fmla="*/ 1737824 w 5545041"/>
                  <a:gd name="connsiteY12-864" fmla="*/ 1444682 h 1468583"/>
                  <a:gd name="connsiteX13-865" fmla="*/ 290604 w 5545041"/>
                  <a:gd name="connsiteY13-866" fmla="*/ 1434377 h 1468583"/>
                  <a:gd name="connsiteX14-867" fmla="*/ 30177 w 5545041"/>
                  <a:gd name="connsiteY14-868" fmla="*/ 1215514 h 1468583"/>
                  <a:gd name="connsiteX15-869" fmla="*/ 0 w 5545041"/>
                  <a:gd name="connsiteY15-870" fmla="*/ 597788 h 1468583"/>
                  <a:gd name="connsiteX0-871" fmla="*/ 0 w 5545041"/>
                  <a:gd name="connsiteY0-872" fmla="*/ 597788 h 1468583"/>
                  <a:gd name="connsiteX1-873" fmla="*/ 162210 w 5545041"/>
                  <a:gd name="connsiteY1-874" fmla="*/ 107374 h 1468583"/>
                  <a:gd name="connsiteX2-875" fmla="*/ 2493094 w 5545041"/>
                  <a:gd name="connsiteY2-876" fmla="*/ 33943 h 1468583"/>
                  <a:gd name="connsiteX3-877" fmla="*/ 3932116 w 5545041"/>
                  <a:gd name="connsiteY3-878" fmla="*/ 0 h 1468583"/>
                  <a:gd name="connsiteX4-879" fmla="*/ 5298470 w 5545041"/>
                  <a:gd name="connsiteY4-880" fmla="*/ 38101 h 1468583"/>
                  <a:gd name="connsiteX5-881" fmla="*/ 5483825 w 5545041"/>
                  <a:gd name="connsiteY5-882" fmla="*/ 346363 h 1468583"/>
                  <a:gd name="connsiteX6-883" fmla="*/ 5388322 w 5545041"/>
                  <a:gd name="connsiteY6-884" fmla="*/ 641427 h 1468583"/>
                  <a:gd name="connsiteX7-885" fmla="*/ 5483826 w 5545041"/>
                  <a:gd name="connsiteY7-886" fmla="*/ 845127 h 1468583"/>
                  <a:gd name="connsiteX8-887" fmla="*/ 5545041 w 5545041"/>
                  <a:gd name="connsiteY8-888" fmla="*/ 1215514 h 1468583"/>
                  <a:gd name="connsiteX9-889" fmla="*/ 5126663 w 5545041"/>
                  <a:gd name="connsiteY9-890" fmla="*/ 1462087 h 1468583"/>
                  <a:gd name="connsiteX10-891" fmla="*/ 3405644 w 5545041"/>
                  <a:gd name="connsiteY10-892" fmla="*/ 1468582 h 1468583"/>
                  <a:gd name="connsiteX11-893" fmla="*/ 2962299 w 5545041"/>
                  <a:gd name="connsiteY11-894" fmla="*/ 1468583 h 1468583"/>
                  <a:gd name="connsiteX12-895" fmla="*/ 1853598 w 5545041"/>
                  <a:gd name="connsiteY12-896" fmla="*/ 1380952 h 1468583"/>
                  <a:gd name="connsiteX13-897" fmla="*/ 290604 w 5545041"/>
                  <a:gd name="connsiteY13-898" fmla="*/ 1434377 h 1468583"/>
                  <a:gd name="connsiteX14-899" fmla="*/ 30177 w 5545041"/>
                  <a:gd name="connsiteY14-900" fmla="*/ 1215514 h 1468583"/>
                  <a:gd name="connsiteX15-901" fmla="*/ 0 w 5545041"/>
                  <a:gd name="connsiteY15-902" fmla="*/ 597788 h 1468583"/>
                  <a:gd name="connsiteX0-903" fmla="*/ 0 w 5545041"/>
                  <a:gd name="connsiteY0-904" fmla="*/ 597788 h 1468583"/>
                  <a:gd name="connsiteX1-905" fmla="*/ 162210 w 5545041"/>
                  <a:gd name="connsiteY1-906" fmla="*/ 107374 h 1468583"/>
                  <a:gd name="connsiteX2-907" fmla="*/ 2493094 w 5545041"/>
                  <a:gd name="connsiteY2-908" fmla="*/ 33943 h 1468583"/>
                  <a:gd name="connsiteX3-909" fmla="*/ 3932116 w 5545041"/>
                  <a:gd name="connsiteY3-910" fmla="*/ 0 h 1468583"/>
                  <a:gd name="connsiteX4-911" fmla="*/ 5298470 w 5545041"/>
                  <a:gd name="connsiteY4-912" fmla="*/ 38101 h 1468583"/>
                  <a:gd name="connsiteX5-913" fmla="*/ 5483825 w 5545041"/>
                  <a:gd name="connsiteY5-914" fmla="*/ 346363 h 1468583"/>
                  <a:gd name="connsiteX6-915" fmla="*/ 5388322 w 5545041"/>
                  <a:gd name="connsiteY6-916" fmla="*/ 641427 h 1468583"/>
                  <a:gd name="connsiteX7-917" fmla="*/ 5483826 w 5545041"/>
                  <a:gd name="connsiteY7-918" fmla="*/ 845127 h 1468583"/>
                  <a:gd name="connsiteX8-919" fmla="*/ 5545041 w 5545041"/>
                  <a:gd name="connsiteY8-920" fmla="*/ 1215514 h 1468583"/>
                  <a:gd name="connsiteX9-921" fmla="*/ 5126663 w 5545041"/>
                  <a:gd name="connsiteY9-922" fmla="*/ 1462087 h 1468583"/>
                  <a:gd name="connsiteX10-923" fmla="*/ 3405644 w 5545041"/>
                  <a:gd name="connsiteY10-924" fmla="*/ 1468582 h 1468583"/>
                  <a:gd name="connsiteX11-925" fmla="*/ 2962299 w 5545041"/>
                  <a:gd name="connsiteY11-926" fmla="*/ 1468583 h 1468583"/>
                  <a:gd name="connsiteX12-927" fmla="*/ 1853598 w 5545041"/>
                  <a:gd name="connsiteY12-928" fmla="*/ 1380952 h 1468583"/>
                  <a:gd name="connsiteX13-929" fmla="*/ 290604 w 5545041"/>
                  <a:gd name="connsiteY13-930" fmla="*/ 1434377 h 1468583"/>
                  <a:gd name="connsiteX14-931" fmla="*/ 30177 w 5545041"/>
                  <a:gd name="connsiteY14-932" fmla="*/ 1215514 h 1468583"/>
                  <a:gd name="connsiteX15-933" fmla="*/ 0 w 5545041"/>
                  <a:gd name="connsiteY15-934" fmla="*/ 597788 h 1468583"/>
                  <a:gd name="connsiteX0-935" fmla="*/ 0 w 5545041"/>
                  <a:gd name="connsiteY0-936" fmla="*/ 597788 h 1468583"/>
                  <a:gd name="connsiteX1-937" fmla="*/ 162210 w 5545041"/>
                  <a:gd name="connsiteY1-938" fmla="*/ 107374 h 1468583"/>
                  <a:gd name="connsiteX2-939" fmla="*/ 2493094 w 5545041"/>
                  <a:gd name="connsiteY2-940" fmla="*/ 33943 h 1468583"/>
                  <a:gd name="connsiteX3-941" fmla="*/ 3932116 w 5545041"/>
                  <a:gd name="connsiteY3-942" fmla="*/ 0 h 1468583"/>
                  <a:gd name="connsiteX4-943" fmla="*/ 5298470 w 5545041"/>
                  <a:gd name="connsiteY4-944" fmla="*/ 38101 h 1468583"/>
                  <a:gd name="connsiteX5-945" fmla="*/ 5483825 w 5545041"/>
                  <a:gd name="connsiteY5-946" fmla="*/ 346363 h 1468583"/>
                  <a:gd name="connsiteX6-947" fmla="*/ 5388322 w 5545041"/>
                  <a:gd name="connsiteY6-948" fmla="*/ 641427 h 1468583"/>
                  <a:gd name="connsiteX7-949" fmla="*/ 5483826 w 5545041"/>
                  <a:gd name="connsiteY7-950" fmla="*/ 845127 h 1468583"/>
                  <a:gd name="connsiteX8-951" fmla="*/ 5545041 w 5545041"/>
                  <a:gd name="connsiteY8-952" fmla="*/ 1215514 h 1468583"/>
                  <a:gd name="connsiteX9-953" fmla="*/ 5126663 w 5545041"/>
                  <a:gd name="connsiteY9-954" fmla="*/ 1462087 h 1468583"/>
                  <a:gd name="connsiteX10-955" fmla="*/ 3405644 w 5545041"/>
                  <a:gd name="connsiteY10-956" fmla="*/ 1468582 h 1468583"/>
                  <a:gd name="connsiteX11-957" fmla="*/ 2962299 w 5545041"/>
                  <a:gd name="connsiteY11-958" fmla="*/ 1468583 h 1468583"/>
                  <a:gd name="connsiteX12-959" fmla="*/ 1853598 w 5545041"/>
                  <a:gd name="connsiteY12-960" fmla="*/ 1380952 h 1468583"/>
                  <a:gd name="connsiteX13-961" fmla="*/ 1419449 w 5545041"/>
                  <a:gd name="connsiteY13-962" fmla="*/ 1380952 h 1468583"/>
                  <a:gd name="connsiteX14-963" fmla="*/ 290604 w 5545041"/>
                  <a:gd name="connsiteY14-964" fmla="*/ 1434377 h 1468583"/>
                  <a:gd name="connsiteX15-965" fmla="*/ 30177 w 5545041"/>
                  <a:gd name="connsiteY15-966" fmla="*/ 1215514 h 1468583"/>
                  <a:gd name="connsiteX16" fmla="*/ 0 w 5545041"/>
                  <a:gd name="connsiteY16" fmla="*/ 597788 h 1468583"/>
                  <a:gd name="connsiteX0-967" fmla="*/ 0 w 5545041"/>
                  <a:gd name="connsiteY0-968" fmla="*/ 597788 h 1468583"/>
                  <a:gd name="connsiteX1-969" fmla="*/ 162210 w 5545041"/>
                  <a:gd name="connsiteY1-970" fmla="*/ 107374 h 1468583"/>
                  <a:gd name="connsiteX2-971" fmla="*/ 2493094 w 5545041"/>
                  <a:gd name="connsiteY2-972" fmla="*/ 33943 h 1468583"/>
                  <a:gd name="connsiteX3-973" fmla="*/ 3932116 w 5545041"/>
                  <a:gd name="connsiteY3-974" fmla="*/ 0 h 1468583"/>
                  <a:gd name="connsiteX4-975" fmla="*/ 5298470 w 5545041"/>
                  <a:gd name="connsiteY4-976" fmla="*/ 38101 h 1468583"/>
                  <a:gd name="connsiteX5-977" fmla="*/ 5483825 w 5545041"/>
                  <a:gd name="connsiteY5-978" fmla="*/ 346363 h 1468583"/>
                  <a:gd name="connsiteX6-979" fmla="*/ 5388322 w 5545041"/>
                  <a:gd name="connsiteY6-980" fmla="*/ 641427 h 1468583"/>
                  <a:gd name="connsiteX7-981" fmla="*/ 5483826 w 5545041"/>
                  <a:gd name="connsiteY7-982" fmla="*/ 845127 h 1468583"/>
                  <a:gd name="connsiteX8-983" fmla="*/ 5545041 w 5545041"/>
                  <a:gd name="connsiteY8-984" fmla="*/ 1215514 h 1468583"/>
                  <a:gd name="connsiteX9-985" fmla="*/ 5126663 w 5545041"/>
                  <a:gd name="connsiteY9-986" fmla="*/ 1462087 h 1468583"/>
                  <a:gd name="connsiteX10-987" fmla="*/ 3405644 w 5545041"/>
                  <a:gd name="connsiteY10-988" fmla="*/ 1468582 h 1468583"/>
                  <a:gd name="connsiteX11-989" fmla="*/ 2962299 w 5545041"/>
                  <a:gd name="connsiteY11-990" fmla="*/ 1468583 h 1468583"/>
                  <a:gd name="connsiteX12-991" fmla="*/ 1853598 w 5545041"/>
                  <a:gd name="connsiteY12-992" fmla="*/ 1380952 h 1468583"/>
                  <a:gd name="connsiteX13-993" fmla="*/ 1491807 w 5545041"/>
                  <a:gd name="connsiteY13-994" fmla="*/ 1444682 h 1468583"/>
                  <a:gd name="connsiteX14-995" fmla="*/ 290604 w 5545041"/>
                  <a:gd name="connsiteY14-996" fmla="*/ 1434377 h 1468583"/>
                  <a:gd name="connsiteX15-997" fmla="*/ 30177 w 5545041"/>
                  <a:gd name="connsiteY15-998" fmla="*/ 1215514 h 1468583"/>
                  <a:gd name="connsiteX16-999" fmla="*/ 0 w 5545041"/>
                  <a:gd name="connsiteY16-1000" fmla="*/ 597788 h 1468583"/>
                  <a:gd name="connsiteX0-1001" fmla="*/ 0 w 5545041"/>
                  <a:gd name="connsiteY0-1002" fmla="*/ 597788 h 1468583"/>
                  <a:gd name="connsiteX1-1003" fmla="*/ 162210 w 5545041"/>
                  <a:gd name="connsiteY1-1004" fmla="*/ 107374 h 1468583"/>
                  <a:gd name="connsiteX2-1005" fmla="*/ 2493094 w 5545041"/>
                  <a:gd name="connsiteY2-1006" fmla="*/ 33943 h 1468583"/>
                  <a:gd name="connsiteX3-1007" fmla="*/ 3932116 w 5545041"/>
                  <a:gd name="connsiteY3-1008" fmla="*/ 0 h 1468583"/>
                  <a:gd name="connsiteX4-1009" fmla="*/ 5298470 w 5545041"/>
                  <a:gd name="connsiteY4-1010" fmla="*/ 38101 h 1468583"/>
                  <a:gd name="connsiteX5-1011" fmla="*/ 5483825 w 5545041"/>
                  <a:gd name="connsiteY5-1012" fmla="*/ 346363 h 1468583"/>
                  <a:gd name="connsiteX6-1013" fmla="*/ 5388322 w 5545041"/>
                  <a:gd name="connsiteY6-1014" fmla="*/ 641427 h 1468583"/>
                  <a:gd name="connsiteX7-1015" fmla="*/ 5483826 w 5545041"/>
                  <a:gd name="connsiteY7-1016" fmla="*/ 845127 h 1468583"/>
                  <a:gd name="connsiteX8-1017" fmla="*/ 5545041 w 5545041"/>
                  <a:gd name="connsiteY8-1018" fmla="*/ 1215514 h 1468583"/>
                  <a:gd name="connsiteX9-1019" fmla="*/ 5126663 w 5545041"/>
                  <a:gd name="connsiteY9-1020" fmla="*/ 1462087 h 1468583"/>
                  <a:gd name="connsiteX10-1021" fmla="*/ 3854264 w 5545041"/>
                  <a:gd name="connsiteY10-1022" fmla="*/ 1452650 h 1468583"/>
                  <a:gd name="connsiteX11-1023" fmla="*/ 2962299 w 5545041"/>
                  <a:gd name="connsiteY11-1024" fmla="*/ 1468583 h 1468583"/>
                  <a:gd name="connsiteX12-1025" fmla="*/ 1853598 w 5545041"/>
                  <a:gd name="connsiteY12-1026" fmla="*/ 1380952 h 1468583"/>
                  <a:gd name="connsiteX13-1027" fmla="*/ 1491807 w 5545041"/>
                  <a:gd name="connsiteY13-1028" fmla="*/ 1444682 h 1468583"/>
                  <a:gd name="connsiteX14-1029" fmla="*/ 290604 w 5545041"/>
                  <a:gd name="connsiteY14-1030" fmla="*/ 1434377 h 1468583"/>
                  <a:gd name="connsiteX15-1031" fmla="*/ 30177 w 5545041"/>
                  <a:gd name="connsiteY15-1032" fmla="*/ 1215514 h 1468583"/>
                  <a:gd name="connsiteX16-1033" fmla="*/ 0 w 5545041"/>
                  <a:gd name="connsiteY16-1034" fmla="*/ 597788 h 1468583"/>
                  <a:gd name="connsiteX0-1035" fmla="*/ 0 w 5545041"/>
                  <a:gd name="connsiteY0-1036" fmla="*/ 565923 h 1436718"/>
                  <a:gd name="connsiteX1-1037" fmla="*/ 162210 w 5545041"/>
                  <a:gd name="connsiteY1-1038" fmla="*/ 75509 h 1436718"/>
                  <a:gd name="connsiteX2-1039" fmla="*/ 2493094 w 5545041"/>
                  <a:gd name="connsiteY2-1040" fmla="*/ 2078 h 1436718"/>
                  <a:gd name="connsiteX3-1041" fmla="*/ 4018947 w 5545041"/>
                  <a:gd name="connsiteY3-1042" fmla="*/ 0 h 1436718"/>
                  <a:gd name="connsiteX4-1043" fmla="*/ 5298470 w 5545041"/>
                  <a:gd name="connsiteY4-1044" fmla="*/ 6236 h 1436718"/>
                  <a:gd name="connsiteX5-1045" fmla="*/ 5483825 w 5545041"/>
                  <a:gd name="connsiteY5-1046" fmla="*/ 314498 h 1436718"/>
                  <a:gd name="connsiteX6-1047" fmla="*/ 5388322 w 5545041"/>
                  <a:gd name="connsiteY6-1048" fmla="*/ 609562 h 1436718"/>
                  <a:gd name="connsiteX7-1049" fmla="*/ 5483826 w 5545041"/>
                  <a:gd name="connsiteY7-1050" fmla="*/ 813262 h 1436718"/>
                  <a:gd name="connsiteX8-1051" fmla="*/ 5545041 w 5545041"/>
                  <a:gd name="connsiteY8-1052" fmla="*/ 1183649 h 1436718"/>
                  <a:gd name="connsiteX9-1053" fmla="*/ 5126663 w 5545041"/>
                  <a:gd name="connsiteY9-1054" fmla="*/ 1430222 h 1436718"/>
                  <a:gd name="connsiteX10-1055" fmla="*/ 3854264 w 5545041"/>
                  <a:gd name="connsiteY10-1056" fmla="*/ 1420785 h 1436718"/>
                  <a:gd name="connsiteX11-1057" fmla="*/ 2962299 w 5545041"/>
                  <a:gd name="connsiteY11-1058" fmla="*/ 1436718 h 1436718"/>
                  <a:gd name="connsiteX12-1059" fmla="*/ 1853598 w 5545041"/>
                  <a:gd name="connsiteY12-1060" fmla="*/ 1349087 h 1436718"/>
                  <a:gd name="connsiteX13-1061" fmla="*/ 1491807 w 5545041"/>
                  <a:gd name="connsiteY13-1062" fmla="*/ 1412817 h 1436718"/>
                  <a:gd name="connsiteX14-1063" fmla="*/ 290604 w 5545041"/>
                  <a:gd name="connsiteY14-1064" fmla="*/ 1402512 h 1436718"/>
                  <a:gd name="connsiteX15-1065" fmla="*/ 30177 w 5545041"/>
                  <a:gd name="connsiteY15-1066" fmla="*/ 1183649 h 1436718"/>
                  <a:gd name="connsiteX16-1067" fmla="*/ 0 w 5545041"/>
                  <a:gd name="connsiteY16-1068" fmla="*/ 565923 h 14367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91" y="connsiteY9-92"/>
                  </a:cxn>
                  <a:cxn ang="0">
                    <a:pos x="connsiteX10-113" y="connsiteY10-114"/>
                  </a:cxn>
                  <a:cxn ang="0">
                    <a:pos x="connsiteX11-137" y="connsiteY11-138"/>
                  </a:cxn>
                  <a:cxn ang="0">
                    <a:pos x="connsiteX12-235" y="connsiteY12-236"/>
                  </a:cxn>
                  <a:cxn ang="0">
                    <a:pos x="connsiteX13-315" y="connsiteY13-316"/>
                  </a:cxn>
                  <a:cxn ang="0">
                    <a:pos x="connsiteX14-373" y="connsiteY14-374"/>
                  </a:cxn>
                  <a:cxn ang="0">
                    <a:pos x="connsiteX15-615" y="connsiteY15-616"/>
                  </a:cxn>
                  <a:cxn ang="0">
                    <a:pos x="connsiteX16-999" y="connsiteY16-1000"/>
                  </a:cxn>
                </a:cxnLst>
                <a:rect l="l" t="t" r="r" b="b"/>
                <a:pathLst>
                  <a:path w="5545041" h="1436718">
                    <a:moveTo>
                      <a:pt x="0" y="565923"/>
                    </a:moveTo>
                    <a:cubicBezTo>
                      <a:pt x="0" y="429745"/>
                      <a:pt x="26032" y="75509"/>
                      <a:pt x="162210" y="75509"/>
                    </a:cubicBezTo>
                    <a:cubicBezTo>
                      <a:pt x="295393" y="-6464"/>
                      <a:pt x="1778020" y="924"/>
                      <a:pt x="2493094" y="2078"/>
                    </a:cubicBezTo>
                    <a:lnTo>
                      <a:pt x="4018947" y="0"/>
                    </a:lnTo>
                    <a:lnTo>
                      <a:pt x="5298470" y="6236"/>
                    </a:lnTo>
                    <a:cubicBezTo>
                      <a:pt x="5561706" y="43181"/>
                      <a:pt x="5445039" y="273403"/>
                      <a:pt x="5483825" y="314498"/>
                    </a:cubicBezTo>
                    <a:cubicBezTo>
                      <a:pt x="5522611" y="355593"/>
                      <a:pt x="5392940" y="505653"/>
                      <a:pt x="5388322" y="609562"/>
                    </a:cubicBezTo>
                    <a:cubicBezTo>
                      <a:pt x="5386389" y="777907"/>
                      <a:pt x="5485759" y="644917"/>
                      <a:pt x="5483826" y="813262"/>
                    </a:cubicBezTo>
                    <a:lnTo>
                      <a:pt x="5545041" y="1183649"/>
                    </a:lnTo>
                    <a:cubicBezTo>
                      <a:pt x="5545041" y="1319827"/>
                      <a:pt x="5262841" y="1430222"/>
                      <a:pt x="5126663" y="1430222"/>
                    </a:cubicBezTo>
                    <a:lnTo>
                      <a:pt x="3854264" y="1420785"/>
                    </a:lnTo>
                    <a:lnTo>
                      <a:pt x="2962299" y="1436718"/>
                    </a:lnTo>
                    <a:cubicBezTo>
                      <a:pt x="2592732" y="1407508"/>
                      <a:pt x="2107393" y="1426095"/>
                      <a:pt x="1853598" y="1349087"/>
                    </a:cubicBezTo>
                    <a:lnTo>
                      <a:pt x="1491807" y="1412817"/>
                    </a:lnTo>
                    <a:lnTo>
                      <a:pt x="290604" y="1402512"/>
                    </a:lnTo>
                    <a:cubicBezTo>
                      <a:pt x="154426" y="1402512"/>
                      <a:pt x="30177" y="1319827"/>
                      <a:pt x="30177" y="1183649"/>
                    </a:cubicBezTo>
                    <a:cubicBezTo>
                      <a:pt x="30177" y="854896"/>
                      <a:pt x="41564" y="1019367"/>
                      <a:pt x="0" y="56592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23" name="Rectangle 15"/>
              <p:cNvSpPr/>
              <p:nvPr/>
            </p:nvSpPr>
            <p:spPr>
              <a:xfrm>
                <a:off x="5055530" y="5454322"/>
                <a:ext cx="4839815" cy="1051888"/>
              </a:xfrm>
              <a:custGeom>
                <a:avLst/>
                <a:gdLst>
                  <a:gd name="connsiteX0" fmla="*/ 0 w 4628077"/>
                  <a:gd name="connsiteY0" fmla="*/ 208471 h 1250801"/>
                  <a:gd name="connsiteX1" fmla="*/ 208471 w 4628077"/>
                  <a:gd name="connsiteY1" fmla="*/ 0 h 1250801"/>
                  <a:gd name="connsiteX2" fmla="*/ 4419606 w 4628077"/>
                  <a:gd name="connsiteY2" fmla="*/ 0 h 1250801"/>
                  <a:gd name="connsiteX3" fmla="*/ 4628077 w 4628077"/>
                  <a:gd name="connsiteY3" fmla="*/ 208471 h 1250801"/>
                  <a:gd name="connsiteX4" fmla="*/ 4628077 w 4628077"/>
                  <a:gd name="connsiteY4" fmla="*/ 1042330 h 1250801"/>
                  <a:gd name="connsiteX5" fmla="*/ 4419606 w 4628077"/>
                  <a:gd name="connsiteY5" fmla="*/ 1250801 h 1250801"/>
                  <a:gd name="connsiteX6" fmla="*/ 208471 w 4628077"/>
                  <a:gd name="connsiteY6" fmla="*/ 1250801 h 1250801"/>
                  <a:gd name="connsiteX7" fmla="*/ 0 w 4628077"/>
                  <a:gd name="connsiteY7" fmla="*/ 1042330 h 1250801"/>
                  <a:gd name="connsiteX8" fmla="*/ 0 w 4628077"/>
                  <a:gd name="connsiteY8" fmla="*/ 208471 h 1250801"/>
                  <a:gd name="connsiteX0-1" fmla="*/ 96982 w 4628077"/>
                  <a:gd name="connsiteY0-2" fmla="*/ 291598 h 1250801"/>
                  <a:gd name="connsiteX1-3" fmla="*/ 208471 w 4628077"/>
                  <a:gd name="connsiteY1-4" fmla="*/ 0 h 1250801"/>
                  <a:gd name="connsiteX2-5" fmla="*/ 4419606 w 4628077"/>
                  <a:gd name="connsiteY2-6" fmla="*/ 0 h 1250801"/>
                  <a:gd name="connsiteX3-7" fmla="*/ 4628077 w 4628077"/>
                  <a:gd name="connsiteY3-8" fmla="*/ 208471 h 1250801"/>
                  <a:gd name="connsiteX4-9" fmla="*/ 4628077 w 4628077"/>
                  <a:gd name="connsiteY4-10" fmla="*/ 1042330 h 1250801"/>
                  <a:gd name="connsiteX5-11" fmla="*/ 4419606 w 4628077"/>
                  <a:gd name="connsiteY5-12" fmla="*/ 1250801 h 1250801"/>
                  <a:gd name="connsiteX6-13" fmla="*/ 208471 w 4628077"/>
                  <a:gd name="connsiteY6-14" fmla="*/ 1250801 h 1250801"/>
                  <a:gd name="connsiteX7-15" fmla="*/ 0 w 4628077"/>
                  <a:gd name="connsiteY7-16" fmla="*/ 1042330 h 1250801"/>
                  <a:gd name="connsiteX8-17" fmla="*/ 96982 w 4628077"/>
                  <a:gd name="connsiteY8-18" fmla="*/ 291598 h 1250801"/>
                  <a:gd name="connsiteX0-19" fmla="*/ 96982 w 4628077"/>
                  <a:gd name="connsiteY0-20" fmla="*/ 291600 h 1250803"/>
                  <a:gd name="connsiteX1-21" fmla="*/ 208471 w 4628077"/>
                  <a:gd name="connsiteY1-22" fmla="*/ 2 h 1250803"/>
                  <a:gd name="connsiteX2-23" fmla="*/ 2689117 w 4628077"/>
                  <a:gd name="connsiteY2-24" fmla="*/ 0 h 1250803"/>
                  <a:gd name="connsiteX3-25" fmla="*/ 4419606 w 4628077"/>
                  <a:gd name="connsiteY3-26" fmla="*/ 2 h 1250803"/>
                  <a:gd name="connsiteX4-27" fmla="*/ 4628077 w 4628077"/>
                  <a:gd name="connsiteY4-28" fmla="*/ 208473 h 1250803"/>
                  <a:gd name="connsiteX5-29" fmla="*/ 4628077 w 4628077"/>
                  <a:gd name="connsiteY5-30" fmla="*/ 1042332 h 1250803"/>
                  <a:gd name="connsiteX6-31" fmla="*/ 4419606 w 4628077"/>
                  <a:gd name="connsiteY6-32" fmla="*/ 1250803 h 1250803"/>
                  <a:gd name="connsiteX7-33" fmla="*/ 208471 w 4628077"/>
                  <a:gd name="connsiteY7-34" fmla="*/ 1250803 h 1250803"/>
                  <a:gd name="connsiteX8-35" fmla="*/ 0 w 4628077"/>
                  <a:gd name="connsiteY8-36" fmla="*/ 1042332 h 1250803"/>
                  <a:gd name="connsiteX9" fmla="*/ 96982 w 4628077"/>
                  <a:gd name="connsiteY9" fmla="*/ 291600 h 1250803"/>
                  <a:gd name="connsiteX0-37" fmla="*/ 96982 w 4628077"/>
                  <a:gd name="connsiteY0-38" fmla="*/ 291598 h 1250801"/>
                  <a:gd name="connsiteX1-39" fmla="*/ 208471 w 4628077"/>
                  <a:gd name="connsiteY1-40" fmla="*/ 0 h 1250801"/>
                  <a:gd name="connsiteX2-41" fmla="*/ 2689117 w 4628077"/>
                  <a:gd name="connsiteY2-42" fmla="*/ 83125 h 1250801"/>
                  <a:gd name="connsiteX3-43" fmla="*/ 4419606 w 4628077"/>
                  <a:gd name="connsiteY3-44" fmla="*/ 0 h 1250801"/>
                  <a:gd name="connsiteX4-45" fmla="*/ 4628077 w 4628077"/>
                  <a:gd name="connsiteY4-46" fmla="*/ 208471 h 1250801"/>
                  <a:gd name="connsiteX5-47" fmla="*/ 4628077 w 4628077"/>
                  <a:gd name="connsiteY5-48" fmla="*/ 1042330 h 1250801"/>
                  <a:gd name="connsiteX6-49" fmla="*/ 4419606 w 4628077"/>
                  <a:gd name="connsiteY6-50" fmla="*/ 1250801 h 1250801"/>
                  <a:gd name="connsiteX7-51" fmla="*/ 208471 w 4628077"/>
                  <a:gd name="connsiteY7-52" fmla="*/ 1250801 h 1250801"/>
                  <a:gd name="connsiteX8-53" fmla="*/ 0 w 4628077"/>
                  <a:gd name="connsiteY8-54" fmla="*/ 1042330 h 1250801"/>
                  <a:gd name="connsiteX9-55" fmla="*/ 96982 w 4628077"/>
                  <a:gd name="connsiteY9-56" fmla="*/ 291598 h 1250801"/>
                  <a:gd name="connsiteX0-57" fmla="*/ 96982 w 4628077"/>
                  <a:gd name="connsiteY0-58" fmla="*/ 291598 h 1250801"/>
                  <a:gd name="connsiteX1-59" fmla="*/ 277743 w 4628077"/>
                  <a:gd name="connsiteY1-60" fmla="*/ 0 h 1250801"/>
                  <a:gd name="connsiteX2-61" fmla="*/ 2689117 w 4628077"/>
                  <a:gd name="connsiteY2-62" fmla="*/ 83125 h 1250801"/>
                  <a:gd name="connsiteX3-63" fmla="*/ 4419606 w 4628077"/>
                  <a:gd name="connsiteY3-64" fmla="*/ 0 h 1250801"/>
                  <a:gd name="connsiteX4-65" fmla="*/ 4628077 w 4628077"/>
                  <a:gd name="connsiteY4-66" fmla="*/ 208471 h 1250801"/>
                  <a:gd name="connsiteX5-67" fmla="*/ 4628077 w 4628077"/>
                  <a:gd name="connsiteY5-68" fmla="*/ 1042330 h 1250801"/>
                  <a:gd name="connsiteX6-69" fmla="*/ 4419606 w 4628077"/>
                  <a:gd name="connsiteY6-70" fmla="*/ 1250801 h 1250801"/>
                  <a:gd name="connsiteX7-71" fmla="*/ 208471 w 4628077"/>
                  <a:gd name="connsiteY7-72" fmla="*/ 1250801 h 1250801"/>
                  <a:gd name="connsiteX8-73" fmla="*/ 0 w 4628077"/>
                  <a:gd name="connsiteY8-74" fmla="*/ 1042330 h 1250801"/>
                  <a:gd name="connsiteX9-75" fmla="*/ 96982 w 4628077"/>
                  <a:gd name="connsiteY9-76" fmla="*/ 291598 h 1250801"/>
                  <a:gd name="connsiteX0-77" fmla="*/ 96982 w 4628077"/>
                  <a:gd name="connsiteY0-78" fmla="*/ 291598 h 1250801"/>
                  <a:gd name="connsiteX1-79" fmla="*/ 277743 w 4628077"/>
                  <a:gd name="connsiteY1-80" fmla="*/ 0 h 1250801"/>
                  <a:gd name="connsiteX2-81" fmla="*/ 2689117 w 4628077"/>
                  <a:gd name="connsiteY2-82" fmla="*/ 83125 h 1250801"/>
                  <a:gd name="connsiteX3-83" fmla="*/ 4419606 w 4628077"/>
                  <a:gd name="connsiteY3-84" fmla="*/ 0 h 1250801"/>
                  <a:gd name="connsiteX4-85" fmla="*/ 4628077 w 4628077"/>
                  <a:gd name="connsiteY4-86" fmla="*/ 208471 h 1250801"/>
                  <a:gd name="connsiteX5-87" fmla="*/ 4628077 w 4628077"/>
                  <a:gd name="connsiteY5-88" fmla="*/ 1042330 h 1250801"/>
                  <a:gd name="connsiteX6-89" fmla="*/ 4419606 w 4628077"/>
                  <a:gd name="connsiteY6-90" fmla="*/ 1250801 h 1250801"/>
                  <a:gd name="connsiteX7-91" fmla="*/ 208471 w 4628077"/>
                  <a:gd name="connsiteY7-92" fmla="*/ 1250801 h 1250801"/>
                  <a:gd name="connsiteX8-93" fmla="*/ 0 w 4628077"/>
                  <a:gd name="connsiteY8-94" fmla="*/ 1042330 h 1250801"/>
                  <a:gd name="connsiteX9-95" fmla="*/ 96982 w 4628077"/>
                  <a:gd name="connsiteY9-96" fmla="*/ 291598 h 1250801"/>
                  <a:gd name="connsiteX0-97" fmla="*/ 96982 w 4628077"/>
                  <a:gd name="connsiteY0-98" fmla="*/ 291598 h 1250801"/>
                  <a:gd name="connsiteX1-99" fmla="*/ 125343 w 4628077"/>
                  <a:gd name="connsiteY1-100" fmla="*/ 27709 h 1250801"/>
                  <a:gd name="connsiteX2-101" fmla="*/ 2689117 w 4628077"/>
                  <a:gd name="connsiteY2-102" fmla="*/ 83125 h 1250801"/>
                  <a:gd name="connsiteX3-103" fmla="*/ 4419606 w 4628077"/>
                  <a:gd name="connsiteY3-104" fmla="*/ 0 h 1250801"/>
                  <a:gd name="connsiteX4-105" fmla="*/ 4628077 w 4628077"/>
                  <a:gd name="connsiteY4-106" fmla="*/ 208471 h 1250801"/>
                  <a:gd name="connsiteX5-107" fmla="*/ 4628077 w 4628077"/>
                  <a:gd name="connsiteY5-108" fmla="*/ 1042330 h 1250801"/>
                  <a:gd name="connsiteX6-109" fmla="*/ 4419606 w 4628077"/>
                  <a:gd name="connsiteY6-110" fmla="*/ 1250801 h 1250801"/>
                  <a:gd name="connsiteX7-111" fmla="*/ 208471 w 4628077"/>
                  <a:gd name="connsiteY7-112" fmla="*/ 1250801 h 1250801"/>
                  <a:gd name="connsiteX8-113" fmla="*/ 0 w 4628077"/>
                  <a:gd name="connsiteY8-114" fmla="*/ 1042330 h 1250801"/>
                  <a:gd name="connsiteX9-115" fmla="*/ 96982 w 4628077"/>
                  <a:gd name="connsiteY9-116" fmla="*/ 291598 h 1250801"/>
                  <a:gd name="connsiteX0-117" fmla="*/ 96982 w 4628077"/>
                  <a:gd name="connsiteY0-118" fmla="*/ 291598 h 1250801"/>
                  <a:gd name="connsiteX1-119" fmla="*/ 125343 w 4628077"/>
                  <a:gd name="connsiteY1-120" fmla="*/ 27709 h 1250801"/>
                  <a:gd name="connsiteX2-121" fmla="*/ 2689117 w 4628077"/>
                  <a:gd name="connsiteY2-122" fmla="*/ 83125 h 1250801"/>
                  <a:gd name="connsiteX3-123" fmla="*/ 4419606 w 4628077"/>
                  <a:gd name="connsiteY3-124" fmla="*/ 0 h 1250801"/>
                  <a:gd name="connsiteX4-125" fmla="*/ 4628077 w 4628077"/>
                  <a:gd name="connsiteY4-126" fmla="*/ 208471 h 1250801"/>
                  <a:gd name="connsiteX5-127" fmla="*/ 4628077 w 4628077"/>
                  <a:gd name="connsiteY5-128" fmla="*/ 1042330 h 1250801"/>
                  <a:gd name="connsiteX6-129" fmla="*/ 4419606 w 4628077"/>
                  <a:gd name="connsiteY6-130" fmla="*/ 1250801 h 1250801"/>
                  <a:gd name="connsiteX7-131" fmla="*/ 1469917 w 4628077"/>
                  <a:gd name="connsiteY7-132" fmla="*/ 1233052 h 1250801"/>
                  <a:gd name="connsiteX8-133" fmla="*/ 208471 w 4628077"/>
                  <a:gd name="connsiteY8-134" fmla="*/ 1250801 h 1250801"/>
                  <a:gd name="connsiteX9-135" fmla="*/ 0 w 4628077"/>
                  <a:gd name="connsiteY9-136" fmla="*/ 1042330 h 1250801"/>
                  <a:gd name="connsiteX10" fmla="*/ 96982 w 4628077"/>
                  <a:gd name="connsiteY10" fmla="*/ 291598 h 1250801"/>
                  <a:gd name="connsiteX0-137" fmla="*/ 96982 w 4628077"/>
                  <a:gd name="connsiteY0-138" fmla="*/ 291598 h 1250801"/>
                  <a:gd name="connsiteX1-139" fmla="*/ 125343 w 4628077"/>
                  <a:gd name="connsiteY1-140" fmla="*/ 27709 h 1250801"/>
                  <a:gd name="connsiteX2-141" fmla="*/ 2689117 w 4628077"/>
                  <a:gd name="connsiteY2-142" fmla="*/ 83125 h 1250801"/>
                  <a:gd name="connsiteX3-143" fmla="*/ 4419606 w 4628077"/>
                  <a:gd name="connsiteY3-144" fmla="*/ 0 h 1250801"/>
                  <a:gd name="connsiteX4-145" fmla="*/ 4628077 w 4628077"/>
                  <a:gd name="connsiteY4-146" fmla="*/ 208471 h 1250801"/>
                  <a:gd name="connsiteX5-147" fmla="*/ 4628077 w 4628077"/>
                  <a:gd name="connsiteY5-148" fmla="*/ 1042330 h 1250801"/>
                  <a:gd name="connsiteX6-149" fmla="*/ 4419606 w 4628077"/>
                  <a:gd name="connsiteY6-150" fmla="*/ 1250801 h 1250801"/>
                  <a:gd name="connsiteX7-151" fmla="*/ 1497626 w 4628077"/>
                  <a:gd name="connsiteY7-152" fmla="*/ 1205343 h 1250801"/>
                  <a:gd name="connsiteX8-153" fmla="*/ 208471 w 4628077"/>
                  <a:gd name="connsiteY8-154" fmla="*/ 1250801 h 1250801"/>
                  <a:gd name="connsiteX9-155" fmla="*/ 0 w 4628077"/>
                  <a:gd name="connsiteY9-156" fmla="*/ 1042330 h 1250801"/>
                  <a:gd name="connsiteX10-157" fmla="*/ 96982 w 4628077"/>
                  <a:gd name="connsiteY10-158" fmla="*/ 291598 h 1250801"/>
                  <a:gd name="connsiteX0-159" fmla="*/ 96982 w 4628077"/>
                  <a:gd name="connsiteY0-160" fmla="*/ 291598 h 1250801"/>
                  <a:gd name="connsiteX1-161" fmla="*/ 125343 w 4628077"/>
                  <a:gd name="connsiteY1-162" fmla="*/ 27709 h 1250801"/>
                  <a:gd name="connsiteX2-163" fmla="*/ 2689117 w 4628077"/>
                  <a:gd name="connsiteY2-164" fmla="*/ 83125 h 1250801"/>
                  <a:gd name="connsiteX3-165" fmla="*/ 4419606 w 4628077"/>
                  <a:gd name="connsiteY3-166" fmla="*/ 0 h 1250801"/>
                  <a:gd name="connsiteX4-167" fmla="*/ 4628077 w 4628077"/>
                  <a:gd name="connsiteY4-168" fmla="*/ 208471 h 1250801"/>
                  <a:gd name="connsiteX5-169" fmla="*/ 4628077 w 4628077"/>
                  <a:gd name="connsiteY5-170" fmla="*/ 1042330 h 1250801"/>
                  <a:gd name="connsiteX6-171" fmla="*/ 4419606 w 4628077"/>
                  <a:gd name="connsiteY6-172" fmla="*/ 1250801 h 1250801"/>
                  <a:gd name="connsiteX7-173" fmla="*/ 2841517 w 4628077"/>
                  <a:gd name="connsiteY7-174" fmla="*/ 1219198 h 1250801"/>
                  <a:gd name="connsiteX8-175" fmla="*/ 1497626 w 4628077"/>
                  <a:gd name="connsiteY8-176" fmla="*/ 1205343 h 1250801"/>
                  <a:gd name="connsiteX9-177" fmla="*/ 208471 w 4628077"/>
                  <a:gd name="connsiteY9-178" fmla="*/ 1250801 h 1250801"/>
                  <a:gd name="connsiteX10-179" fmla="*/ 0 w 4628077"/>
                  <a:gd name="connsiteY10-180" fmla="*/ 1042330 h 1250801"/>
                  <a:gd name="connsiteX11" fmla="*/ 96982 w 4628077"/>
                  <a:gd name="connsiteY11" fmla="*/ 291598 h 1250801"/>
                  <a:gd name="connsiteX0-181" fmla="*/ 96982 w 4628077"/>
                  <a:gd name="connsiteY0-182" fmla="*/ 291598 h 1250801"/>
                  <a:gd name="connsiteX1-183" fmla="*/ 125343 w 4628077"/>
                  <a:gd name="connsiteY1-184" fmla="*/ 27709 h 1250801"/>
                  <a:gd name="connsiteX2-185" fmla="*/ 2689117 w 4628077"/>
                  <a:gd name="connsiteY2-186" fmla="*/ 83125 h 1250801"/>
                  <a:gd name="connsiteX3-187" fmla="*/ 4419606 w 4628077"/>
                  <a:gd name="connsiteY3-188" fmla="*/ 0 h 1250801"/>
                  <a:gd name="connsiteX4-189" fmla="*/ 4628077 w 4628077"/>
                  <a:gd name="connsiteY4-190" fmla="*/ 208471 h 1250801"/>
                  <a:gd name="connsiteX5-191" fmla="*/ 4628077 w 4628077"/>
                  <a:gd name="connsiteY5-192" fmla="*/ 1042330 h 1250801"/>
                  <a:gd name="connsiteX6-193" fmla="*/ 4419606 w 4628077"/>
                  <a:gd name="connsiteY6-194" fmla="*/ 1250801 h 1250801"/>
                  <a:gd name="connsiteX7-195" fmla="*/ 2841517 w 4628077"/>
                  <a:gd name="connsiteY7-196" fmla="*/ 1219198 h 1250801"/>
                  <a:gd name="connsiteX8-197" fmla="*/ 2605990 w 4628077"/>
                  <a:gd name="connsiteY8-198" fmla="*/ 1191488 h 1250801"/>
                  <a:gd name="connsiteX9-199" fmla="*/ 1497626 w 4628077"/>
                  <a:gd name="connsiteY9-200" fmla="*/ 1205343 h 1250801"/>
                  <a:gd name="connsiteX10-201" fmla="*/ 208471 w 4628077"/>
                  <a:gd name="connsiteY10-202" fmla="*/ 1250801 h 1250801"/>
                  <a:gd name="connsiteX11-203" fmla="*/ 0 w 4628077"/>
                  <a:gd name="connsiteY11-204" fmla="*/ 1042330 h 1250801"/>
                  <a:gd name="connsiteX12" fmla="*/ 96982 w 4628077"/>
                  <a:gd name="connsiteY12" fmla="*/ 291598 h 1250801"/>
                  <a:gd name="connsiteX0-205" fmla="*/ 96982 w 4628077"/>
                  <a:gd name="connsiteY0-206" fmla="*/ 291598 h 1250801"/>
                  <a:gd name="connsiteX1-207" fmla="*/ 125343 w 4628077"/>
                  <a:gd name="connsiteY1-208" fmla="*/ 27709 h 1250801"/>
                  <a:gd name="connsiteX2-209" fmla="*/ 2689117 w 4628077"/>
                  <a:gd name="connsiteY2-210" fmla="*/ 83125 h 1250801"/>
                  <a:gd name="connsiteX3-211" fmla="*/ 4419606 w 4628077"/>
                  <a:gd name="connsiteY3-212" fmla="*/ 0 h 1250801"/>
                  <a:gd name="connsiteX4-213" fmla="*/ 4628077 w 4628077"/>
                  <a:gd name="connsiteY4-214" fmla="*/ 208471 h 1250801"/>
                  <a:gd name="connsiteX5-215" fmla="*/ 4628077 w 4628077"/>
                  <a:gd name="connsiteY5-216" fmla="*/ 1042330 h 1250801"/>
                  <a:gd name="connsiteX6-217" fmla="*/ 4419606 w 4628077"/>
                  <a:gd name="connsiteY6-218" fmla="*/ 1250801 h 1250801"/>
                  <a:gd name="connsiteX7-219" fmla="*/ 2841517 w 4628077"/>
                  <a:gd name="connsiteY7-220" fmla="*/ 1219198 h 1250801"/>
                  <a:gd name="connsiteX8-221" fmla="*/ 2605990 w 4628077"/>
                  <a:gd name="connsiteY8-222" fmla="*/ 1191488 h 1250801"/>
                  <a:gd name="connsiteX9-223" fmla="*/ 2398171 w 4628077"/>
                  <a:gd name="connsiteY9-224" fmla="*/ 1205343 h 1250801"/>
                  <a:gd name="connsiteX10-225" fmla="*/ 1497626 w 4628077"/>
                  <a:gd name="connsiteY10-226" fmla="*/ 1205343 h 1250801"/>
                  <a:gd name="connsiteX11-227" fmla="*/ 208471 w 4628077"/>
                  <a:gd name="connsiteY11-228" fmla="*/ 1250801 h 1250801"/>
                  <a:gd name="connsiteX12-229" fmla="*/ 0 w 4628077"/>
                  <a:gd name="connsiteY12-230" fmla="*/ 1042330 h 1250801"/>
                  <a:gd name="connsiteX13" fmla="*/ 96982 w 4628077"/>
                  <a:gd name="connsiteY13" fmla="*/ 291598 h 1250801"/>
                  <a:gd name="connsiteX0-231" fmla="*/ 96982 w 4628077"/>
                  <a:gd name="connsiteY0-232" fmla="*/ 291598 h 1250801"/>
                  <a:gd name="connsiteX1-233" fmla="*/ 125343 w 4628077"/>
                  <a:gd name="connsiteY1-234" fmla="*/ 27709 h 1250801"/>
                  <a:gd name="connsiteX2-235" fmla="*/ 2689117 w 4628077"/>
                  <a:gd name="connsiteY2-236" fmla="*/ 83125 h 1250801"/>
                  <a:gd name="connsiteX3-237" fmla="*/ 4419606 w 4628077"/>
                  <a:gd name="connsiteY3-238" fmla="*/ 0 h 1250801"/>
                  <a:gd name="connsiteX4-239" fmla="*/ 4628077 w 4628077"/>
                  <a:gd name="connsiteY4-240" fmla="*/ 208471 h 1250801"/>
                  <a:gd name="connsiteX5-241" fmla="*/ 4628077 w 4628077"/>
                  <a:gd name="connsiteY5-242" fmla="*/ 1042330 h 1250801"/>
                  <a:gd name="connsiteX6-243" fmla="*/ 4419606 w 4628077"/>
                  <a:gd name="connsiteY6-244" fmla="*/ 1250801 h 1250801"/>
                  <a:gd name="connsiteX7-245" fmla="*/ 2841517 w 4628077"/>
                  <a:gd name="connsiteY7-246" fmla="*/ 1219198 h 1250801"/>
                  <a:gd name="connsiteX8-247" fmla="*/ 2564426 w 4628077"/>
                  <a:gd name="connsiteY8-248" fmla="*/ 1094507 h 1250801"/>
                  <a:gd name="connsiteX9-249" fmla="*/ 2398171 w 4628077"/>
                  <a:gd name="connsiteY9-250" fmla="*/ 1205343 h 1250801"/>
                  <a:gd name="connsiteX10-251" fmla="*/ 1497626 w 4628077"/>
                  <a:gd name="connsiteY10-252" fmla="*/ 1205343 h 1250801"/>
                  <a:gd name="connsiteX11-253" fmla="*/ 208471 w 4628077"/>
                  <a:gd name="connsiteY11-254" fmla="*/ 1250801 h 1250801"/>
                  <a:gd name="connsiteX12-255" fmla="*/ 0 w 4628077"/>
                  <a:gd name="connsiteY12-256" fmla="*/ 1042330 h 1250801"/>
                  <a:gd name="connsiteX13-257" fmla="*/ 96982 w 4628077"/>
                  <a:gd name="connsiteY13-258" fmla="*/ 291598 h 1250801"/>
                  <a:gd name="connsiteX0-259" fmla="*/ 96982 w 4628077"/>
                  <a:gd name="connsiteY0-260" fmla="*/ 291598 h 1250801"/>
                  <a:gd name="connsiteX1-261" fmla="*/ 125343 w 4628077"/>
                  <a:gd name="connsiteY1-262" fmla="*/ 27709 h 1250801"/>
                  <a:gd name="connsiteX2-263" fmla="*/ 2689117 w 4628077"/>
                  <a:gd name="connsiteY2-264" fmla="*/ 83125 h 1250801"/>
                  <a:gd name="connsiteX3-265" fmla="*/ 4419606 w 4628077"/>
                  <a:gd name="connsiteY3-266" fmla="*/ 0 h 1250801"/>
                  <a:gd name="connsiteX4-267" fmla="*/ 4628077 w 4628077"/>
                  <a:gd name="connsiteY4-268" fmla="*/ 208471 h 1250801"/>
                  <a:gd name="connsiteX5-269" fmla="*/ 4628077 w 4628077"/>
                  <a:gd name="connsiteY5-270" fmla="*/ 1042330 h 1250801"/>
                  <a:gd name="connsiteX6-271" fmla="*/ 4419606 w 4628077"/>
                  <a:gd name="connsiteY6-272" fmla="*/ 1250801 h 1250801"/>
                  <a:gd name="connsiteX7-273" fmla="*/ 3783626 w 4628077"/>
                  <a:gd name="connsiteY7-274" fmla="*/ 1219198 h 1250801"/>
                  <a:gd name="connsiteX8-275" fmla="*/ 2841517 w 4628077"/>
                  <a:gd name="connsiteY8-276" fmla="*/ 1219198 h 1250801"/>
                  <a:gd name="connsiteX9-277" fmla="*/ 2564426 w 4628077"/>
                  <a:gd name="connsiteY9-278" fmla="*/ 1094507 h 1250801"/>
                  <a:gd name="connsiteX10-279" fmla="*/ 2398171 w 4628077"/>
                  <a:gd name="connsiteY10-280" fmla="*/ 1205343 h 1250801"/>
                  <a:gd name="connsiteX11-281" fmla="*/ 1497626 w 4628077"/>
                  <a:gd name="connsiteY11-282" fmla="*/ 1205343 h 1250801"/>
                  <a:gd name="connsiteX12-283" fmla="*/ 208471 w 4628077"/>
                  <a:gd name="connsiteY12-284" fmla="*/ 1250801 h 1250801"/>
                  <a:gd name="connsiteX13-285" fmla="*/ 0 w 4628077"/>
                  <a:gd name="connsiteY13-286" fmla="*/ 1042330 h 1250801"/>
                  <a:gd name="connsiteX14" fmla="*/ 96982 w 4628077"/>
                  <a:gd name="connsiteY14" fmla="*/ 291598 h 1250801"/>
                  <a:gd name="connsiteX0-287" fmla="*/ 96982 w 4628077"/>
                  <a:gd name="connsiteY0-288" fmla="*/ 291598 h 1250801"/>
                  <a:gd name="connsiteX1-289" fmla="*/ 125343 w 4628077"/>
                  <a:gd name="connsiteY1-290" fmla="*/ 27709 h 1250801"/>
                  <a:gd name="connsiteX2-291" fmla="*/ 2689117 w 4628077"/>
                  <a:gd name="connsiteY2-292" fmla="*/ 83125 h 1250801"/>
                  <a:gd name="connsiteX3-293" fmla="*/ 4419606 w 4628077"/>
                  <a:gd name="connsiteY3-294" fmla="*/ 0 h 1250801"/>
                  <a:gd name="connsiteX4-295" fmla="*/ 4628077 w 4628077"/>
                  <a:gd name="connsiteY4-296" fmla="*/ 208471 h 1250801"/>
                  <a:gd name="connsiteX5-297" fmla="*/ 4628077 w 4628077"/>
                  <a:gd name="connsiteY5-298" fmla="*/ 1042330 h 1250801"/>
                  <a:gd name="connsiteX6-299" fmla="*/ 4419606 w 4628077"/>
                  <a:gd name="connsiteY6-300" fmla="*/ 1250801 h 1250801"/>
                  <a:gd name="connsiteX7-301" fmla="*/ 3728208 w 4628077"/>
                  <a:gd name="connsiteY7-302" fmla="*/ 1191489 h 1250801"/>
                  <a:gd name="connsiteX8-303" fmla="*/ 2841517 w 4628077"/>
                  <a:gd name="connsiteY8-304" fmla="*/ 1219198 h 1250801"/>
                  <a:gd name="connsiteX9-305" fmla="*/ 2564426 w 4628077"/>
                  <a:gd name="connsiteY9-306" fmla="*/ 1094507 h 1250801"/>
                  <a:gd name="connsiteX10-307" fmla="*/ 2398171 w 4628077"/>
                  <a:gd name="connsiteY10-308" fmla="*/ 1205343 h 1250801"/>
                  <a:gd name="connsiteX11-309" fmla="*/ 1497626 w 4628077"/>
                  <a:gd name="connsiteY11-310" fmla="*/ 1205343 h 1250801"/>
                  <a:gd name="connsiteX12-311" fmla="*/ 208471 w 4628077"/>
                  <a:gd name="connsiteY12-312" fmla="*/ 1250801 h 1250801"/>
                  <a:gd name="connsiteX13-313" fmla="*/ 0 w 4628077"/>
                  <a:gd name="connsiteY13-314" fmla="*/ 1042330 h 1250801"/>
                  <a:gd name="connsiteX14-315" fmla="*/ 96982 w 4628077"/>
                  <a:gd name="connsiteY14-316" fmla="*/ 291598 h 1250801"/>
                  <a:gd name="connsiteX0-317" fmla="*/ 96982 w 4738913"/>
                  <a:gd name="connsiteY0-318" fmla="*/ 291598 h 1250801"/>
                  <a:gd name="connsiteX1-319" fmla="*/ 125343 w 4738913"/>
                  <a:gd name="connsiteY1-320" fmla="*/ 27709 h 1250801"/>
                  <a:gd name="connsiteX2-321" fmla="*/ 2689117 w 4738913"/>
                  <a:gd name="connsiteY2-322" fmla="*/ 83125 h 1250801"/>
                  <a:gd name="connsiteX3-323" fmla="*/ 4419606 w 4738913"/>
                  <a:gd name="connsiteY3-324" fmla="*/ 0 h 1250801"/>
                  <a:gd name="connsiteX4-325" fmla="*/ 4628077 w 4738913"/>
                  <a:gd name="connsiteY4-326" fmla="*/ 208471 h 1250801"/>
                  <a:gd name="connsiteX5-327" fmla="*/ 4738913 w 4738913"/>
                  <a:gd name="connsiteY5-328" fmla="*/ 1056185 h 1250801"/>
                  <a:gd name="connsiteX6-329" fmla="*/ 4419606 w 4738913"/>
                  <a:gd name="connsiteY6-330" fmla="*/ 1250801 h 1250801"/>
                  <a:gd name="connsiteX7-331" fmla="*/ 3728208 w 4738913"/>
                  <a:gd name="connsiteY7-332" fmla="*/ 1191489 h 1250801"/>
                  <a:gd name="connsiteX8-333" fmla="*/ 2841517 w 4738913"/>
                  <a:gd name="connsiteY8-334" fmla="*/ 1219198 h 1250801"/>
                  <a:gd name="connsiteX9-335" fmla="*/ 2564426 w 4738913"/>
                  <a:gd name="connsiteY9-336" fmla="*/ 1094507 h 1250801"/>
                  <a:gd name="connsiteX10-337" fmla="*/ 2398171 w 4738913"/>
                  <a:gd name="connsiteY10-338" fmla="*/ 1205343 h 1250801"/>
                  <a:gd name="connsiteX11-339" fmla="*/ 1497626 w 4738913"/>
                  <a:gd name="connsiteY11-340" fmla="*/ 1205343 h 1250801"/>
                  <a:gd name="connsiteX12-341" fmla="*/ 208471 w 4738913"/>
                  <a:gd name="connsiteY12-342" fmla="*/ 1250801 h 1250801"/>
                  <a:gd name="connsiteX13-343" fmla="*/ 0 w 4738913"/>
                  <a:gd name="connsiteY13-344" fmla="*/ 1042330 h 1250801"/>
                  <a:gd name="connsiteX14-345" fmla="*/ 96982 w 4738913"/>
                  <a:gd name="connsiteY14-346" fmla="*/ 291598 h 1250801"/>
                  <a:gd name="connsiteX0-347" fmla="*/ 96982 w 4738913"/>
                  <a:gd name="connsiteY0-348" fmla="*/ 291598 h 1250801"/>
                  <a:gd name="connsiteX1-349" fmla="*/ 125343 w 4738913"/>
                  <a:gd name="connsiteY1-350" fmla="*/ 27709 h 1250801"/>
                  <a:gd name="connsiteX2-351" fmla="*/ 2689117 w 4738913"/>
                  <a:gd name="connsiteY2-352" fmla="*/ 83125 h 1250801"/>
                  <a:gd name="connsiteX3-353" fmla="*/ 4419606 w 4738913"/>
                  <a:gd name="connsiteY3-354" fmla="*/ 0 h 1250801"/>
                  <a:gd name="connsiteX4-355" fmla="*/ 4628077 w 4738913"/>
                  <a:gd name="connsiteY4-356" fmla="*/ 208471 h 1250801"/>
                  <a:gd name="connsiteX5-357" fmla="*/ 4738913 w 4738913"/>
                  <a:gd name="connsiteY5-358" fmla="*/ 1056185 h 1250801"/>
                  <a:gd name="connsiteX6-359" fmla="*/ 4419606 w 4738913"/>
                  <a:gd name="connsiteY6-360" fmla="*/ 1250801 h 1250801"/>
                  <a:gd name="connsiteX7-361" fmla="*/ 3728208 w 4738913"/>
                  <a:gd name="connsiteY7-362" fmla="*/ 1191489 h 1250801"/>
                  <a:gd name="connsiteX8-363" fmla="*/ 2841517 w 4738913"/>
                  <a:gd name="connsiteY8-364" fmla="*/ 1219198 h 1250801"/>
                  <a:gd name="connsiteX9-365" fmla="*/ 2564426 w 4738913"/>
                  <a:gd name="connsiteY9-366" fmla="*/ 1094507 h 1250801"/>
                  <a:gd name="connsiteX10-367" fmla="*/ 2398171 w 4738913"/>
                  <a:gd name="connsiteY10-368" fmla="*/ 1205343 h 1250801"/>
                  <a:gd name="connsiteX11-369" fmla="*/ 1497626 w 4738913"/>
                  <a:gd name="connsiteY11-370" fmla="*/ 1205343 h 1250801"/>
                  <a:gd name="connsiteX12-371" fmla="*/ 208471 w 4738913"/>
                  <a:gd name="connsiteY12-372" fmla="*/ 1250801 h 1250801"/>
                  <a:gd name="connsiteX13-373" fmla="*/ 0 w 4738913"/>
                  <a:gd name="connsiteY13-374" fmla="*/ 1042330 h 1250801"/>
                  <a:gd name="connsiteX14-375" fmla="*/ 96982 w 4738913"/>
                  <a:gd name="connsiteY14-376" fmla="*/ 291598 h 1250801"/>
                  <a:gd name="connsiteX0-377" fmla="*/ 96982 w 4745175"/>
                  <a:gd name="connsiteY0-378" fmla="*/ 291598 h 1250801"/>
                  <a:gd name="connsiteX1-379" fmla="*/ 125343 w 4745175"/>
                  <a:gd name="connsiteY1-380" fmla="*/ 27709 h 1250801"/>
                  <a:gd name="connsiteX2-381" fmla="*/ 2689117 w 4745175"/>
                  <a:gd name="connsiteY2-382" fmla="*/ 83125 h 1250801"/>
                  <a:gd name="connsiteX3-383" fmla="*/ 4419606 w 4745175"/>
                  <a:gd name="connsiteY3-384" fmla="*/ 0 h 1250801"/>
                  <a:gd name="connsiteX4-385" fmla="*/ 4738914 w 4745175"/>
                  <a:gd name="connsiteY4-386" fmla="*/ 194616 h 1250801"/>
                  <a:gd name="connsiteX5-387" fmla="*/ 4738913 w 4745175"/>
                  <a:gd name="connsiteY5-388" fmla="*/ 1056185 h 1250801"/>
                  <a:gd name="connsiteX6-389" fmla="*/ 4419606 w 4745175"/>
                  <a:gd name="connsiteY6-390" fmla="*/ 1250801 h 1250801"/>
                  <a:gd name="connsiteX7-391" fmla="*/ 3728208 w 4745175"/>
                  <a:gd name="connsiteY7-392" fmla="*/ 1191489 h 1250801"/>
                  <a:gd name="connsiteX8-393" fmla="*/ 2841517 w 4745175"/>
                  <a:gd name="connsiteY8-394" fmla="*/ 1219198 h 1250801"/>
                  <a:gd name="connsiteX9-395" fmla="*/ 2564426 w 4745175"/>
                  <a:gd name="connsiteY9-396" fmla="*/ 1094507 h 1250801"/>
                  <a:gd name="connsiteX10-397" fmla="*/ 2398171 w 4745175"/>
                  <a:gd name="connsiteY10-398" fmla="*/ 1205343 h 1250801"/>
                  <a:gd name="connsiteX11-399" fmla="*/ 1497626 w 4745175"/>
                  <a:gd name="connsiteY11-400" fmla="*/ 1205343 h 1250801"/>
                  <a:gd name="connsiteX12-401" fmla="*/ 208471 w 4745175"/>
                  <a:gd name="connsiteY12-402" fmla="*/ 1250801 h 1250801"/>
                  <a:gd name="connsiteX13-403" fmla="*/ 0 w 4745175"/>
                  <a:gd name="connsiteY13-404" fmla="*/ 1042330 h 1250801"/>
                  <a:gd name="connsiteX14-405" fmla="*/ 96982 w 4745175"/>
                  <a:gd name="connsiteY14-406" fmla="*/ 291598 h 1250801"/>
                  <a:gd name="connsiteX0-407" fmla="*/ 96982 w 4745175"/>
                  <a:gd name="connsiteY0-408" fmla="*/ 291598 h 1250801"/>
                  <a:gd name="connsiteX1-409" fmla="*/ 125343 w 4745175"/>
                  <a:gd name="connsiteY1-410" fmla="*/ 27709 h 1250801"/>
                  <a:gd name="connsiteX2-411" fmla="*/ 2702972 w 4745175"/>
                  <a:gd name="connsiteY2-412" fmla="*/ 27707 h 1250801"/>
                  <a:gd name="connsiteX3-413" fmla="*/ 4419606 w 4745175"/>
                  <a:gd name="connsiteY3-414" fmla="*/ 0 h 1250801"/>
                  <a:gd name="connsiteX4-415" fmla="*/ 4738914 w 4745175"/>
                  <a:gd name="connsiteY4-416" fmla="*/ 194616 h 1250801"/>
                  <a:gd name="connsiteX5-417" fmla="*/ 4738913 w 4745175"/>
                  <a:gd name="connsiteY5-418" fmla="*/ 1056185 h 1250801"/>
                  <a:gd name="connsiteX6-419" fmla="*/ 4419606 w 4745175"/>
                  <a:gd name="connsiteY6-420" fmla="*/ 1250801 h 1250801"/>
                  <a:gd name="connsiteX7-421" fmla="*/ 3728208 w 4745175"/>
                  <a:gd name="connsiteY7-422" fmla="*/ 1191489 h 1250801"/>
                  <a:gd name="connsiteX8-423" fmla="*/ 2841517 w 4745175"/>
                  <a:gd name="connsiteY8-424" fmla="*/ 1219198 h 1250801"/>
                  <a:gd name="connsiteX9-425" fmla="*/ 2564426 w 4745175"/>
                  <a:gd name="connsiteY9-426" fmla="*/ 1094507 h 1250801"/>
                  <a:gd name="connsiteX10-427" fmla="*/ 2398171 w 4745175"/>
                  <a:gd name="connsiteY10-428" fmla="*/ 1205343 h 1250801"/>
                  <a:gd name="connsiteX11-429" fmla="*/ 1497626 w 4745175"/>
                  <a:gd name="connsiteY11-430" fmla="*/ 1205343 h 1250801"/>
                  <a:gd name="connsiteX12-431" fmla="*/ 208471 w 4745175"/>
                  <a:gd name="connsiteY12-432" fmla="*/ 1250801 h 1250801"/>
                  <a:gd name="connsiteX13-433" fmla="*/ 0 w 4745175"/>
                  <a:gd name="connsiteY13-434" fmla="*/ 1042330 h 1250801"/>
                  <a:gd name="connsiteX14-435" fmla="*/ 96982 w 4745175"/>
                  <a:gd name="connsiteY14-436" fmla="*/ 291598 h 1250801"/>
                  <a:gd name="connsiteX0-437" fmla="*/ 96982 w 4745175"/>
                  <a:gd name="connsiteY0-438" fmla="*/ 291598 h 1250801"/>
                  <a:gd name="connsiteX1-439" fmla="*/ 125343 w 4745175"/>
                  <a:gd name="connsiteY1-440" fmla="*/ 27709 h 1250801"/>
                  <a:gd name="connsiteX2-441" fmla="*/ 2702972 w 4745175"/>
                  <a:gd name="connsiteY2-442" fmla="*/ 27707 h 1250801"/>
                  <a:gd name="connsiteX3-443" fmla="*/ 4419606 w 4745175"/>
                  <a:gd name="connsiteY3-444" fmla="*/ 0 h 1250801"/>
                  <a:gd name="connsiteX4-445" fmla="*/ 4738914 w 4745175"/>
                  <a:gd name="connsiteY4-446" fmla="*/ 194616 h 1250801"/>
                  <a:gd name="connsiteX5-447" fmla="*/ 4738913 w 4745175"/>
                  <a:gd name="connsiteY5-448" fmla="*/ 1056185 h 1250801"/>
                  <a:gd name="connsiteX6-449" fmla="*/ 4419606 w 4745175"/>
                  <a:gd name="connsiteY6-450" fmla="*/ 1250801 h 1250801"/>
                  <a:gd name="connsiteX7-451" fmla="*/ 3728208 w 4745175"/>
                  <a:gd name="connsiteY7-452" fmla="*/ 1191489 h 1250801"/>
                  <a:gd name="connsiteX8-453" fmla="*/ 3381844 w 4745175"/>
                  <a:gd name="connsiteY8-454" fmla="*/ 1163779 h 1250801"/>
                  <a:gd name="connsiteX9-455" fmla="*/ 2841517 w 4745175"/>
                  <a:gd name="connsiteY9-456" fmla="*/ 1219198 h 1250801"/>
                  <a:gd name="connsiteX10-457" fmla="*/ 2564426 w 4745175"/>
                  <a:gd name="connsiteY10-458" fmla="*/ 1094507 h 1250801"/>
                  <a:gd name="connsiteX11-459" fmla="*/ 2398171 w 4745175"/>
                  <a:gd name="connsiteY11-460" fmla="*/ 1205343 h 1250801"/>
                  <a:gd name="connsiteX12-461" fmla="*/ 1497626 w 4745175"/>
                  <a:gd name="connsiteY12-462" fmla="*/ 1205343 h 1250801"/>
                  <a:gd name="connsiteX13-463" fmla="*/ 208471 w 4745175"/>
                  <a:gd name="connsiteY13-464" fmla="*/ 1250801 h 1250801"/>
                  <a:gd name="connsiteX14-465" fmla="*/ 0 w 4745175"/>
                  <a:gd name="connsiteY14-466" fmla="*/ 1042330 h 1250801"/>
                  <a:gd name="connsiteX15" fmla="*/ 96982 w 4745175"/>
                  <a:gd name="connsiteY15" fmla="*/ 291598 h 1250801"/>
                  <a:gd name="connsiteX0-467" fmla="*/ 96982 w 4745175"/>
                  <a:gd name="connsiteY0-468" fmla="*/ 291598 h 1250801"/>
                  <a:gd name="connsiteX1-469" fmla="*/ 125343 w 4745175"/>
                  <a:gd name="connsiteY1-470" fmla="*/ 27709 h 1250801"/>
                  <a:gd name="connsiteX2-471" fmla="*/ 2702972 w 4745175"/>
                  <a:gd name="connsiteY2-472" fmla="*/ 27707 h 1250801"/>
                  <a:gd name="connsiteX3-473" fmla="*/ 4419606 w 4745175"/>
                  <a:gd name="connsiteY3-474" fmla="*/ 0 h 1250801"/>
                  <a:gd name="connsiteX4-475" fmla="*/ 4738914 w 4745175"/>
                  <a:gd name="connsiteY4-476" fmla="*/ 194616 h 1250801"/>
                  <a:gd name="connsiteX5-477" fmla="*/ 4738913 w 4745175"/>
                  <a:gd name="connsiteY5-478" fmla="*/ 1056185 h 1250801"/>
                  <a:gd name="connsiteX6-479" fmla="*/ 4419606 w 4745175"/>
                  <a:gd name="connsiteY6-480" fmla="*/ 1250801 h 1250801"/>
                  <a:gd name="connsiteX7-481" fmla="*/ 3825190 w 4745175"/>
                  <a:gd name="connsiteY7-482" fmla="*/ 1108362 h 1250801"/>
                  <a:gd name="connsiteX8-483" fmla="*/ 3381844 w 4745175"/>
                  <a:gd name="connsiteY8-484" fmla="*/ 1163779 h 1250801"/>
                  <a:gd name="connsiteX9-485" fmla="*/ 2841517 w 4745175"/>
                  <a:gd name="connsiteY9-486" fmla="*/ 1219198 h 1250801"/>
                  <a:gd name="connsiteX10-487" fmla="*/ 2564426 w 4745175"/>
                  <a:gd name="connsiteY10-488" fmla="*/ 1094507 h 1250801"/>
                  <a:gd name="connsiteX11-489" fmla="*/ 2398171 w 4745175"/>
                  <a:gd name="connsiteY11-490" fmla="*/ 1205343 h 1250801"/>
                  <a:gd name="connsiteX12-491" fmla="*/ 1497626 w 4745175"/>
                  <a:gd name="connsiteY12-492" fmla="*/ 1205343 h 1250801"/>
                  <a:gd name="connsiteX13-493" fmla="*/ 208471 w 4745175"/>
                  <a:gd name="connsiteY13-494" fmla="*/ 1250801 h 1250801"/>
                  <a:gd name="connsiteX14-495" fmla="*/ 0 w 4745175"/>
                  <a:gd name="connsiteY14-496" fmla="*/ 1042330 h 1250801"/>
                  <a:gd name="connsiteX15-497" fmla="*/ 96982 w 4745175"/>
                  <a:gd name="connsiteY15-498" fmla="*/ 291598 h 1250801"/>
                  <a:gd name="connsiteX0-499" fmla="*/ 96982 w 4745175"/>
                  <a:gd name="connsiteY0-500" fmla="*/ 291598 h 1250801"/>
                  <a:gd name="connsiteX1-501" fmla="*/ 125343 w 4745175"/>
                  <a:gd name="connsiteY1-502" fmla="*/ 27709 h 1250801"/>
                  <a:gd name="connsiteX2-503" fmla="*/ 2702972 w 4745175"/>
                  <a:gd name="connsiteY2-504" fmla="*/ 27707 h 1250801"/>
                  <a:gd name="connsiteX3-505" fmla="*/ 4419606 w 4745175"/>
                  <a:gd name="connsiteY3-506" fmla="*/ 0 h 1250801"/>
                  <a:gd name="connsiteX4-507" fmla="*/ 4738914 w 4745175"/>
                  <a:gd name="connsiteY4-508" fmla="*/ 194616 h 1250801"/>
                  <a:gd name="connsiteX5-509" fmla="*/ 4738913 w 4745175"/>
                  <a:gd name="connsiteY5-510" fmla="*/ 1056185 h 1250801"/>
                  <a:gd name="connsiteX6-511" fmla="*/ 4419606 w 4745175"/>
                  <a:gd name="connsiteY6-512" fmla="*/ 1250801 h 1250801"/>
                  <a:gd name="connsiteX7-513" fmla="*/ 3825190 w 4745175"/>
                  <a:gd name="connsiteY7-514" fmla="*/ 1108362 h 1250801"/>
                  <a:gd name="connsiteX8-515" fmla="*/ 3381844 w 4745175"/>
                  <a:gd name="connsiteY8-516" fmla="*/ 1163779 h 1250801"/>
                  <a:gd name="connsiteX9-517" fmla="*/ 2841517 w 4745175"/>
                  <a:gd name="connsiteY9-518" fmla="*/ 1219198 h 1250801"/>
                  <a:gd name="connsiteX10-519" fmla="*/ 2564426 w 4745175"/>
                  <a:gd name="connsiteY10-520" fmla="*/ 1094507 h 1250801"/>
                  <a:gd name="connsiteX11-521" fmla="*/ 2398171 w 4745175"/>
                  <a:gd name="connsiteY11-522" fmla="*/ 1205343 h 1250801"/>
                  <a:gd name="connsiteX12-523" fmla="*/ 1400644 w 4745175"/>
                  <a:gd name="connsiteY12-524" fmla="*/ 1122215 h 1250801"/>
                  <a:gd name="connsiteX13-525" fmla="*/ 208471 w 4745175"/>
                  <a:gd name="connsiteY13-526" fmla="*/ 1250801 h 1250801"/>
                  <a:gd name="connsiteX14-527" fmla="*/ 0 w 4745175"/>
                  <a:gd name="connsiteY14-528" fmla="*/ 1042330 h 1250801"/>
                  <a:gd name="connsiteX15-529" fmla="*/ 96982 w 4745175"/>
                  <a:gd name="connsiteY15-530" fmla="*/ 291598 h 1250801"/>
                  <a:gd name="connsiteX0-531" fmla="*/ 96982 w 4745175"/>
                  <a:gd name="connsiteY0-532" fmla="*/ 291598 h 1250801"/>
                  <a:gd name="connsiteX1-533" fmla="*/ 125343 w 4745175"/>
                  <a:gd name="connsiteY1-534" fmla="*/ 27709 h 1250801"/>
                  <a:gd name="connsiteX2-535" fmla="*/ 2702972 w 4745175"/>
                  <a:gd name="connsiteY2-536" fmla="*/ 27707 h 1250801"/>
                  <a:gd name="connsiteX3-537" fmla="*/ 4419606 w 4745175"/>
                  <a:gd name="connsiteY3-538" fmla="*/ 0 h 1250801"/>
                  <a:gd name="connsiteX4-539" fmla="*/ 4738914 w 4745175"/>
                  <a:gd name="connsiteY4-540" fmla="*/ 194616 h 1250801"/>
                  <a:gd name="connsiteX5-541" fmla="*/ 4738913 w 4745175"/>
                  <a:gd name="connsiteY5-542" fmla="*/ 1056185 h 1250801"/>
                  <a:gd name="connsiteX6-543" fmla="*/ 4419606 w 4745175"/>
                  <a:gd name="connsiteY6-544" fmla="*/ 1250801 h 1250801"/>
                  <a:gd name="connsiteX7-545" fmla="*/ 3825190 w 4745175"/>
                  <a:gd name="connsiteY7-546" fmla="*/ 1108362 h 1250801"/>
                  <a:gd name="connsiteX8-547" fmla="*/ 3381844 w 4745175"/>
                  <a:gd name="connsiteY8-548" fmla="*/ 1163779 h 1250801"/>
                  <a:gd name="connsiteX9-549" fmla="*/ 2841517 w 4745175"/>
                  <a:gd name="connsiteY9-550" fmla="*/ 1219198 h 1250801"/>
                  <a:gd name="connsiteX10-551" fmla="*/ 2564426 w 4745175"/>
                  <a:gd name="connsiteY10-552" fmla="*/ 1094507 h 1250801"/>
                  <a:gd name="connsiteX11-553" fmla="*/ 2398171 w 4745175"/>
                  <a:gd name="connsiteY11-554" fmla="*/ 1205343 h 1250801"/>
                  <a:gd name="connsiteX12-555" fmla="*/ 1442208 w 4745175"/>
                  <a:gd name="connsiteY12-556" fmla="*/ 1177633 h 1250801"/>
                  <a:gd name="connsiteX13-557" fmla="*/ 208471 w 4745175"/>
                  <a:gd name="connsiteY13-558" fmla="*/ 1250801 h 1250801"/>
                  <a:gd name="connsiteX14-559" fmla="*/ 0 w 4745175"/>
                  <a:gd name="connsiteY14-560" fmla="*/ 1042330 h 1250801"/>
                  <a:gd name="connsiteX15-561" fmla="*/ 96982 w 4745175"/>
                  <a:gd name="connsiteY15-562" fmla="*/ 291598 h 1250801"/>
                  <a:gd name="connsiteX0-563" fmla="*/ 96982 w 4745175"/>
                  <a:gd name="connsiteY0-564" fmla="*/ 291598 h 1250801"/>
                  <a:gd name="connsiteX1-565" fmla="*/ 125343 w 4745175"/>
                  <a:gd name="connsiteY1-566" fmla="*/ 27709 h 1250801"/>
                  <a:gd name="connsiteX2-567" fmla="*/ 2702972 w 4745175"/>
                  <a:gd name="connsiteY2-568" fmla="*/ 27707 h 1250801"/>
                  <a:gd name="connsiteX3-569" fmla="*/ 4419606 w 4745175"/>
                  <a:gd name="connsiteY3-570" fmla="*/ 0 h 1250801"/>
                  <a:gd name="connsiteX4-571" fmla="*/ 4738914 w 4745175"/>
                  <a:gd name="connsiteY4-572" fmla="*/ 194616 h 1250801"/>
                  <a:gd name="connsiteX5-573" fmla="*/ 4738913 w 4745175"/>
                  <a:gd name="connsiteY5-574" fmla="*/ 1056185 h 1250801"/>
                  <a:gd name="connsiteX6-575" fmla="*/ 4419606 w 4745175"/>
                  <a:gd name="connsiteY6-576" fmla="*/ 1250801 h 1250801"/>
                  <a:gd name="connsiteX7-577" fmla="*/ 3825190 w 4745175"/>
                  <a:gd name="connsiteY7-578" fmla="*/ 1108362 h 1250801"/>
                  <a:gd name="connsiteX8-579" fmla="*/ 3381844 w 4745175"/>
                  <a:gd name="connsiteY8-580" fmla="*/ 1163779 h 1250801"/>
                  <a:gd name="connsiteX9-581" fmla="*/ 2841517 w 4745175"/>
                  <a:gd name="connsiteY9-582" fmla="*/ 1219198 h 1250801"/>
                  <a:gd name="connsiteX10-583" fmla="*/ 2564426 w 4745175"/>
                  <a:gd name="connsiteY10-584" fmla="*/ 1094507 h 1250801"/>
                  <a:gd name="connsiteX11-585" fmla="*/ 2231916 w 4745175"/>
                  <a:gd name="connsiteY11-586" fmla="*/ 1219197 h 1250801"/>
                  <a:gd name="connsiteX12-587" fmla="*/ 1442208 w 4745175"/>
                  <a:gd name="connsiteY12-588" fmla="*/ 1177633 h 1250801"/>
                  <a:gd name="connsiteX13-589" fmla="*/ 208471 w 4745175"/>
                  <a:gd name="connsiteY13-590" fmla="*/ 1250801 h 1250801"/>
                  <a:gd name="connsiteX14-591" fmla="*/ 0 w 4745175"/>
                  <a:gd name="connsiteY14-592" fmla="*/ 1042330 h 1250801"/>
                  <a:gd name="connsiteX15-593" fmla="*/ 96982 w 4745175"/>
                  <a:gd name="connsiteY15-594" fmla="*/ 291598 h 1250801"/>
                  <a:gd name="connsiteX0-595" fmla="*/ 96982 w 4745175"/>
                  <a:gd name="connsiteY0-596" fmla="*/ 291598 h 1250801"/>
                  <a:gd name="connsiteX1-597" fmla="*/ 125343 w 4745175"/>
                  <a:gd name="connsiteY1-598" fmla="*/ 27709 h 1250801"/>
                  <a:gd name="connsiteX2-599" fmla="*/ 2702972 w 4745175"/>
                  <a:gd name="connsiteY2-600" fmla="*/ 27707 h 1250801"/>
                  <a:gd name="connsiteX3-601" fmla="*/ 4419606 w 4745175"/>
                  <a:gd name="connsiteY3-602" fmla="*/ 0 h 1250801"/>
                  <a:gd name="connsiteX4-603" fmla="*/ 4738914 w 4745175"/>
                  <a:gd name="connsiteY4-604" fmla="*/ 194616 h 1250801"/>
                  <a:gd name="connsiteX5-605" fmla="*/ 4738913 w 4745175"/>
                  <a:gd name="connsiteY5-606" fmla="*/ 1056185 h 1250801"/>
                  <a:gd name="connsiteX6-607" fmla="*/ 4419606 w 4745175"/>
                  <a:gd name="connsiteY6-608" fmla="*/ 1250801 h 1250801"/>
                  <a:gd name="connsiteX7-609" fmla="*/ 3825190 w 4745175"/>
                  <a:gd name="connsiteY7-610" fmla="*/ 1108362 h 1250801"/>
                  <a:gd name="connsiteX8-611" fmla="*/ 3381844 w 4745175"/>
                  <a:gd name="connsiteY8-612" fmla="*/ 1163779 h 1250801"/>
                  <a:gd name="connsiteX9-613" fmla="*/ 2841517 w 4745175"/>
                  <a:gd name="connsiteY9-614" fmla="*/ 1219198 h 1250801"/>
                  <a:gd name="connsiteX10-615" fmla="*/ 2550571 w 4745175"/>
                  <a:gd name="connsiteY10-616" fmla="*/ 1149925 h 1250801"/>
                  <a:gd name="connsiteX11-617" fmla="*/ 2231916 w 4745175"/>
                  <a:gd name="connsiteY11-618" fmla="*/ 1219197 h 1250801"/>
                  <a:gd name="connsiteX12-619" fmla="*/ 1442208 w 4745175"/>
                  <a:gd name="connsiteY12-620" fmla="*/ 1177633 h 1250801"/>
                  <a:gd name="connsiteX13-621" fmla="*/ 208471 w 4745175"/>
                  <a:gd name="connsiteY13-622" fmla="*/ 1250801 h 1250801"/>
                  <a:gd name="connsiteX14-623" fmla="*/ 0 w 4745175"/>
                  <a:gd name="connsiteY14-624" fmla="*/ 1042330 h 1250801"/>
                  <a:gd name="connsiteX15-625" fmla="*/ 96982 w 4745175"/>
                  <a:gd name="connsiteY15-626" fmla="*/ 291598 h 1250801"/>
                  <a:gd name="connsiteX0-627" fmla="*/ 96982 w 4745175"/>
                  <a:gd name="connsiteY0-628" fmla="*/ 291598 h 1250801"/>
                  <a:gd name="connsiteX1-629" fmla="*/ 125343 w 4745175"/>
                  <a:gd name="connsiteY1-630" fmla="*/ 27709 h 1250801"/>
                  <a:gd name="connsiteX2-631" fmla="*/ 2702972 w 4745175"/>
                  <a:gd name="connsiteY2-632" fmla="*/ 27707 h 1250801"/>
                  <a:gd name="connsiteX3-633" fmla="*/ 4419606 w 4745175"/>
                  <a:gd name="connsiteY3-634" fmla="*/ 0 h 1250801"/>
                  <a:gd name="connsiteX4-635" fmla="*/ 4738914 w 4745175"/>
                  <a:gd name="connsiteY4-636" fmla="*/ 194616 h 1250801"/>
                  <a:gd name="connsiteX5-637" fmla="*/ 4738913 w 4745175"/>
                  <a:gd name="connsiteY5-638" fmla="*/ 1056185 h 1250801"/>
                  <a:gd name="connsiteX6-639" fmla="*/ 4419606 w 4745175"/>
                  <a:gd name="connsiteY6-640" fmla="*/ 1250801 h 1250801"/>
                  <a:gd name="connsiteX7-641" fmla="*/ 3894463 w 4745175"/>
                  <a:gd name="connsiteY7-642" fmla="*/ 1163780 h 1250801"/>
                  <a:gd name="connsiteX8-643" fmla="*/ 3381844 w 4745175"/>
                  <a:gd name="connsiteY8-644" fmla="*/ 1163779 h 1250801"/>
                  <a:gd name="connsiteX9-645" fmla="*/ 2841517 w 4745175"/>
                  <a:gd name="connsiteY9-646" fmla="*/ 1219198 h 1250801"/>
                  <a:gd name="connsiteX10-647" fmla="*/ 2550571 w 4745175"/>
                  <a:gd name="connsiteY10-648" fmla="*/ 1149925 h 1250801"/>
                  <a:gd name="connsiteX11-649" fmla="*/ 2231916 w 4745175"/>
                  <a:gd name="connsiteY11-650" fmla="*/ 1219197 h 1250801"/>
                  <a:gd name="connsiteX12-651" fmla="*/ 1442208 w 4745175"/>
                  <a:gd name="connsiteY12-652" fmla="*/ 1177633 h 1250801"/>
                  <a:gd name="connsiteX13-653" fmla="*/ 208471 w 4745175"/>
                  <a:gd name="connsiteY13-654" fmla="*/ 1250801 h 1250801"/>
                  <a:gd name="connsiteX14-655" fmla="*/ 0 w 4745175"/>
                  <a:gd name="connsiteY14-656" fmla="*/ 1042330 h 1250801"/>
                  <a:gd name="connsiteX15-657" fmla="*/ 96982 w 4745175"/>
                  <a:gd name="connsiteY15-658" fmla="*/ 291598 h 1250801"/>
                  <a:gd name="connsiteX0-659" fmla="*/ 96982 w 4745175"/>
                  <a:gd name="connsiteY0-660" fmla="*/ 291598 h 1250801"/>
                  <a:gd name="connsiteX1-661" fmla="*/ 125343 w 4745175"/>
                  <a:gd name="connsiteY1-662" fmla="*/ 27709 h 1250801"/>
                  <a:gd name="connsiteX2-663" fmla="*/ 2702972 w 4745175"/>
                  <a:gd name="connsiteY2-664" fmla="*/ 27707 h 1250801"/>
                  <a:gd name="connsiteX3-665" fmla="*/ 4419606 w 4745175"/>
                  <a:gd name="connsiteY3-666" fmla="*/ 0 h 1250801"/>
                  <a:gd name="connsiteX4-667" fmla="*/ 4738914 w 4745175"/>
                  <a:gd name="connsiteY4-668" fmla="*/ 194616 h 1250801"/>
                  <a:gd name="connsiteX5-669" fmla="*/ 4738913 w 4745175"/>
                  <a:gd name="connsiteY5-670" fmla="*/ 1056185 h 1250801"/>
                  <a:gd name="connsiteX6-671" fmla="*/ 4419606 w 4745175"/>
                  <a:gd name="connsiteY6-672" fmla="*/ 1250801 h 1250801"/>
                  <a:gd name="connsiteX7-673" fmla="*/ 3894463 w 4745175"/>
                  <a:gd name="connsiteY7-674" fmla="*/ 1163780 h 1250801"/>
                  <a:gd name="connsiteX8-675" fmla="*/ 3367989 w 4745175"/>
                  <a:gd name="connsiteY8-676" fmla="*/ 1205343 h 1250801"/>
                  <a:gd name="connsiteX9-677" fmla="*/ 2841517 w 4745175"/>
                  <a:gd name="connsiteY9-678" fmla="*/ 1219198 h 1250801"/>
                  <a:gd name="connsiteX10-679" fmla="*/ 2550571 w 4745175"/>
                  <a:gd name="connsiteY10-680" fmla="*/ 1149925 h 1250801"/>
                  <a:gd name="connsiteX11-681" fmla="*/ 2231916 w 4745175"/>
                  <a:gd name="connsiteY11-682" fmla="*/ 1219197 h 1250801"/>
                  <a:gd name="connsiteX12-683" fmla="*/ 1442208 w 4745175"/>
                  <a:gd name="connsiteY12-684" fmla="*/ 1177633 h 1250801"/>
                  <a:gd name="connsiteX13-685" fmla="*/ 208471 w 4745175"/>
                  <a:gd name="connsiteY13-686" fmla="*/ 1250801 h 1250801"/>
                  <a:gd name="connsiteX14-687" fmla="*/ 0 w 4745175"/>
                  <a:gd name="connsiteY14-688" fmla="*/ 1042330 h 1250801"/>
                  <a:gd name="connsiteX15-689" fmla="*/ 96982 w 4745175"/>
                  <a:gd name="connsiteY15-690" fmla="*/ 291598 h 1250801"/>
                  <a:gd name="connsiteX0-691" fmla="*/ 96982 w 4745175"/>
                  <a:gd name="connsiteY0-692" fmla="*/ 296876 h 1256079"/>
                  <a:gd name="connsiteX1-693" fmla="*/ 125343 w 4745175"/>
                  <a:gd name="connsiteY1-694" fmla="*/ 32987 h 1256079"/>
                  <a:gd name="connsiteX2-695" fmla="*/ 1457382 w 4745175"/>
                  <a:gd name="connsiteY2-696" fmla="*/ 3972 h 1256079"/>
                  <a:gd name="connsiteX3-697" fmla="*/ 2702972 w 4745175"/>
                  <a:gd name="connsiteY3-698" fmla="*/ 32985 h 1256079"/>
                  <a:gd name="connsiteX4-699" fmla="*/ 4419606 w 4745175"/>
                  <a:gd name="connsiteY4-700" fmla="*/ 5278 h 1256079"/>
                  <a:gd name="connsiteX5-701" fmla="*/ 4738914 w 4745175"/>
                  <a:gd name="connsiteY5-702" fmla="*/ 199894 h 1256079"/>
                  <a:gd name="connsiteX6-703" fmla="*/ 4738913 w 4745175"/>
                  <a:gd name="connsiteY6-704" fmla="*/ 1061463 h 1256079"/>
                  <a:gd name="connsiteX7-705" fmla="*/ 4419606 w 4745175"/>
                  <a:gd name="connsiteY7-706" fmla="*/ 1256079 h 1256079"/>
                  <a:gd name="connsiteX8-707" fmla="*/ 3894463 w 4745175"/>
                  <a:gd name="connsiteY8-708" fmla="*/ 1169058 h 1256079"/>
                  <a:gd name="connsiteX9-709" fmla="*/ 3367989 w 4745175"/>
                  <a:gd name="connsiteY9-710" fmla="*/ 1210621 h 1256079"/>
                  <a:gd name="connsiteX10-711" fmla="*/ 2841517 w 4745175"/>
                  <a:gd name="connsiteY10-712" fmla="*/ 1224476 h 1256079"/>
                  <a:gd name="connsiteX11-713" fmla="*/ 2550571 w 4745175"/>
                  <a:gd name="connsiteY11-714" fmla="*/ 1155203 h 1256079"/>
                  <a:gd name="connsiteX12-715" fmla="*/ 2231916 w 4745175"/>
                  <a:gd name="connsiteY12-716" fmla="*/ 1224475 h 1256079"/>
                  <a:gd name="connsiteX13-717" fmla="*/ 1442208 w 4745175"/>
                  <a:gd name="connsiteY13-718" fmla="*/ 1182911 h 1256079"/>
                  <a:gd name="connsiteX14-719" fmla="*/ 208471 w 4745175"/>
                  <a:gd name="connsiteY14-720" fmla="*/ 1256079 h 1256079"/>
                  <a:gd name="connsiteX15-721" fmla="*/ 0 w 4745175"/>
                  <a:gd name="connsiteY15-722" fmla="*/ 1047608 h 1256079"/>
                  <a:gd name="connsiteX16" fmla="*/ 96982 w 4745175"/>
                  <a:gd name="connsiteY16" fmla="*/ 296876 h 1256079"/>
                  <a:gd name="connsiteX0-723" fmla="*/ 96982 w 4745175"/>
                  <a:gd name="connsiteY0-724" fmla="*/ 291598 h 1250801"/>
                  <a:gd name="connsiteX1-725" fmla="*/ 125343 w 4745175"/>
                  <a:gd name="connsiteY1-726" fmla="*/ 27709 h 1250801"/>
                  <a:gd name="connsiteX2-727" fmla="*/ 1512800 w 4745175"/>
                  <a:gd name="connsiteY2-728" fmla="*/ 67967 h 1250801"/>
                  <a:gd name="connsiteX3-729" fmla="*/ 2702972 w 4745175"/>
                  <a:gd name="connsiteY3-730" fmla="*/ 27707 h 1250801"/>
                  <a:gd name="connsiteX4-731" fmla="*/ 4419606 w 4745175"/>
                  <a:gd name="connsiteY4-732" fmla="*/ 0 h 1250801"/>
                  <a:gd name="connsiteX5-733" fmla="*/ 4738914 w 4745175"/>
                  <a:gd name="connsiteY5-734" fmla="*/ 194616 h 1250801"/>
                  <a:gd name="connsiteX6-735" fmla="*/ 4738913 w 4745175"/>
                  <a:gd name="connsiteY6-736" fmla="*/ 1056185 h 1250801"/>
                  <a:gd name="connsiteX7-737" fmla="*/ 4419606 w 4745175"/>
                  <a:gd name="connsiteY7-738" fmla="*/ 1250801 h 1250801"/>
                  <a:gd name="connsiteX8-739" fmla="*/ 3894463 w 4745175"/>
                  <a:gd name="connsiteY8-740" fmla="*/ 1163780 h 1250801"/>
                  <a:gd name="connsiteX9-741" fmla="*/ 3367989 w 4745175"/>
                  <a:gd name="connsiteY9-742" fmla="*/ 1205343 h 1250801"/>
                  <a:gd name="connsiteX10-743" fmla="*/ 2841517 w 4745175"/>
                  <a:gd name="connsiteY10-744" fmla="*/ 1219198 h 1250801"/>
                  <a:gd name="connsiteX11-745" fmla="*/ 2550571 w 4745175"/>
                  <a:gd name="connsiteY11-746" fmla="*/ 1149925 h 1250801"/>
                  <a:gd name="connsiteX12-747" fmla="*/ 2231916 w 4745175"/>
                  <a:gd name="connsiteY12-748" fmla="*/ 1219197 h 1250801"/>
                  <a:gd name="connsiteX13-749" fmla="*/ 1442208 w 4745175"/>
                  <a:gd name="connsiteY13-750" fmla="*/ 1177633 h 1250801"/>
                  <a:gd name="connsiteX14-751" fmla="*/ 208471 w 4745175"/>
                  <a:gd name="connsiteY14-752" fmla="*/ 1250801 h 1250801"/>
                  <a:gd name="connsiteX15-753" fmla="*/ 0 w 4745175"/>
                  <a:gd name="connsiteY15-754" fmla="*/ 1042330 h 1250801"/>
                  <a:gd name="connsiteX16-755" fmla="*/ 96982 w 4745175"/>
                  <a:gd name="connsiteY16-756" fmla="*/ 291598 h 1250801"/>
                  <a:gd name="connsiteX0-757" fmla="*/ 96982 w 4745175"/>
                  <a:gd name="connsiteY0-758" fmla="*/ 291598 h 1250801"/>
                  <a:gd name="connsiteX1-759" fmla="*/ 125343 w 4745175"/>
                  <a:gd name="connsiteY1-760" fmla="*/ 27709 h 1250801"/>
                  <a:gd name="connsiteX2-761" fmla="*/ 1512800 w 4745175"/>
                  <a:gd name="connsiteY2-762" fmla="*/ 67967 h 1250801"/>
                  <a:gd name="connsiteX3-763" fmla="*/ 2702972 w 4745175"/>
                  <a:gd name="connsiteY3-764" fmla="*/ 27707 h 1250801"/>
                  <a:gd name="connsiteX4-765" fmla="*/ 3216909 w 4745175"/>
                  <a:gd name="connsiteY4-766" fmla="*/ 26403 h 1250801"/>
                  <a:gd name="connsiteX5-767" fmla="*/ 4419606 w 4745175"/>
                  <a:gd name="connsiteY5-768" fmla="*/ 0 h 1250801"/>
                  <a:gd name="connsiteX6-769" fmla="*/ 4738914 w 4745175"/>
                  <a:gd name="connsiteY6-770" fmla="*/ 194616 h 1250801"/>
                  <a:gd name="connsiteX7-771" fmla="*/ 4738913 w 4745175"/>
                  <a:gd name="connsiteY7-772" fmla="*/ 1056185 h 1250801"/>
                  <a:gd name="connsiteX8-773" fmla="*/ 4419606 w 4745175"/>
                  <a:gd name="connsiteY8-774" fmla="*/ 1250801 h 1250801"/>
                  <a:gd name="connsiteX9-775" fmla="*/ 3894463 w 4745175"/>
                  <a:gd name="connsiteY9-776" fmla="*/ 1163780 h 1250801"/>
                  <a:gd name="connsiteX10-777" fmla="*/ 3367989 w 4745175"/>
                  <a:gd name="connsiteY10-778" fmla="*/ 1205343 h 1250801"/>
                  <a:gd name="connsiteX11-779" fmla="*/ 2841517 w 4745175"/>
                  <a:gd name="connsiteY11-780" fmla="*/ 1219198 h 1250801"/>
                  <a:gd name="connsiteX12-781" fmla="*/ 2550571 w 4745175"/>
                  <a:gd name="connsiteY12-782" fmla="*/ 1149925 h 1250801"/>
                  <a:gd name="connsiteX13-783" fmla="*/ 2231916 w 4745175"/>
                  <a:gd name="connsiteY13-784" fmla="*/ 1219197 h 1250801"/>
                  <a:gd name="connsiteX14-785" fmla="*/ 1442208 w 4745175"/>
                  <a:gd name="connsiteY14-786" fmla="*/ 1177633 h 1250801"/>
                  <a:gd name="connsiteX15-787" fmla="*/ 208471 w 4745175"/>
                  <a:gd name="connsiteY15-788" fmla="*/ 1250801 h 1250801"/>
                  <a:gd name="connsiteX16-789" fmla="*/ 0 w 4745175"/>
                  <a:gd name="connsiteY16-790" fmla="*/ 1042330 h 1250801"/>
                  <a:gd name="connsiteX17" fmla="*/ 96982 w 4745175"/>
                  <a:gd name="connsiteY17" fmla="*/ 291598 h 1250801"/>
                  <a:gd name="connsiteX0-791" fmla="*/ 96982 w 4745175"/>
                  <a:gd name="connsiteY0-792" fmla="*/ 292904 h 1252107"/>
                  <a:gd name="connsiteX1-793" fmla="*/ 125343 w 4745175"/>
                  <a:gd name="connsiteY1-794" fmla="*/ 29015 h 1252107"/>
                  <a:gd name="connsiteX2-795" fmla="*/ 1512800 w 4745175"/>
                  <a:gd name="connsiteY2-796" fmla="*/ 69273 h 1252107"/>
                  <a:gd name="connsiteX3-797" fmla="*/ 2702972 w 4745175"/>
                  <a:gd name="connsiteY3-798" fmla="*/ 29013 h 1252107"/>
                  <a:gd name="connsiteX4-799" fmla="*/ 3313891 w 4745175"/>
                  <a:gd name="connsiteY4-800" fmla="*/ 0 h 1252107"/>
                  <a:gd name="connsiteX5-801" fmla="*/ 4419606 w 4745175"/>
                  <a:gd name="connsiteY5-802" fmla="*/ 1306 h 1252107"/>
                  <a:gd name="connsiteX6-803" fmla="*/ 4738914 w 4745175"/>
                  <a:gd name="connsiteY6-804" fmla="*/ 195922 h 1252107"/>
                  <a:gd name="connsiteX7-805" fmla="*/ 4738913 w 4745175"/>
                  <a:gd name="connsiteY7-806" fmla="*/ 1057491 h 1252107"/>
                  <a:gd name="connsiteX8-807" fmla="*/ 4419606 w 4745175"/>
                  <a:gd name="connsiteY8-808" fmla="*/ 1252107 h 1252107"/>
                  <a:gd name="connsiteX9-809" fmla="*/ 3894463 w 4745175"/>
                  <a:gd name="connsiteY9-810" fmla="*/ 1165086 h 1252107"/>
                  <a:gd name="connsiteX10-811" fmla="*/ 3367989 w 4745175"/>
                  <a:gd name="connsiteY10-812" fmla="*/ 1206649 h 1252107"/>
                  <a:gd name="connsiteX11-813" fmla="*/ 2841517 w 4745175"/>
                  <a:gd name="connsiteY11-814" fmla="*/ 1220504 h 1252107"/>
                  <a:gd name="connsiteX12-815" fmla="*/ 2550571 w 4745175"/>
                  <a:gd name="connsiteY12-816" fmla="*/ 1151231 h 1252107"/>
                  <a:gd name="connsiteX13-817" fmla="*/ 2231916 w 4745175"/>
                  <a:gd name="connsiteY13-818" fmla="*/ 1220503 h 1252107"/>
                  <a:gd name="connsiteX14-819" fmla="*/ 1442208 w 4745175"/>
                  <a:gd name="connsiteY14-820" fmla="*/ 1178939 h 1252107"/>
                  <a:gd name="connsiteX15-821" fmla="*/ 208471 w 4745175"/>
                  <a:gd name="connsiteY15-822" fmla="*/ 1252107 h 1252107"/>
                  <a:gd name="connsiteX16-823" fmla="*/ 0 w 4745175"/>
                  <a:gd name="connsiteY16-824" fmla="*/ 1043636 h 1252107"/>
                  <a:gd name="connsiteX17-825" fmla="*/ 96982 w 4745175"/>
                  <a:gd name="connsiteY17-826" fmla="*/ 292904 h 1252107"/>
                  <a:gd name="connsiteX0-827" fmla="*/ 27709 w 4745175"/>
                  <a:gd name="connsiteY0-828" fmla="*/ 486868 h 1252107"/>
                  <a:gd name="connsiteX1-829" fmla="*/ 125343 w 4745175"/>
                  <a:gd name="connsiteY1-830" fmla="*/ 29015 h 1252107"/>
                  <a:gd name="connsiteX2-831" fmla="*/ 1512800 w 4745175"/>
                  <a:gd name="connsiteY2-832" fmla="*/ 69273 h 1252107"/>
                  <a:gd name="connsiteX3-833" fmla="*/ 2702972 w 4745175"/>
                  <a:gd name="connsiteY3-834" fmla="*/ 29013 h 1252107"/>
                  <a:gd name="connsiteX4-835" fmla="*/ 3313891 w 4745175"/>
                  <a:gd name="connsiteY4-836" fmla="*/ 0 h 1252107"/>
                  <a:gd name="connsiteX5-837" fmla="*/ 4419606 w 4745175"/>
                  <a:gd name="connsiteY5-838" fmla="*/ 1306 h 1252107"/>
                  <a:gd name="connsiteX6-839" fmla="*/ 4738914 w 4745175"/>
                  <a:gd name="connsiteY6-840" fmla="*/ 195922 h 1252107"/>
                  <a:gd name="connsiteX7-841" fmla="*/ 4738913 w 4745175"/>
                  <a:gd name="connsiteY7-842" fmla="*/ 1057491 h 1252107"/>
                  <a:gd name="connsiteX8-843" fmla="*/ 4419606 w 4745175"/>
                  <a:gd name="connsiteY8-844" fmla="*/ 1252107 h 1252107"/>
                  <a:gd name="connsiteX9-845" fmla="*/ 3894463 w 4745175"/>
                  <a:gd name="connsiteY9-846" fmla="*/ 1165086 h 1252107"/>
                  <a:gd name="connsiteX10-847" fmla="*/ 3367989 w 4745175"/>
                  <a:gd name="connsiteY10-848" fmla="*/ 1206649 h 1252107"/>
                  <a:gd name="connsiteX11-849" fmla="*/ 2841517 w 4745175"/>
                  <a:gd name="connsiteY11-850" fmla="*/ 1220504 h 1252107"/>
                  <a:gd name="connsiteX12-851" fmla="*/ 2550571 w 4745175"/>
                  <a:gd name="connsiteY12-852" fmla="*/ 1151231 h 1252107"/>
                  <a:gd name="connsiteX13-853" fmla="*/ 2231916 w 4745175"/>
                  <a:gd name="connsiteY13-854" fmla="*/ 1220503 h 1252107"/>
                  <a:gd name="connsiteX14-855" fmla="*/ 1442208 w 4745175"/>
                  <a:gd name="connsiteY14-856" fmla="*/ 1178939 h 1252107"/>
                  <a:gd name="connsiteX15-857" fmla="*/ 208471 w 4745175"/>
                  <a:gd name="connsiteY15-858" fmla="*/ 1252107 h 1252107"/>
                  <a:gd name="connsiteX16-859" fmla="*/ 0 w 4745175"/>
                  <a:gd name="connsiteY16-860" fmla="*/ 1043636 h 1252107"/>
                  <a:gd name="connsiteX17-861" fmla="*/ 27709 w 4745175"/>
                  <a:gd name="connsiteY17-862" fmla="*/ 486868 h 1252107"/>
                  <a:gd name="connsiteX0-863" fmla="*/ 27709 w 4745175"/>
                  <a:gd name="connsiteY0-864" fmla="*/ 486868 h 1252107"/>
                  <a:gd name="connsiteX1-865" fmla="*/ 111488 w 4745175"/>
                  <a:gd name="connsiteY1-866" fmla="*/ 153706 h 1252107"/>
                  <a:gd name="connsiteX2-867" fmla="*/ 1512800 w 4745175"/>
                  <a:gd name="connsiteY2-868" fmla="*/ 69273 h 1252107"/>
                  <a:gd name="connsiteX3-869" fmla="*/ 2702972 w 4745175"/>
                  <a:gd name="connsiteY3-870" fmla="*/ 29013 h 1252107"/>
                  <a:gd name="connsiteX4-871" fmla="*/ 3313891 w 4745175"/>
                  <a:gd name="connsiteY4-872" fmla="*/ 0 h 1252107"/>
                  <a:gd name="connsiteX5-873" fmla="*/ 4419606 w 4745175"/>
                  <a:gd name="connsiteY5-874" fmla="*/ 1306 h 1252107"/>
                  <a:gd name="connsiteX6-875" fmla="*/ 4738914 w 4745175"/>
                  <a:gd name="connsiteY6-876" fmla="*/ 195922 h 1252107"/>
                  <a:gd name="connsiteX7-877" fmla="*/ 4738913 w 4745175"/>
                  <a:gd name="connsiteY7-878" fmla="*/ 1057491 h 1252107"/>
                  <a:gd name="connsiteX8-879" fmla="*/ 4419606 w 4745175"/>
                  <a:gd name="connsiteY8-880" fmla="*/ 1252107 h 1252107"/>
                  <a:gd name="connsiteX9-881" fmla="*/ 3894463 w 4745175"/>
                  <a:gd name="connsiteY9-882" fmla="*/ 1165086 h 1252107"/>
                  <a:gd name="connsiteX10-883" fmla="*/ 3367989 w 4745175"/>
                  <a:gd name="connsiteY10-884" fmla="*/ 1206649 h 1252107"/>
                  <a:gd name="connsiteX11-885" fmla="*/ 2841517 w 4745175"/>
                  <a:gd name="connsiteY11-886" fmla="*/ 1220504 h 1252107"/>
                  <a:gd name="connsiteX12-887" fmla="*/ 2550571 w 4745175"/>
                  <a:gd name="connsiteY12-888" fmla="*/ 1151231 h 1252107"/>
                  <a:gd name="connsiteX13-889" fmla="*/ 2231916 w 4745175"/>
                  <a:gd name="connsiteY13-890" fmla="*/ 1220503 h 1252107"/>
                  <a:gd name="connsiteX14-891" fmla="*/ 1442208 w 4745175"/>
                  <a:gd name="connsiteY14-892" fmla="*/ 1178939 h 1252107"/>
                  <a:gd name="connsiteX15-893" fmla="*/ 208471 w 4745175"/>
                  <a:gd name="connsiteY15-894" fmla="*/ 1252107 h 1252107"/>
                  <a:gd name="connsiteX16-895" fmla="*/ 0 w 4745175"/>
                  <a:gd name="connsiteY16-896" fmla="*/ 1043636 h 1252107"/>
                  <a:gd name="connsiteX17-897" fmla="*/ 27709 w 4745175"/>
                  <a:gd name="connsiteY17-898" fmla="*/ 486868 h 1252107"/>
                  <a:gd name="connsiteX0-899" fmla="*/ 83127 w 4745175"/>
                  <a:gd name="connsiteY0-900" fmla="*/ 694686 h 1252107"/>
                  <a:gd name="connsiteX1-901" fmla="*/ 111488 w 4745175"/>
                  <a:gd name="connsiteY1-902" fmla="*/ 153706 h 1252107"/>
                  <a:gd name="connsiteX2-903" fmla="*/ 1512800 w 4745175"/>
                  <a:gd name="connsiteY2-904" fmla="*/ 69273 h 1252107"/>
                  <a:gd name="connsiteX3-905" fmla="*/ 2702972 w 4745175"/>
                  <a:gd name="connsiteY3-906" fmla="*/ 29013 h 1252107"/>
                  <a:gd name="connsiteX4-907" fmla="*/ 3313891 w 4745175"/>
                  <a:gd name="connsiteY4-908" fmla="*/ 0 h 1252107"/>
                  <a:gd name="connsiteX5-909" fmla="*/ 4419606 w 4745175"/>
                  <a:gd name="connsiteY5-910" fmla="*/ 1306 h 1252107"/>
                  <a:gd name="connsiteX6-911" fmla="*/ 4738914 w 4745175"/>
                  <a:gd name="connsiteY6-912" fmla="*/ 195922 h 1252107"/>
                  <a:gd name="connsiteX7-913" fmla="*/ 4738913 w 4745175"/>
                  <a:gd name="connsiteY7-914" fmla="*/ 1057491 h 1252107"/>
                  <a:gd name="connsiteX8-915" fmla="*/ 4419606 w 4745175"/>
                  <a:gd name="connsiteY8-916" fmla="*/ 1252107 h 1252107"/>
                  <a:gd name="connsiteX9-917" fmla="*/ 3894463 w 4745175"/>
                  <a:gd name="connsiteY9-918" fmla="*/ 1165086 h 1252107"/>
                  <a:gd name="connsiteX10-919" fmla="*/ 3367989 w 4745175"/>
                  <a:gd name="connsiteY10-920" fmla="*/ 1206649 h 1252107"/>
                  <a:gd name="connsiteX11-921" fmla="*/ 2841517 w 4745175"/>
                  <a:gd name="connsiteY11-922" fmla="*/ 1220504 h 1252107"/>
                  <a:gd name="connsiteX12-923" fmla="*/ 2550571 w 4745175"/>
                  <a:gd name="connsiteY12-924" fmla="*/ 1151231 h 1252107"/>
                  <a:gd name="connsiteX13-925" fmla="*/ 2231916 w 4745175"/>
                  <a:gd name="connsiteY13-926" fmla="*/ 1220503 h 1252107"/>
                  <a:gd name="connsiteX14-927" fmla="*/ 1442208 w 4745175"/>
                  <a:gd name="connsiteY14-928" fmla="*/ 1178939 h 1252107"/>
                  <a:gd name="connsiteX15-929" fmla="*/ 208471 w 4745175"/>
                  <a:gd name="connsiteY15-930" fmla="*/ 1252107 h 1252107"/>
                  <a:gd name="connsiteX16-931" fmla="*/ 0 w 4745175"/>
                  <a:gd name="connsiteY16-932" fmla="*/ 1043636 h 1252107"/>
                  <a:gd name="connsiteX17-933" fmla="*/ 83127 w 4745175"/>
                  <a:gd name="connsiteY17-934" fmla="*/ 694686 h 1252107"/>
                  <a:gd name="connsiteX0-935" fmla="*/ 83127 w 4745175"/>
                  <a:gd name="connsiteY0-936" fmla="*/ 694686 h 1252107"/>
                  <a:gd name="connsiteX1-937" fmla="*/ 194616 w 4745175"/>
                  <a:gd name="connsiteY1-938" fmla="*/ 181415 h 1252107"/>
                  <a:gd name="connsiteX2-939" fmla="*/ 1512800 w 4745175"/>
                  <a:gd name="connsiteY2-940" fmla="*/ 69273 h 1252107"/>
                  <a:gd name="connsiteX3-941" fmla="*/ 2702972 w 4745175"/>
                  <a:gd name="connsiteY3-942" fmla="*/ 29013 h 1252107"/>
                  <a:gd name="connsiteX4-943" fmla="*/ 3313891 w 4745175"/>
                  <a:gd name="connsiteY4-944" fmla="*/ 0 h 1252107"/>
                  <a:gd name="connsiteX5-945" fmla="*/ 4419606 w 4745175"/>
                  <a:gd name="connsiteY5-946" fmla="*/ 1306 h 1252107"/>
                  <a:gd name="connsiteX6-947" fmla="*/ 4738914 w 4745175"/>
                  <a:gd name="connsiteY6-948" fmla="*/ 195922 h 1252107"/>
                  <a:gd name="connsiteX7-949" fmla="*/ 4738913 w 4745175"/>
                  <a:gd name="connsiteY7-950" fmla="*/ 1057491 h 1252107"/>
                  <a:gd name="connsiteX8-951" fmla="*/ 4419606 w 4745175"/>
                  <a:gd name="connsiteY8-952" fmla="*/ 1252107 h 1252107"/>
                  <a:gd name="connsiteX9-953" fmla="*/ 3894463 w 4745175"/>
                  <a:gd name="connsiteY9-954" fmla="*/ 1165086 h 1252107"/>
                  <a:gd name="connsiteX10-955" fmla="*/ 3367989 w 4745175"/>
                  <a:gd name="connsiteY10-956" fmla="*/ 1206649 h 1252107"/>
                  <a:gd name="connsiteX11-957" fmla="*/ 2841517 w 4745175"/>
                  <a:gd name="connsiteY11-958" fmla="*/ 1220504 h 1252107"/>
                  <a:gd name="connsiteX12-959" fmla="*/ 2550571 w 4745175"/>
                  <a:gd name="connsiteY12-960" fmla="*/ 1151231 h 1252107"/>
                  <a:gd name="connsiteX13-961" fmla="*/ 2231916 w 4745175"/>
                  <a:gd name="connsiteY13-962" fmla="*/ 1220503 h 1252107"/>
                  <a:gd name="connsiteX14-963" fmla="*/ 1442208 w 4745175"/>
                  <a:gd name="connsiteY14-964" fmla="*/ 1178939 h 1252107"/>
                  <a:gd name="connsiteX15-965" fmla="*/ 208471 w 4745175"/>
                  <a:gd name="connsiteY15-966" fmla="*/ 1252107 h 1252107"/>
                  <a:gd name="connsiteX16-967" fmla="*/ 0 w 4745175"/>
                  <a:gd name="connsiteY16-968" fmla="*/ 1043636 h 1252107"/>
                  <a:gd name="connsiteX17-969" fmla="*/ 83127 w 4745175"/>
                  <a:gd name="connsiteY17-970" fmla="*/ 694686 h 1252107"/>
                  <a:gd name="connsiteX0-971" fmla="*/ 83127 w 4785446"/>
                  <a:gd name="connsiteY0-972" fmla="*/ 694686 h 1252107"/>
                  <a:gd name="connsiteX1-973" fmla="*/ 194616 w 4785446"/>
                  <a:gd name="connsiteY1-974" fmla="*/ 181415 h 1252107"/>
                  <a:gd name="connsiteX2-975" fmla="*/ 1512800 w 4785446"/>
                  <a:gd name="connsiteY2-976" fmla="*/ 69273 h 1252107"/>
                  <a:gd name="connsiteX3-977" fmla="*/ 2702972 w 4785446"/>
                  <a:gd name="connsiteY3-978" fmla="*/ 29013 h 1252107"/>
                  <a:gd name="connsiteX4-979" fmla="*/ 3313891 w 4785446"/>
                  <a:gd name="connsiteY4-980" fmla="*/ 0 h 1252107"/>
                  <a:gd name="connsiteX5-981" fmla="*/ 4419606 w 4785446"/>
                  <a:gd name="connsiteY5-982" fmla="*/ 1306 h 1252107"/>
                  <a:gd name="connsiteX6-983" fmla="*/ 4780478 w 4785446"/>
                  <a:gd name="connsiteY6-984" fmla="*/ 348322 h 1252107"/>
                  <a:gd name="connsiteX7-985" fmla="*/ 4738913 w 4785446"/>
                  <a:gd name="connsiteY7-986" fmla="*/ 1057491 h 1252107"/>
                  <a:gd name="connsiteX8-987" fmla="*/ 4419606 w 4785446"/>
                  <a:gd name="connsiteY8-988" fmla="*/ 1252107 h 1252107"/>
                  <a:gd name="connsiteX9-989" fmla="*/ 3894463 w 4785446"/>
                  <a:gd name="connsiteY9-990" fmla="*/ 1165086 h 1252107"/>
                  <a:gd name="connsiteX10-991" fmla="*/ 3367989 w 4785446"/>
                  <a:gd name="connsiteY10-992" fmla="*/ 1206649 h 1252107"/>
                  <a:gd name="connsiteX11-993" fmla="*/ 2841517 w 4785446"/>
                  <a:gd name="connsiteY11-994" fmla="*/ 1220504 h 1252107"/>
                  <a:gd name="connsiteX12-995" fmla="*/ 2550571 w 4785446"/>
                  <a:gd name="connsiteY12-996" fmla="*/ 1151231 h 1252107"/>
                  <a:gd name="connsiteX13-997" fmla="*/ 2231916 w 4785446"/>
                  <a:gd name="connsiteY13-998" fmla="*/ 1220503 h 1252107"/>
                  <a:gd name="connsiteX14-999" fmla="*/ 1442208 w 4785446"/>
                  <a:gd name="connsiteY14-1000" fmla="*/ 1178939 h 1252107"/>
                  <a:gd name="connsiteX15-1001" fmla="*/ 208471 w 4785446"/>
                  <a:gd name="connsiteY15-1002" fmla="*/ 1252107 h 1252107"/>
                  <a:gd name="connsiteX16-1003" fmla="*/ 0 w 4785446"/>
                  <a:gd name="connsiteY16-1004" fmla="*/ 1043636 h 1252107"/>
                  <a:gd name="connsiteX17-1005" fmla="*/ 83127 w 4785446"/>
                  <a:gd name="connsiteY17-1006" fmla="*/ 694686 h 1252107"/>
                  <a:gd name="connsiteX0-1007" fmla="*/ 83127 w 4785446"/>
                  <a:gd name="connsiteY0-1008" fmla="*/ 694686 h 1252107"/>
                  <a:gd name="connsiteX1-1009" fmla="*/ 194616 w 4785446"/>
                  <a:gd name="connsiteY1-1010" fmla="*/ 181415 h 1252107"/>
                  <a:gd name="connsiteX2-1011" fmla="*/ 1512800 w 4785446"/>
                  <a:gd name="connsiteY2-1012" fmla="*/ 69273 h 1252107"/>
                  <a:gd name="connsiteX3-1013" fmla="*/ 2702972 w 4785446"/>
                  <a:gd name="connsiteY3-1014" fmla="*/ 29013 h 1252107"/>
                  <a:gd name="connsiteX4-1015" fmla="*/ 3313891 w 4785446"/>
                  <a:gd name="connsiteY4-1016" fmla="*/ 0 h 1252107"/>
                  <a:gd name="connsiteX5-1017" fmla="*/ 4405751 w 4785446"/>
                  <a:gd name="connsiteY5-1018" fmla="*/ 70579 h 1252107"/>
                  <a:gd name="connsiteX6-1019" fmla="*/ 4780478 w 4785446"/>
                  <a:gd name="connsiteY6-1020" fmla="*/ 348322 h 1252107"/>
                  <a:gd name="connsiteX7-1021" fmla="*/ 4738913 w 4785446"/>
                  <a:gd name="connsiteY7-1022" fmla="*/ 1057491 h 1252107"/>
                  <a:gd name="connsiteX8-1023" fmla="*/ 4419606 w 4785446"/>
                  <a:gd name="connsiteY8-1024" fmla="*/ 1252107 h 1252107"/>
                  <a:gd name="connsiteX9-1025" fmla="*/ 3894463 w 4785446"/>
                  <a:gd name="connsiteY9-1026" fmla="*/ 1165086 h 1252107"/>
                  <a:gd name="connsiteX10-1027" fmla="*/ 3367989 w 4785446"/>
                  <a:gd name="connsiteY10-1028" fmla="*/ 1206649 h 1252107"/>
                  <a:gd name="connsiteX11-1029" fmla="*/ 2841517 w 4785446"/>
                  <a:gd name="connsiteY11-1030" fmla="*/ 1220504 h 1252107"/>
                  <a:gd name="connsiteX12-1031" fmla="*/ 2550571 w 4785446"/>
                  <a:gd name="connsiteY12-1032" fmla="*/ 1151231 h 1252107"/>
                  <a:gd name="connsiteX13-1033" fmla="*/ 2231916 w 4785446"/>
                  <a:gd name="connsiteY13-1034" fmla="*/ 1220503 h 1252107"/>
                  <a:gd name="connsiteX14-1035" fmla="*/ 1442208 w 4785446"/>
                  <a:gd name="connsiteY14-1036" fmla="*/ 1178939 h 1252107"/>
                  <a:gd name="connsiteX15-1037" fmla="*/ 208471 w 4785446"/>
                  <a:gd name="connsiteY15-1038" fmla="*/ 1252107 h 1252107"/>
                  <a:gd name="connsiteX16-1039" fmla="*/ 0 w 4785446"/>
                  <a:gd name="connsiteY16-1040" fmla="*/ 1043636 h 1252107"/>
                  <a:gd name="connsiteX17-1041" fmla="*/ 83127 w 4785446"/>
                  <a:gd name="connsiteY17-1042" fmla="*/ 694686 h 1252107"/>
                  <a:gd name="connsiteX0-1043" fmla="*/ 83127 w 4785446"/>
                  <a:gd name="connsiteY0-1044" fmla="*/ 665673 h 1223094"/>
                  <a:gd name="connsiteX1-1045" fmla="*/ 194616 w 4785446"/>
                  <a:gd name="connsiteY1-1046" fmla="*/ 152402 h 1223094"/>
                  <a:gd name="connsiteX2-1047" fmla="*/ 1512800 w 4785446"/>
                  <a:gd name="connsiteY2-1048" fmla="*/ 40260 h 1223094"/>
                  <a:gd name="connsiteX3-1049" fmla="*/ 2702972 w 4785446"/>
                  <a:gd name="connsiteY3-1050" fmla="*/ 0 h 1223094"/>
                  <a:gd name="connsiteX4-1051" fmla="*/ 3327745 w 4785446"/>
                  <a:gd name="connsiteY4-1052" fmla="*/ 54114 h 1223094"/>
                  <a:gd name="connsiteX5-1053" fmla="*/ 4405751 w 4785446"/>
                  <a:gd name="connsiteY5-1054" fmla="*/ 41566 h 1223094"/>
                  <a:gd name="connsiteX6-1055" fmla="*/ 4780478 w 4785446"/>
                  <a:gd name="connsiteY6-1056" fmla="*/ 319309 h 1223094"/>
                  <a:gd name="connsiteX7-1057" fmla="*/ 4738913 w 4785446"/>
                  <a:gd name="connsiteY7-1058" fmla="*/ 1028478 h 1223094"/>
                  <a:gd name="connsiteX8-1059" fmla="*/ 4419606 w 4785446"/>
                  <a:gd name="connsiteY8-1060" fmla="*/ 1223094 h 1223094"/>
                  <a:gd name="connsiteX9-1061" fmla="*/ 3894463 w 4785446"/>
                  <a:gd name="connsiteY9-1062" fmla="*/ 1136073 h 1223094"/>
                  <a:gd name="connsiteX10-1063" fmla="*/ 3367989 w 4785446"/>
                  <a:gd name="connsiteY10-1064" fmla="*/ 1177636 h 1223094"/>
                  <a:gd name="connsiteX11-1065" fmla="*/ 2841517 w 4785446"/>
                  <a:gd name="connsiteY11-1066" fmla="*/ 1191491 h 1223094"/>
                  <a:gd name="connsiteX12-1067" fmla="*/ 2550571 w 4785446"/>
                  <a:gd name="connsiteY12-1068" fmla="*/ 1122218 h 1223094"/>
                  <a:gd name="connsiteX13-1069" fmla="*/ 2231916 w 4785446"/>
                  <a:gd name="connsiteY13-1070" fmla="*/ 1191490 h 1223094"/>
                  <a:gd name="connsiteX14-1071" fmla="*/ 1442208 w 4785446"/>
                  <a:gd name="connsiteY14-1072" fmla="*/ 1149926 h 1223094"/>
                  <a:gd name="connsiteX15-1073" fmla="*/ 208471 w 4785446"/>
                  <a:gd name="connsiteY15-1074" fmla="*/ 1223094 h 1223094"/>
                  <a:gd name="connsiteX16-1075" fmla="*/ 0 w 4785446"/>
                  <a:gd name="connsiteY16-1076" fmla="*/ 1014623 h 1223094"/>
                  <a:gd name="connsiteX17-1077" fmla="*/ 83127 w 4785446"/>
                  <a:gd name="connsiteY17-1078" fmla="*/ 665673 h 1223094"/>
                  <a:gd name="connsiteX0-1079" fmla="*/ 13855 w 4785446"/>
                  <a:gd name="connsiteY0-1080" fmla="*/ 596400 h 1223094"/>
                  <a:gd name="connsiteX1-1081" fmla="*/ 194616 w 4785446"/>
                  <a:gd name="connsiteY1-1082" fmla="*/ 152402 h 1223094"/>
                  <a:gd name="connsiteX2-1083" fmla="*/ 1512800 w 4785446"/>
                  <a:gd name="connsiteY2-1084" fmla="*/ 40260 h 1223094"/>
                  <a:gd name="connsiteX3-1085" fmla="*/ 2702972 w 4785446"/>
                  <a:gd name="connsiteY3-1086" fmla="*/ 0 h 1223094"/>
                  <a:gd name="connsiteX4-1087" fmla="*/ 3327745 w 4785446"/>
                  <a:gd name="connsiteY4-1088" fmla="*/ 54114 h 1223094"/>
                  <a:gd name="connsiteX5-1089" fmla="*/ 4405751 w 4785446"/>
                  <a:gd name="connsiteY5-1090" fmla="*/ 41566 h 1223094"/>
                  <a:gd name="connsiteX6-1091" fmla="*/ 4780478 w 4785446"/>
                  <a:gd name="connsiteY6-1092" fmla="*/ 319309 h 1223094"/>
                  <a:gd name="connsiteX7-1093" fmla="*/ 4738913 w 4785446"/>
                  <a:gd name="connsiteY7-1094" fmla="*/ 1028478 h 1223094"/>
                  <a:gd name="connsiteX8-1095" fmla="*/ 4419606 w 4785446"/>
                  <a:gd name="connsiteY8-1096" fmla="*/ 1223094 h 1223094"/>
                  <a:gd name="connsiteX9-1097" fmla="*/ 3894463 w 4785446"/>
                  <a:gd name="connsiteY9-1098" fmla="*/ 1136073 h 1223094"/>
                  <a:gd name="connsiteX10-1099" fmla="*/ 3367989 w 4785446"/>
                  <a:gd name="connsiteY10-1100" fmla="*/ 1177636 h 1223094"/>
                  <a:gd name="connsiteX11-1101" fmla="*/ 2841517 w 4785446"/>
                  <a:gd name="connsiteY11-1102" fmla="*/ 1191491 h 1223094"/>
                  <a:gd name="connsiteX12-1103" fmla="*/ 2550571 w 4785446"/>
                  <a:gd name="connsiteY12-1104" fmla="*/ 1122218 h 1223094"/>
                  <a:gd name="connsiteX13-1105" fmla="*/ 2231916 w 4785446"/>
                  <a:gd name="connsiteY13-1106" fmla="*/ 1191490 h 1223094"/>
                  <a:gd name="connsiteX14-1107" fmla="*/ 1442208 w 4785446"/>
                  <a:gd name="connsiteY14-1108" fmla="*/ 1149926 h 1223094"/>
                  <a:gd name="connsiteX15-1109" fmla="*/ 208471 w 4785446"/>
                  <a:gd name="connsiteY15-1110" fmla="*/ 1223094 h 1223094"/>
                  <a:gd name="connsiteX16-1111" fmla="*/ 0 w 4785446"/>
                  <a:gd name="connsiteY16-1112" fmla="*/ 1014623 h 1223094"/>
                  <a:gd name="connsiteX17-1113" fmla="*/ 13855 w 4785446"/>
                  <a:gd name="connsiteY17-1114" fmla="*/ 596400 h 1223094"/>
                  <a:gd name="connsiteX0-1115" fmla="*/ 13855 w 4785446"/>
                  <a:gd name="connsiteY0-1116" fmla="*/ 596400 h 1223094"/>
                  <a:gd name="connsiteX1-1117" fmla="*/ 194616 w 4785446"/>
                  <a:gd name="connsiteY1-1118" fmla="*/ 152402 h 1223094"/>
                  <a:gd name="connsiteX2-1119" fmla="*/ 1512800 w 4785446"/>
                  <a:gd name="connsiteY2-1120" fmla="*/ 40260 h 1223094"/>
                  <a:gd name="connsiteX3-1121" fmla="*/ 2702972 w 4785446"/>
                  <a:gd name="connsiteY3-1122" fmla="*/ 0 h 1223094"/>
                  <a:gd name="connsiteX4-1123" fmla="*/ 3327745 w 4785446"/>
                  <a:gd name="connsiteY4-1124" fmla="*/ 54114 h 1223094"/>
                  <a:gd name="connsiteX5-1125" fmla="*/ 4405751 w 4785446"/>
                  <a:gd name="connsiteY5-1126" fmla="*/ 41566 h 1223094"/>
                  <a:gd name="connsiteX6-1127" fmla="*/ 4780478 w 4785446"/>
                  <a:gd name="connsiteY6-1128" fmla="*/ 319309 h 1223094"/>
                  <a:gd name="connsiteX7-1129" fmla="*/ 4738913 w 4785446"/>
                  <a:gd name="connsiteY7-1130" fmla="*/ 1028478 h 1223094"/>
                  <a:gd name="connsiteX8-1131" fmla="*/ 4419606 w 4785446"/>
                  <a:gd name="connsiteY8-1132" fmla="*/ 1223094 h 1223094"/>
                  <a:gd name="connsiteX9-1133" fmla="*/ 3894463 w 4785446"/>
                  <a:gd name="connsiteY9-1134" fmla="*/ 1136073 h 1223094"/>
                  <a:gd name="connsiteX10-1135" fmla="*/ 3367989 w 4785446"/>
                  <a:gd name="connsiteY10-1136" fmla="*/ 1177636 h 1223094"/>
                  <a:gd name="connsiteX11-1137" fmla="*/ 2841517 w 4785446"/>
                  <a:gd name="connsiteY11-1138" fmla="*/ 1191491 h 1223094"/>
                  <a:gd name="connsiteX12-1139" fmla="*/ 2550571 w 4785446"/>
                  <a:gd name="connsiteY12-1140" fmla="*/ 1122218 h 1223094"/>
                  <a:gd name="connsiteX13-1141" fmla="*/ 2231916 w 4785446"/>
                  <a:gd name="connsiteY13-1142" fmla="*/ 1191490 h 1223094"/>
                  <a:gd name="connsiteX14-1143" fmla="*/ 1469917 w 4785446"/>
                  <a:gd name="connsiteY14-1144" fmla="*/ 1219199 h 1223094"/>
                  <a:gd name="connsiteX15-1145" fmla="*/ 208471 w 4785446"/>
                  <a:gd name="connsiteY15-1146" fmla="*/ 1223094 h 1223094"/>
                  <a:gd name="connsiteX16-1147" fmla="*/ 0 w 4785446"/>
                  <a:gd name="connsiteY16-1148" fmla="*/ 1014623 h 1223094"/>
                  <a:gd name="connsiteX17-1149" fmla="*/ 13855 w 4785446"/>
                  <a:gd name="connsiteY17-1150" fmla="*/ 596400 h 1223094"/>
                  <a:gd name="connsiteX0-1151" fmla="*/ 13855 w 4785446"/>
                  <a:gd name="connsiteY0-1152" fmla="*/ 596400 h 1223094"/>
                  <a:gd name="connsiteX1-1153" fmla="*/ 194616 w 4785446"/>
                  <a:gd name="connsiteY1-1154" fmla="*/ 152402 h 1223094"/>
                  <a:gd name="connsiteX2-1155" fmla="*/ 1512800 w 4785446"/>
                  <a:gd name="connsiteY2-1156" fmla="*/ 102510 h 1223094"/>
                  <a:gd name="connsiteX3-1157" fmla="*/ 2702972 w 4785446"/>
                  <a:gd name="connsiteY3-1158" fmla="*/ 0 h 1223094"/>
                  <a:gd name="connsiteX4-1159" fmla="*/ 3327745 w 4785446"/>
                  <a:gd name="connsiteY4-1160" fmla="*/ 54114 h 1223094"/>
                  <a:gd name="connsiteX5-1161" fmla="*/ 4405751 w 4785446"/>
                  <a:gd name="connsiteY5-1162" fmla="*/ 41566 h 1223094"/>
                  <a:gd name="connsiteX6-1163" fmla="*/ 4780478 w 4785446"/>
                  <a:gd name="connsiteY6-1164" fmla="*/ 319309 h 1223094"/>
                  <a:gd name="connsiteX7-1165" fmla="*/ 4738913 w 4785446"/>
                  <a:gd name="connsiteY7-1166" fmla="*/ 1028478 h 1223094"/>
                  <a:gd name="connsiteX8-1167" fmla="*/ 4419606 w 4785446"/>
                  <a:gd name="connsiteY8-1168" fmla="*/ 1223094 h 1223094"/>
                  <a:gd name="connsiteX9-1169" fmla="*/ 3894463 w 4785446"/>
                  <a:gd name="connsiteY9-1170" fmla="*/ 1136073 h 1223094"/>
                  <a:gd name="connsiteX10-1171" fmla="*/ 3367989 w 4785446"/>
                  <a:gd name="connsiteY10-1172" fmla="*/ 1177636 h 1223094"/>
                  <a:gd name="connsiteX11-1173" fmla="*/ 2841517 w 4785446"/>
                  <a:gd name="connsiteY11-1174" fmla="*/ 1191491 h 1223094"/>
                  <a:gd name="connsiteX12-1175" fmla="*/ 2550571 w 4785446"/>
                  <a:gd name="connsiteY12-1176" fmla="*/ 1122218 h 1223094"/>
                  <a:gd name="connsiteX13-1177" fmla="*/ 2231916 w 4785446"/>
                  <a:gd name="connsiteY13-1178" fmla="*/ 1191490 h 1223094"/>
                  <a:gd name="connsiteX14-1179" fmla="*/ 1469917 w 4785446"/>
                  <a:gd name="connsiteY14-1180" fmla="*/ 1219199 h 1223094"/>
                  <a:gd name="connsiteX15-1181" fmla="*/ 208471 w 4785446"/>
                  <a:gd name="connsiteY15-1182" fmla="*/ 1223094 h 1223094"/>
                  <a:gd name="connsiteX16-1183" fmla="*/ 0 w 4785446"/>
                  <a:gd name="connsiteY16-1184" fmla="*/ 1014623 h 1223094"/>
                  <a:gd name="connsiteX17-1185" fmla="*/ 13855 w 4785446"/>
                  <a:gd name="connsiteY17-1186" fmla="*/ 596400 h 1223094"/>
                  <a:gd name="connsiteX0-1187" fmla="*/ 13855 w 4785446"/>
                  <a:gd name="connsiteY0-1188" fmla="*/ 554834 h 1181528"/>
                  <a:gd name="connsiteX1-1189" fmla="*/ 194616 w 4785446"/>
                  <a:gd name="connsiteY1-1190" fmla="*/ 110836 h 1181528"/>
                  <a:gd name="connsiteX2-1191" fmla="*/ 1512800 w 4785446"/>
                  <a:gd name="connsiteY2-1192" fmla="*/ 60944 h 1181528"/>
                  <a:gd name="connsiteX3-1193" fmla="*/ 2743656 w 4785446"/>
                  <a:gd name="connsiteY3-1194" fmla="*/ 82931 h 1181528"/>
                  <a:gd name="connsiteX4-1195" fmla="*/ 3327745 w 4785446"/>
                  <a:gd name="connsiteY4-1196" fmla="*/ 12548 h 1181528"/>
                  <a:gd name="connsiteX5-1197" fmla="*/ 4405751 w 4785446"/>
                  <a:gd name="connsiteY5-1198" fmla="*/ 0 h 1181528"/>
                  <a:gd name="connsiteX6-1199" fmla="*/ 4780478 w 4785446"/>
                  <a:gd name="connsiteY6-1200" fmla="*/ 277743 h 1181528"/>
                  <a:gd name="connsiteX7-1201" fmla="*/ 4738913 w 4785446"/>
                  <a:gd name="connsiteY7-1202" fmla="*/ 986912 h 1181528"/>
                  <a:gd name="connsiteX8-1203" fmla="*/ 4419606 w 4785446"/>
                  <a:gd name="connsiteY8-1204" fmla="*/ 1181528 h 1181528"/>
                  <a:gd name="connsiteX9-1205" fmla="*/ 3894463 w 4785446"/>
                  <a:gd name="connsiteY9-1206" fmla="*/ 1094507 h 1181528"/>
                  <a:gd name="connsiteX10-1207" fmla="*/ 3367989 w 4785446"/>
                  <a:gd name="connsiteY10-1208" fmla="*/ 1136070 h 1181528"/>
                  <a:gd name="connsiteX11-1209" fmla="*/ 2841517 w 4785446"/>
                  <a:gd name="connsiteY11-1210" fmla="*/ 1149925 h 1181528"/>
                  <a:gd name="connsiteX12-1211" fmla="*/ 2550571 w 4785446"/>
                  <a:gd name="connsiteY12-1212" fmla="*/ 1080652 h 1181528"/>
                  <a:gd name="connsiteX13-1213" fmla="*/ 2231916 w 4785446"/>
                  <a:gd name="connsiteY13-1214" fmla="*/ 1149924 h 1181528"/>
                  <a:gd name="connsiteX14-1215" fmla="*/ 1469917 w 4785446"/>
                  <a:gd name="connsiteY14-1216" fmla="*/ 1177633 h 1181528"/>
                  <a:gd name="connsiteX15-1217" fmla="*/ 208471 w 4785446"/>
                  <a:gd name="connsiteY15-1218" fmla="*/ 1181528 h 1181528"/>
                  <a:gd name="connsiteX16-1219" fmla="*/ 0 w 4785446"/>
                  <a:gd name="connsiteY16-1220" fmla="*/ 973057 h 1181528"/>
                  <a:gd name="connsiteX17-1221" fmla="*/ 13855 w 4785446"/>
                  <a:gd name="connsiteY17-1222" fmla="*/ 554834 h 1181528"/>
                  <a:gd name="connsiteX0-1223" fmla="*/ 13855 w 4785446"/>
                  <a:gd name="connsiteY0-1224" fmla="*/ 554834 h 1181528"/>
                  <a:gd name="connsiteX1-1225" fmla="*/ 194616 w 4785446"/>
                  <a:gd name="connsiteY1-1226" fmla="*/ 110836 h 1181528"/>
                  <a:gd name="connsiteX2-1227" fmla="*/ 1512800 w 4785446"/>
                  <a:gd name="connsiteY2-1228" fmla="*/ 60944 h 1181528"/>
                  <a:gd name="connsiteX3-1229" fmla="*/ 2743656 w 4785446"/>
                  <a:gd name="connsiteY3-1230" fmla="*/ 82931 h 1181528"/>
                  <a:gd name="connsiteX4-1231" fmla="*/ 3517606 w 4785446"/>
                  <a:gd name="connsiteY4-1232" fmla="*/ 59234 h 1181528"/>
                  <a:gd name="connsiteX5-1233" fmla="*/ 4405751 w 4785446"/>
                  <a:gd name="connsiteY5-1234" fmla="*/ 0 h 1181528"/>
                  <a:gd name="connsiteX6-1235" fmla="*/ 4780478 w 4785446"/>
                  <a:gd name="connsiteY6-1236" fmla="*/ 277743 h 1181528"/>
                  <a:gd name="connsiteX7-1237" fmla="*/ 4738913 w 4785446"/>
                  <a:gd name="connsiteY7-1238" fmla="*/ 986912 h 1181528"/>
                  <a:gd name="connsiteX8-1239" fmla="*/ 4419606 w 4785446"/>
                  <a:gd name="connsiteY8-1240" fmla="*/ 1181528 h 1181528"/>
                  <a:gd name="connsiteX9-1241" fmla="*/ 3894463 w 4785446"/>
                  <a:gd name="connsiteY9-1242" fmla="*/ 1094507 h 1181528"/>
                  <a:gd name="connsiteX10-1243" fmla="*/ 3367989 w 4785446"/>
                  <a:gd name="connsiteY10-1244" fmla="*/ 1136070 h 1181528"/>
                  <a:gd name="connsiteX11-1245" fmla="*/ 2841517 w 4785446"/>
                  <a:gd name="connsiteY11-1246" fmla="*/ 1149925 h 1181528"/>
                  <a:gd name="connsiteX12-1247" fmla="*/ 2550571 w 4785446"/>
                  <a:gd name="connsiteY12-1248" fmla="*/ 1080652 h 1181528"/>
                  <a:gd name="connsiteX13-1249" fmla="*/ 2231916 w 4785446"/>
                  <a:gd name="connsiteY13-1250" fmla="*/ 1149924 h 1181528"/>
                  <a:gd name="connsiteX14-1251" fmla="*/ 1469917 w 4785446"/>
                  <a:gd name="connsiteY14-1252" fmla="*/ 1177633 h 1181528"/>
                  <a:gd name="connsiteX15-1253" fmla="*/ 208471 w 4785446"/>
                  <a:gd name="connsiteY15-1254" fmla="*/ 1181528 h 1181528"/>
                  <a:gd name="connsiteX16-1255" fmla="*/ 0 w 4785446"/>
                  <a:gd name="connsiteY16-1256" fmla="*/ 973057 h 1181528"/>
                  <a:gd name="connsiteX17-1257" fmla="*/ 13855 w 4785446"/>
                  <a:gd name="connsiteY17-1258" fmla="*/ 554834 h 1181528"/>
                  <a:gd name="connsiteX0-1259" fmla="*/ 13855 w 4785446"/>
                  <a:gd name="connsiteY0-1260" fmla="*/ 554834 h 1181528"/>
                  <a:gd name="connsiteX1-1261" fmla="*/ 194616 w 4785446"/>
                  <a:gd name="connsiteY1-1262" fmla="*/ 110836 h 1181528"/>
                  <a:gd name="connsiteX2-1263" fmla="*/ 1512800 w 4785446"/>
                  <a:gd name="connsiteY2-1264" fmla="*/ 60944 h 1181528"/>
                  <a:gd name="connsiteX3-1265" fmla="*/ 2743656 w 4785446"/>
                  <a:gd name="connsiteY3-1266" fmla="*/ 82931 h 1181528"/>
                  <a:gd name="connsiteX4-1267" fmla="*/ 3517606 w 4785446"/>
                  <a:gd name="connsiteY4-1268" fmla="*/ 59234 h 1181528"/>
                  <a:gd name="connsiteX5-1269" fmla="*/ 4405751 w 4785446"/>
                  <a:gd name="connsiteY5-1270" fmla="*/ 0 h 1181528"/>
                  <a:gd name="connsiteX6-1271" fmla="*/ 4780478 w 4785446"/>
                  <a:gd name="connsiteY6-1272" fmla="*/ 277743 h 1181528"/>
                  <a:gd name="connsiteX7-1273" fmla="*/ 4738913 w 4785446"/>
                  <a:gd name="connsiteY7-1274" fmla="*/ 986912 h 1181528"/>
                  <a:gd name="connsiteX8-1275" fmla="*/ 4419606 w 4785446"/>
                  <a:gd name="connsiteY8-1276" fmla="*/ 1181528 h 1181528"/>
                  <a:gd name="connsiteX9-1277" fmla="*/ 3894463 w 4785446"/>
                  <a:gd name="connsiteY9-1278" fmla="*/ 1094507 h 1181528"/>
                  <a:gd name="connsiteX10-1279" fmla="*/ 3367989 w 4785446"/>
                  <a:gd name="connsiteY10-1280" fmla="*/ 1136070 h 1181528"/>
                  <a:gd name="connsiteX11-1281" fmla="*/ 2841517 w 4785446"/>
                  <a:gd name="connsiteY11-1282" fmla="*/ 1149925 h 1181528"/>
                  <a:gd name="connsiteX12-1283" fmla="*/ 2550571 w 4785446"/>
                  <a:gd name="connsiteY12-1284" fmla="*/ 1080652 h 1181528"/>
                  <a:gd name="connsiteX13-1285" fmla="*/ 1974249 w 4785446"/>
                  <a:gd name="connsiteY13-1286" fmla="*/ 1134363 h 1181528"/>
                  <a:gd name="connsiteX14-1287" fmla="*/ 1469917 w 4785446"/>
                  <a:gd name="connsiteY14-1288" fmla="*/ 1177633 h 1181528"/>
                  <a:gd name="connsiteX15-1289" fmla="*/ 208471 w 4785446"/>
                  <a:gd name="connsiteY15-1290" fmla="*/ 1181528 h 1181528"/>
                  <a:gd name="connsiteX16-1291" fmla="*/ 0 w 4785446"/>
                  <a:gd name="connsiteY16-1292" fmla="*/ 973057 h 1181528"/>
                  <a:gd name="connsiteX17-1293" fmla="*/ 13855 w 4785446"/>
                  <a:gd name="connsiteY17-1294" fmla="*/ 554834 h 1181528"/>
                  <a:gd name="connsiteX0-1295" fmla="*/ 13855 w 4785446"/>
                  <a:gd name="connsiteY0-1296" fmla="*/ 554834 h 1181528"/>
                  <a:gd name="connsiteX1-1297" fmla="*/ 194616 w 4785446"/>
                  <a:gd name="connsiteY1-1298" fmla="*/ 110836 h 1181528"/>
                  <a:gd name="connsiteX2-1299" fmla="*/ 1512800 w 4785446"/>
                  <a:gd name="connsiteY2-1300" fmla="*/ 60944 h 1181528"/>
                  <a:gd name="connsiteX3-1301" fmla="*/ 2743656 w 4785446"/>
                  <a:gd name="connsiteY3-1302" fmla="*/ 82931 h 1181528"/>
                  <a:gd name="connsiteX4-1303" fmla="*/ 3517606 w 4785446"/>
                  <a:gd name="connsiteY4-1304" fmla="*/ 59234 h 1181528"/>
                  <a:gd name="connsiteX5-1305" fmla="*/ 4405751 w 4785446"/>
                  <a:gd name="connsiteY5-1306" fmla="*/ 0 h 1181528"/>
                  <a:gd name="connsiteX6-1307" fmla="*/ 4780478 w 4785446"/>
                  <a:gd name="connsiteY6-1308" fmla="*/ 277743 h 1181528"/>
                  <a:gd name="connsiteX7-1309" fmla="*/ 4738913 w 4785446"/>
                  <a:gd name="connsiteY7-1310" fmla="*/ 986912 h 1181528"/>
                  <a:gd name="connsiteX8-1311" fmla="*/ 4419606 w 4785446"/>
                  <a:gd name="connsiteY8-1312" fmla="*/ 1181528 h 1181528"/>
                  <a:gd name="connsiteX9-1313" fmla="*/ 3894463 w 4785446"/>
                  <a:gd name="connsiteY9-1314" fmla="*/ 1094507 h 1181528"/>
                  <a:gd name="connsiteX10-1315" fmla="*/ 3367989 w 4785446"/>
                  <a:gd name="connsiteY10-1316" fmla="*/ 1136070 h 1181528"/>
                  <a:gd name="connsiteX11-1317" fmla="*/ 2841517 w 4785446"/>
                  <a:gd name="connsiteY11-1318" fmla="*/ 1149925 h 1181528"/>
                  <a:gd name="connsiteX12-1319" fmla="*/ 2509887 w 4785446"/>
                  <a:gd name="connsiteY12-1320" fmla="*/ 1142900 h 1181528"/>
                  <a:gd name="connsiteX13-1321" fmla="*/ 1974249 w 4785446"/>
                  <a:gd name="connsiteY13-1322" fmla="*/ 1134363 h 1181528"/>
                  <a:gd name="connsiteX14-1323" fmla="*/ 1469917 w 4785446"/>
                  <a:gd name="connsiteY14-1324" fmla="*/ 1177633 h 1181528"/>
                  <a:gd name="connsiteX15-1325" fmla="*/ 208471 w 4785446"/>
                  <a:gd name="connsiteY15-1326" fmla="*/ 1181528 h 1181528"/>
                  <a:gd name="connsiteX16-1327" fmla="*/ 0 w 4785446"/>
                  <a:gd name="connsiteY16-1328" fmla="*/ 973057 h 1181528"/>
                  <a:gd name="connsiteX17-1329" fmla="*/ 13855 w 4785446"/>
                  <a:gd name="connsiteY17-1330" fmla="*/ 554834 h 1181528"/>
                  <a:gd name="connsiteX0-1331" fmla="*/ 13855 w 4785446"/>
                  <a:gd name="connsiteY0-1332" fmla="*/ 554834 h 1181528"/>
                  <a:gd name="connsiteX1-1333" fmla="*/ 194616 w 4785446"/>
                  <a:gd name="connsiteY1-1334" fmla="*/ 110836 h 1181528"/>
                  <a:gd name="connsiteX2-1335" fmla="*/ 1512800 w 4785446"/>
                  <a:gd name="connsiteY2-1336" fmla="*/ 60944 h 1181528"/>
                  <a:gd name="connsiteX3-1337" fmla="*/ 2743656 w 4785446"/>
                  <a:gd name="connsiteY3-1338" fmla="*/ 82931 h 1181528"/>
                  <a:gd name="connsiteX4-1339" fmla="*/ 3517606 w 4785446"/>
                  <a:gd name="connsiteY4-1340" fmla="*/ 59234 h 1181528"/>
                  <a:gd name="connsiteX5-1341" fmla="*/ 4405751 w 4785446"/>
                  <a:gd name="connsiteY5-1342" fmla="*/ 0 h 1181528"/>
                  <a:gd name="connsiteX6-1343" fmla="*/ 4780478 w 4785446"/>
                  <a:gd name="connsiteY6-1344" fmla="*/ 277743 h 1181528"/>
                  <a:gd name="connsiteX7-1345" fmla="*/ 4738913 w 4785446"/>
                  <a:gd name="connsiteY7-1346" fmla="*/ 986912 h 1181528"/>
                  <a:gd name="connsiteX8-1347" fmla="*/ 4419606 w 4785446"/>
                  <a:gd name="connsiteY8-1348" fmla="*/ 1181528 h 1181528"/>
                  <a:gd name="connsiteX9-1349" fmla="*/ 3894463 w 4785446"/>
                  <a:gd name="connsiteY9-1350" fmla="*/ 1172317 h 1181528"/>
                  <a:gd name="connsiteX10-1351" fmla="*/ 3367989 w 4785446"/>
                  <a:gd name="connsiteY10-1352" fmla="*/ 1136070 h 1181528"/>
                  <a:gd name="connsiteX11-1353" fmla="*/ 2841517 w 4785446"/>
                  <a:gd name="connsiteY11-1354" fmla="*/ 1149925 h 1181528"/>
                  <a:gd name="connsiteX12-1355" fmla="*/ 2509887 w 4785446"/>
                  <a:gd name="connsiteY12-1356" fmla="*/ 1142900 h 1181528"/>
                  <a:gd name="connsiteX13-1357" fmla="*/ 1974249 w 4785446"/>
                  <a:gd name="connsiteY13-1358" fmla="*/ 1134363 h 1181528"/>
                  <a:gd name="connsiteX14-1359" fmla="*/ 1469917 w 4785446"/>
                  <a:gd name="connsiteY14-1360" fmla="*/ 1177633 h 1181528"/>
                  <a:gd name="connsiteX15-1361" fmla="*/ 208471 w 4785446"/>
                  <a:gd name="connsiteY15-1362" fmla="*/ 1181528 h 1181528"/>
                  <a:gd name="connsiteX16-1363" fmla="*/ 0 w 4785446"/>
                  <a:gd name="connsiteY16-1364" fmla="*/ 973057 h 1181528"/>
                  <a:gd name="connsiteX17-1365" fmla="*/ 13855 w 4785446"/>
                  <a:gd name="connsiteY17-1366" fmla="*/ 554834 h 1181528"/>
                  <a:gd name="connsiteX0-1367" fmla="*/ 13855 w 4785446"/>
                  <a:gd name="connsiteY0-1368" fmla="*/ 554834 h 1181528"/>
                  <a:gd name="connsiteX1-1369" fmla="*/ 99686 w 4785446"/>
                  <a:gd name="connsiteY1-1370" fmla="*/ 141960 h 1181528"/>
                  <a:gd name="connsiteX2-1371" fmla="*/ 1512800 w 4785446"/>
                  <a:gd name="connsiteY2-1372" fmla="*/ 60944 h 1181528"/>
                  <a:gd name="connsiteX3-1373" fmla="*/ 2743656 w 4785446"/>
                  <a:gd name="connsiteY3-1374" fmla="*/ 82931 h 1181528"/>
                  <a:gd name="connsiteX4-1375" fmla="*/ 3517606 w 4785446"/>
                  <a:gd name="connsiteY4-1376" fmla="*/ 59234 h 1181528"/>
                  <a:gd name="connsiteX5-1377" fmla="*/ 4405751 w 4785446"/>
                  <a:gd name="connsiteY5-1378" fmla="*/ 0 h 1181528"/>
                  <a:gd name="connsiteX6-1379" fmla="*/ 4780478 w 4785446"/>
                  <a:gd name="connsiteY6-1380" fmla="*/ 277743 h 1181528"/>
                  <a:gd name="connsiteX7-1381" fmla="*/ 4738913 w 4785446"/>
                  <a:gd name="connsiteY7-1382" fmla="*/ 986912 h 1181528"/>
                  <a:gd name="connsiteX8-1383" fmla="*/ 4419606 w 4785446"/>
                  <a:gd name="connsiteY8-1384" fmla="*/ 1181528 h 1181528"/>
                  <a:gd name="connsiteX9-1385" fmla="*/ 3894463 w 4785446"/>
                  <a:gd name="connsiteY9-1386" fmla="*/ 1172317 h 1181528"/>
                  <a:gd name="connsiteX10-1387" fmla="*/ 3367989 w 4785446"/>
                  <a:gd name="connsiteY10-1388" fmla="*/ 1136070 h 1181528"/>
                  <a:gd name="connsiteX11-1389" fmla="*/ 2841517 w 4785446"/>
                  <a:gd name="connsiteY11-1390" fmla="*/ 1149925 h 1181528"/>
                  <a:gd name="connsiteX12-1391" fmla="*/ 2509887 w 4785446"/>
                  <a:gd name="connsiteY12-1392" fmla="*/ 1142900 h 1181528"/>
                  <a:gd name="connsiteX13-1393" fmla="*/ 1974249 w 4785446"/>
                  <a:gd name="connsiteY13-1394" fmla="*/ 1134363 h 1181528"/>
                  <a:gd name="connsiteX14-1395" fmla="*/ 1469917 w 4785446"/>
                  <a:gd name="connsiteY14-1396" fmla="*/ 1177633 h 1181528"/>
                  <a:gd name="connsiteX15-1397" fmla="*/ 208471 w 4785446"/>
                  <a:gd name="connsiteY15-1398" fmla="*/ 1181528 h 1181528"/>
                  <a:gd name="connsiteX16-1399" fmla="*/ 0 w 4785446"/>
                  <a:gd name="connsiteY16-1400" fmla="*/ 973057 h 1181528"/>
                  <a:gd name="connsiteX17-1401" fmla="*/ 13855 w 4785446"/>
                  <a:gd name="connsiteY17-1402" fmla="*/ 554834 h 1181528"/>
                  <a:gd name="connsiteX0-1403" fmla="*/ 13855 w 4785446"/>
                  <a:gd name="connsiteY0-1404" fmla="*/ 554834 h 1181528"/>
                  <a:gd name="connsiteX1-1405" fmla="*/ 99686 w 4785446"/>
                  <a:gd name="connsiteY1-1406" fmla="*/ 141960 h 1181528"/>
                  <a:gd name="connsiteX2-1407" fmla="*/ 1146641 w 4785446"/>
                  <a:gd name="connsiteY2-1408" fmla="*/ 45381 h 1181528"/>
                  <a:gd name="connsiteX3-1409" fmla="*/ 2743656 w 4785446"/>
                  <a:gd name="connsiteY3-1410" fmla="*/ 82931 h 1181528"/>
                  <a:gd name="connsiteX4-1411" fmla="*/ 3517606 w 4785446"/>
                  <a:gd name="connsiteY4-1412" fmla="*/ 59234 h 1181528"/>
                  <a:gd name="connsiteX5-1413" fmla="*/ 4405751 w 4785446"/>
                  <a:gd name="connsiteY5-1414" fmla="*/ 0 h 1181528"/>
                  <a:gd name="connsiteX6-1415" fmla="*/ 4780478 w 4785446"/>
                  <a:gd name="connsiteY6-1416" fmla="*/ 277743 h 1181528"/>
                  <a:gd name="connsiteX7-1417" fmla="*/ 4738913 w 4785446"/>
                  <a:gd name="connsiteY7-1418" fmla="*/ 986912 h 1181528"/>
                  <a:gd name="connsiteX8-1419" fmla="*/ 4419606 w 4785446"/>
                  <a:gd name="connsiteY8-1420" fmla="*/ 1181528 h 1181528"/>
                  <a:gd name="connsiteX9-1421" fmla="*/ 3894463 w 4785446"/>
                  <a:gd name="connsiteY9-1422" fmla="*/ 1172317 h 1181528"/>
                  <a:gd name="connsiteX10-1423" fmla="*/ 3367989 w 4785446"/>
                  <a:gd name="connsiteY10-1424" fmla="*/ 1136070 h 1181528"/>
                  <a:gd name="connsiteX11-1425" fmla="*/ 2841517 w 4785446"/>
                  <a:gd name="connsiteY11-1426" fmla="*/ 1149925 h 1181528"/>
                  <a:gd name="connsiteX12-1427" fmla="*/ 2509887 w 4785446"/>
                  <a:gd name="connsiteY12-1428" fmla="*/ 1142900 h 1181528"/>
                  <a:gd name="connsiteX13-1429" fmla="*/ 1974249 w 4785446"/>
                  <a:gd name="connsiteY13-1430" fmla="*/ 1134363 h 1181528"/>
                  <a:gd name="connsiteX14-1431" fmla="*/ 1469917 w 4785446"/>
                  <a:gd name="connsiteY14-1432" fmla="*/ 1177633 h 1181528"/>
                  <a:gd name="connsiteX15-1433" fmla="*/ 208471 w 4785446"/>
                  <a:gd name="connsiteY15-1434" fmla="*/ 1181528 h 1181528"/>
                  <a:gd name="connsiteX16-1435" fmla="*/ 0 w 4785446"/>
                  <a:gd name="connsiteY16-1436" fmla="*/ 973057 h 1181528"/>
                  <a:gd name="connsiteX17-1437" fmla="*/ 13855 w 4785446"/>
                  <a:gd name="connsiteY17-1438" fmla="*/ 554834 h 1181528"/>
                  <a:gd name="connsiteX0-1439" fmla="*/ 13855 w 4738913"/>
                  <a:gd name="connsiteY0-1440" fmla="*/ 554834 h 1181528"/>
                  <a:gd name="connsiteX1-1441" fmla="*/ 99686 w 4738913"/>
                  <a:gd name="connsiteY1-1442" fmla="*/ 141960 h 1181528"/>
                  <a:gd name="connsiteX2-1443" fmla="*/ 1146641 w 4738913"/>
                  <a:gd name="connsiteY2-1444" fmla="*/ 45381 h 1181528"/>
                  <a:gd name="connsiteX3-1445" fmla="*/ 2743656 w 4738913"/>
                  <a:gd name="connsiteY3-1446" fmla="*/ 82931 h 1181528"/>
                  <a:gd name="connsiteX4-1447" fmla="*/ 3517606 w 4738913"/>
                  <a:gd name="connsiteY4-1448" fmla="*/ 59234 h 1181528"/>
                  <a:gd name="connsiteX5-1449" fmla="*/ 4405751 w 4738913"/>
                  <a:gd name="connsiteY5-1450" fmla="*/ 0 h 1181528"/>
                  <a:gd name="connsiteX6-1451" fmla="*/ 4726233 w 4738913"/>
                  <a:gd name="connsiteY6-1452" fmla="*/ 262180 h 1181528"/>
                  <a:gd name="connsiteX7-1453" fmla="*/ 4738913 w 4738913"/>
                  <a:gd name="connsiteY7-1454" fmla="*/ 986912 h 1181528"/>
                  <a:gd name="connsiteX8-1455" fmla="*/ 4419606 w 4738913"/>
                  <a:gd name="connsiteY8-1456" fmla="*/ 1181528 h 1181528"/>
                  <a:gd name="connsiteX9-1457" fmla="*/ 3894463 w 4738913"/>
                  <a:gd name="connsiteY9-1458" fmla="*/ 1172317 h 1181528"/>
                  <a:gd name="connsiteX10-1459" fmla="*/ 3367989 w 4738913"/>
                  <a:gd name="connsiteY10-1460" fmla="*/ 1136070 h 1181528"/>
                  <a:gd name="connsiteX11-1461" fmla="*/ 2841517 w 4738913"/>
                  <a:gd name="connsiteY11-1462" fmla="*/ 1149925 h 1181528"/>
                  <a:gd name="connsiteX12-1463" fmla="*/ 2509887 w 4738913"/>
                  <a:gd name="connsiteY12-1464" fmla="*/ 1142900 h 1181528"/>
                  <a:gd name="connsiteX13-1465" fmla="*/ 1974249 w 4738913"/>
                  <a:gd name="connsiteY13-1466" fmla="*/ 1134363 h 1181528"/>
                  <a:gd name="connsiteX14-1467" fmla="*/ 1469917 w 4738913"/>
                  <a:gd name="connsiteY14-1468" fmla="*/ 1177633 h 1181528"/>
                  <a:gd name="connsiteX15-1469" fmla="*/ 208471 w 4738913"/>
                  <a:gd name="connsiteY15-1470" fmla="*/ 1181528 h 1181528"/>
                  <a:gd name="connsiteX16-1471" fmla="*/ 0 w 4738913"/>
                  <a:gd name="connsiteY16-1472" fmla="*/ 973057 h 1181528"/>
                  <a:gd name="connsiteX17-1473" fmla="*/ 13855 w 4738913"/>
                  <a:gd name="connsiteY17-1474" fmla="*/ 554834 h 1181528"/>
                  <a:gd name="connsiteX0-1475" fmla="*/ 13855 w 4730615"/>
                  <a:gd name="connsiteY0-1476" fmla="*/ 554834 h 1181528"/>
                  <a:gd name="connsiteX1-1477" fmla="*/ 99686 w 4730615"/>
                  <a:gd name="connsiteY1-1478" fmla="*/ 141960 h 1181528"/>
                  <a:gd name="connsiteX2-1479" fmla="*/ 1146641 w 4730615"/>
                  <a:gd name="connsiteY2-1480" fmla="*/ 45381 h 1181528"/>
                  <a:gd name="connsiteX3-1481" fmla="*/ 2743656 w 4730615"/>
                  <a:gd name="connsiteY3-1482" fmla="*/ 82931 h 1181528"/>
                  <a:gd name="connsiteX4-1483" fmla="*/ 3517606 w 4730615"/>
                  <a:gd name="connsiteY4-1484" fmla="*/ 59234 h 1181528"/>
                  <a:gd name="connsiteX5-1485" fmla="*/ 4405751 w 4730615"/>
                  <a:gd name="connsiteY5-1486" fmla="*/ 0 h 1181528"/>
                  <a:gd name="connsiteX6-1487" fmla="*/ 4726233 w 4730615"/>
                  <a:gd name="connsiteY6-1488" fmla="*/ 262180 h 1181528"/>
                  <a:gd name="connsiteX7-1489" fmla="*/ 4657544 w 4730615"/>
                  <a:gd name="connsiteY7-1490" fmla="*/ 986912 h 1181528"/>
                  <a:gd name="connsiteX8-1491" fmla="*/ 4419606 w 4730615"/>
                  <a:gd name="connsiteY8-1492" fmla="*/ 1181528 h 1181528"/>
                  <a:gd name="connsiteX9-1493" fmla="*/ 3894463 w 4730615"/>
                  <a:gd name="connsiteY9-1494" fmla="*/ 1172317 h 1181528"/>
                  <a:gd name="connsiteX10-1495" fmla="*/ 3367989 w 4730615"/>
                  <a:gd name="connsiteY10-1496" fmla="*/ 1136070 h 1181528"/>
                  <a:gd name="connsiteX11-1497" fmla="*/ 2841517 w 4730615"/>
                  <a:gd name="connsiteY11-1498" fmla="*/ 1149925 h 1181528"/>
                  <a:gd name="connsiteX12-1499" fmla="*/ 2509887 w 4730615"/>
                  <a:gd name="connsiteY12-1500" fmla="*/ 1142900 h 1181528"/>
                  <a:gd name="connsiteX13-1501" fmla="*/ 1974249 w 4730615"/>
                  <a:gd name="connsiteY13-1502" fmla="*/ 1134363 h 1181528"/>
                  <a:gd name="connsiteX14-1503" fmla="*/ 1469917 w 4730615"/>
                  <a:gd name="connsiteY14-1504" fmla="*/ 1177633 h 1181528"/>
                  <a:gd name="connsiteX15-1505" fmla="*/ 208471 w 4730615"/>
                  <a:gd name="connsiteY15-1506" fmla="*/ 1181528 h 1181528"/>
                  <a:gd name="connsiteX16-1507" fmla="*/ 0 w 4730615"/>
                  <a:gd name="connsiteY16-1508" fmla="*/ 973057 h 1181528"/>
                  <a:gd name="connsiteX17-1509" fmla="*/ 13855 w 4730615"/>
                  <a:gd name="connsiteY17-1510" fmla="*/ 554834 h 1181528"/>
                  <a:gd name="connsiteX0-1511" fmla="*/ 13855 w 4737435"/>
                  <a:gd name="connsiteY0-1512" fmla="*/ 554834 h 1181528"/>
                  <a:gd name="connsiteX1-1513" fmla="*/ 99686 w 4737435"/>
                  <a:gd name="connsiteY1-1514" fmla="*/ 141960 h 1181528"/>
                  <a:gd name="connsiteX2-1515" fmla="*/ 1146641 w 4737435"/>
                  <a:gd name="connsiteY2-1516" fmla="*/ 45381 h 1181528"/>
                  <a:gd name="connsiteX3-1517" fmla="*/ 2743656 w 4737435"/>
                  <a:gd name="connsiteY3-1518" fmla="*/ 82931 h 1181528"/>
                  <a:gd name="connsiteX4-1519" fmla="*/ 3517606 w 4737435"/>
                  <a:gd name="connsiteY4-1520" fmla="*/ 59234 h 1181528"/>
                  <a:gd name="connsiteX5-1521" fmla="*/ 4405751 w 4737435"/>
                  <a:gd name="connsiteY5-1522" fmla="*/ 0 h 1181528"/>
                  <a:gd name="connsiteX6-1523" fmla="*/ 4726233 w 4737435"/>
                  <a:gd name="connsiteY6-1524" fmla="*/ 262180 h 1181528"/>
                  <a:gd name="connsiteX7-1525" fmla="*/ 4657544 w 4737435"/>
                  <a:gd name="connsiteY7-1526" fmla="*/ 986912 h 1181528"/>
                  <a:gd name="connsiteX8-1527" fmla="*/ 4419606 w 4737435"/>
                  <a:gd name="connsiteY8-1528" fmla="*/ 1181528 h 1181528"/>
                  <a:gd name="connsiteX9-1529" fmla="*/ 3894463 w 4737435"/>
                  <a:gd name="connsiteY9-1530" fmla="*/ 1172317 h 1181528"/>
                  <a:gd name="connsiteX10-1531" fmla="*/ 3367989 w 4737435"/>
                  <a:gd name="connsiteY10-1532" fmla="*/ 1136070 h 1181528"/>
                  <a:gd name="connsiteX11-1533" fmla="*/ 2841517 w 4737435"/>
                  <a:gd name="connsiteY11-1534" fmla="*/ 1149925 h 1181528"/>
                  <a:gd name="connsiteX12-1535" fmla="*/ 2509887 w 4737435"/>
                  <a:gd name="connsiteY12-1536" fmla="*/ 1142900 h 1181528"/>
                  <a:gd name="connsiteX13-1537" fmla="*/ 1974249 w 4737435"/>
                  <a:gd name="connsiteY13-1538" fmla="*/ 1134363 h 1181528"/>
                  <a:gd name="connsiteX14-1539" fmla="*/ 1469917 w 4737435"/>
                  <a:gd name="connsiteY14-1540" fmla="*/ 1177633 h 1181528"/>
                  <a:gd name="connsiteX15-1541" fmla="*/ 208471 w 4737435"/>
                  <a:gd name="connsiteY15-1542" fmla="*/ 1181528 h 1181528"/>
                  <a:gd name="connsiteX16-1543" fmla="*/ 0 w 4737435"/>
                  <a:gd name="connsiteY16-1544" fmla="*/ 973057 h 1181528"/>
                  <a:gd name="connsiteX17-1545" fmla="*/ 13855 w 4737435"/>
                  <a:gd name="connsiteY17-1546" fmla="*/ 554834 h 11815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55" y="connsiteY9-56"/>
                  </a:cxn>
                  <a:cxn ang="0">
                    <a:pos x="connsiteX10-157" y="connsiteY10-158"/>
                  </a:cxn>
                  <a:cxn ang="0">
                    <a:pos x="connsiteX11-203" y="connsiteY11-204"/>
                  </a:cxn>
                  <a:cxn ang="0">
                    <a:pos x="connsiteX12-229" y="connsiteY12-230"/>
                  </a:cxn>
                  <a:cxn ang="0">
                    <a:pos x="connsiteX13-257" y="connsiteY13-258"/>
                  </a:cxn>
                  <a:cxn ang="0">
                    <a:pos x="connsiteX14-315" y="connsiteY14-316"/>
                  </a:cxn>
                  <a:cxn ang="0">
                    <a:pos x="connsiteX15-497" y="connsiteY15-498"/>
                  </a:cxn>
                  <a:cxn ang="0">
                    <a:pos x="connsiteX16-755" y="connsiteY16-756"/>
                  </a:cxn>
                  <a:cxn ang="0">
                    <a:pos x="connsiteX17-825" y="connsiteY17-826"/>
                  </a:cxn>
                </a:cxnLst>
                <a:rect l="l" t="t" r="r" b="b"/>
                <a:pathLst>
                  <a:path w="4737435" h="1181528">
                    <a:moveTo>
                      <a:pt x="13855" y="554834"/>
                    </a:moveTo>
                    <a:cubicBezTo>
                      <a:pt x="13855" y="439699"/>
                      <a:pt x="-15449" y="141960"/>
                      <a:pt x="99686" y="141960"/>
                    </a:cubicBezTo>
                    <a:cubicBezTo>
                      <a:pt x="326419" y="93143"/>
                      <a:pt x="717036" y="45381"/>
                      <a:pt x="1146641" y="45381"/>
                    </a:cubicBezTo>
                    <a:cubicBezTo>
                      <a:pt x="1576246" y="45381"/>
                      <a:pt x="2459638" y="89858"/>
                      <a:pt x="2743656" y="82931"/>
                    </a:cubicBezTo>
                    <a:lnTo>
                      <a:pt x="3517606" y="59234"/>
                    </a:lnTo>
                    <a:lnTo>
                      <a:pt x="4405751" y="0"/>
                    </a:lnTo>
                    <a:cubicBezTo>
                      <a:pt x="4520886" y="0"/>
                      <a:pt x="4726233" y="147045"/>
                      <a:pt x="4726233" y="262180"/>
                    </a:cubicBezTo>
                    <a:cubicBezTo>
                      <a:pt x="4763178" y="544751"/>
                      <a:pt x="4700503" y="709464"/>
                      <a:pt x="4657544" y="986912"/>
                    </a:cubicBezTo>
                    <a:cubicBezTo>
                      <a:pt x="4657544" y="1102047"/>
                      <a:pt x="4534741" y="1181528"/>
                      <a:pt x="4419606" y="1181528"/>
                    </a:cubicBezTo>
                    <a:lnTo>
                      <a:pt x="3894463" y="1172317"/>
                    </a:lnTo>
                    <a:lnTo>
                      <a:pt x="3367989" y="1136070"/>
                    </a:lnTo>
                    <a:lnTo>
                      <a:pt x="2841517" y="1149925"/>
                    </a:lnTo>
                    <a:lnTo>
                      <a:pt x="2509887" y="1142900"/>
                    </a:lnTo>
                    <a:lnTo>
                      <a:pt x="1974249" y="1134363"/>
                    </a:lnTo>
                    <a:lnTo>
                      <a:pt x="1469917" y="1177633"/>
                    </a:lnTo>
                    <a:lnTo>
                      <a:pt x="208471" y="1181528"/>
                    </a:lnTo>
                    <a:cubicBezTo>
                      <a:pt x="93336" y="1181528"/>
                      <a:pt x="0" y="1088192"/>
                      <a:pt x="0" y="973057"/>
                    </a:cubicBezTo>
                    <a:cubicBezTo>
                      <a:pt x="0" y="695104"/>
                      <a:pt x="13855" y="832787"/>
                      <a:pt x="13855" y="554834"/>
                    </a:cubicBezTo>
                    <a:close/>
                  </a:path>
                </a:pathLst>
              </a:custGeom>
              <a:solidFill>
                <a:srgbClr val="63B446"/>
              </a:solidFill>
              <a:ln w="38100" cap="rnd" cmpd="sng">
                <a:noFill/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chise" pitchFamily="49" charset="0"/>
                  <a:ea typeface="Franchise" pitchFamily="49" charset="0"/>
                  <a:cs typeface="Ebrima" panose="02000000000000000000" pitchFamily="2" charset="0"/>
                </a:endParaRPr>
              </a:p>
            </p:txBody>
          </p:sp>
        </p:grpSp>
      </p:grpSp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67106" y="47242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38630" y="473725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8175503" y="467077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8030601" y="438069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0" y="4852357"/>
            <a:ext cx="9143999" cy="3143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Franchise" pitchFamily="49" charset="0"/>
              <a:ea typeface="Franchise" pitchFamily="49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0" y="479515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57594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28587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506812" y="4575947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361910" y="4285874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166257" y="472365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680612" y="473354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157308" y="4598387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048565" y="4380698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73354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58716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29709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1976755"/>
            <a:ext cx="73774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+mn-ea"/>
              </a:rPr>
              <a:t>第三节 学前儿童与教师</a:t>
            </a:r>
            <a:endParaRPr lang="zh-CN" altLang="en-US" sz="4400">
              <a:latin typeface="楷体" panose="02010609060101010101" charset="-122"/>
              <a:ea typeface="楷体" panose="02010609060101010101" charset="-122"/>
              <a:cs typeface="+mn-ea"/>
            </a:endParaRPr>
          </a:p>
          <a:p>
            <a:pPr algn="ctr"/>
            <a:r>
              <a:rPr lang="en-US" altLang="zh-CN" sz="4400">
                <a:latin typeface="楷体" panose="02010609060101010101" charset="-122"/>
                <a:ea typeface="楷体" panose="02010609060101010101" charset="-122"/>
                <a:cs typeface="+mn-ea"/>
              </a:rPr>
              <a:t>——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+mn-ea"/>
              </a:rPr>
              <a:t>师幼关系</a:t>
            </a:r>
            <a:endParaRPr lang="zh-CN" altLang="en-US" sz="4400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3755" y="1191260"/>
            <a:ext cx="76269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66"/>
                </a:solidFill>
                <a:latin typeface="+mn-ea"/>
                <a:sym typeface="+mn-ea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+mn-ea"/>
              </a:rPr>
              <a:t>师幼关系</a:t>
            </a:r>
            <a:r>
              <a:rPr lang="zh-CN" altLang="en-US" sz="3200" dirty="0">
                <a:solidFill>
                  <a:schemeClr val="tx1"/>
                </a:solidFill>
                <a:latin typeface="+mn-ea"/>
                <a:sym typeface="+mn-ea"/>
              </a:rPr>
              <a:t>指教师和幼儿在教育教学的过程中结成的相互关系，包括彼此所处的地位、作用和相互对待的态度等。</a:t>
            </a:r>
            <a:endParaRPr lang="zh-CN" altLang="en-US" sz="3200" dirty="0">
              <a:solidFill>
                <a:schemeClr val="tx1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98755" y="1635760"/>
            <a:ext cx="3313430" cy="10801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rgbClr val="353AF5"/>
                </a:solidFill>
              </a:rPr>
              <a:t>现代师幼关系的特征</a:t>
            </a:r>
            <a:endParaRPr lang="zh-CN" altLang="en-US" sz="3200" b="1">
              <a:solidFill>
                <a:srgbClr val="353AF5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512185" y="2193925"/>
            <a:ext cx="1779905" cy="177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512185" y="1733550"/>
            <a:ext cx="1783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尊重、对话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3662680" y="2255520"/>
            <a:ext cx="1263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“</a:t>
            </a:r>
            <a:r>
              <a:rPr lang="zh-CN" altLang="en-US" sz="2400"/>
              <a:t>我与你</a:t>
            </a:r>
            <a:r>
              <a:rPr lang="en-US" altLang="zh-CN" sz="2400"/>
              <a:t>”</a:t>
            </a:r>
            <a:endParaRPr lang="en-US" altLang="zh-CN" sz="2400"/>
          </a:p>
        </p:txBody>
      </p:sp>
      <p:sp>
        <p:nvSpPr>
          <p:cNvPr id="6" name="圆角矩形 5"/>
          <p:cNvSpPr/>
          <p:nvPr/>
        </p:nvSpPr>
        <p:spPr>
          <a:xfrm>
            <a:off x="5436235" y="1534795"/>
            <a:ext cx="3581400" cy="15125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/>
              <a:t>民主性、互动性、</a:t>
            </a:r>
            <a:endParaRPr lang="zh-CN" altLang="en-US" sz="2800"/>
          </a:p>
          <a:p>
            <a:pPr algn="ctr"/>
            <a:r>
              <a:rPr lang="zh-CN" altLang="en-US" sz="2800"/>
              <a:t>互主体性、激励性</a:t>
            </a:r>
            <a:endParaRPr lang="zh-CN" altLang="en-US" sz="2800"/>
          </a:p>
        </p:txBody>
      </p:sp>
      <p:sp>
        <p:nvSpPr>
          <p:cNvPr id="7" name="圆角矩形 6"/>
          <p:cNvSpPr/>
          <p:nvPr/>
        </p:nvSpPr>
        <p:spPr>
          <a:xfrm>
            <a:off x="304800" y="267335"/>
            <a:ext cx="4176395" cy="7200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</a:rPr>
              <a:t>一、现代师幼关系的特征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0345" y="938530"/>
            <a:ext cx="413194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 1.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民主性</a:t>
            </a:r>
            <a:endParaRPr lang="zh-CN" altLang="en-US" sz="2400"/>
          </a:p>
          <a:p>
            <a:pPr>
              <a:lnSpc>
                <a:spcPct val="150000"/>
              </a:lnSpc>
            </a:pP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        教师要尊重儿童的兴趣、需要，不将自身价值观、兴趣等强加给儿童。</a:t>
            </a:r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65446" t="49073" r="1831" b="1855"/>
          <a:stretch>
            <a:fillRect/>
          </a:stretch>
        </p:blipFill>
        <p:spPr>
          <a:xfrm>
            <a:off x="4850130" y="394970"/>
            <a:ext cx="3886200" cy="445706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5" name="棱台 4"/>
          <p:cNvSpPr/>
          <p:nvPr/>
        </p:nvSpPr>
        <p:spPr>
          <a:xfrm>
            <a:off x="3549650" y="1120775"/>
            <a:ext cx="1800225" cy="935990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/>
              <a:t>儿童观</a:t>
            </a:r>
            <a:endParaRPr lang="zh-CN" altLang="en-US" sz="2800"/>
          </a:p>
        </p:txBody>
      </p:sp>
      <p:sp>
        <p:nvSpPr>
          <p:cNvPr id="6" name="左中括号 5"/>
          <p:cNvSpPr/>
          <p:nvPr/>
        </p:nvSpPr>
        <p:spPr>
          <a:xfrm rot="5400000">
            <a:off x="4432300" y="-417830"/>
            <a:ext cx="172720" cy="5763895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4572000" y="2067560"/>
            <a:ext cx="8890" cy="3105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036320" y="2550795"/>
            <a:ext cx="1224280" cy="1008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概念</a:t>
            </a:r>
            <a:endParaRPr lang="zh-CN" altLang="en-US" sz="3600"/>
          </a:p>
        </p:txBody>
      </p:sp>
      <p:sp>
        <p:nvSpPr>
          <p:cNvPr id="9" name="矩形 8"/>
          <p:cNvSpPr/>
          <p:nvPr/>
        </p:nvSpPr>
        <p:spPr>
          <a:xfrm>
            <a:off x="4038600" y="2550795"/>
            <a:ext cx="1224280" cy="1008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演变</a:t>
            </a:r>
            <a:endParaRPr lang="zh-CN" altLang="en-US" sz="3600"/>
          </a:p>
        </p:txBody>
      </p:sp>
      <p:sp>
        <p:nvSpPr>
          <p:cNvPr id="10" name="矩形 9"/>
          <p:cNvSpPr/>
          <p:nvPr/>
        </p:nvSpPr>
        <p:spPr>
          <a:xfrm>
            <a:off x="6899275" y="2550795"/>
            <a:ext cx="2058035" cy="11537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/>
              <a:t>儿童权利的演变</a:t>
            </a:r>
            <a:endParaRPr lang="zh-CN" altLang="en-US" sz="36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4800" y="162560"/>
            <a:ext cx="413194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 </a:t>
            </a:r>
            <a:endParaRPr lang="zh-CN" altLang="en-US" sz="2400"/>
          </a:p>
          <a:p>
            <a:pPr>
              <a:lnSpc>
                <a:spcPct val="150000"/>
              </a:lnSpc>
            </a:pP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        教师要尊重学前儿童的个体权利与自由，注意倾听学前儿童的</a:t>
            </a:r>
            <a:r>
              <a:rPr lang="en-US" altLang="zh-CN" sz="2400"/>
              <a:t>“</a:t>
            </a:r>
            <a:r>
              <a:rPr lang="zh-CN" altLang="en-US" sz="2400"/>
              <a:t>声音</a:t>
            </a:r>
            <a:r>
              <a:rPr lang="en-US" altLang="zh-CN" sz="2400"/>
              <a:t>”</a:t>
            </a:r>
            <a:r>
              <a:rPr lang="zh-CN" altLang="en-US" sz="2400"/>
              <a:t>，彰显学前儿童的</a:t>
            </a:r>
            <a:r>
              <a:rPr lang="en-US" altLang="zh-CN" sz="2400"/>
              <a:t>“</a:t>
            </a:r>
            <a:r>
              <a:rPr lang="zh-CN" altLang="en-US" sz="2400"/>
              <a:t>话语权</a:t>
            </a:r>
            <a:r>
              <a:rPr lang="en-US" altLang="zh-CN" sz="2400"/>
              <a:t>”</a:t>
            </a:r>
            <a:r>
              <a:rPr lang="zh-CN" altLang="en-US" sz="2400"/>
              <a:t>，保障学前儿童的个体权利与自由，这是民主性的核心。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565" y="974725"/>
            <a:ext cx="4357370" cy="326834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175" y="739775"/>
            <a:ext cx="862901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2018-09-13  开幕式时，刀旗队的同学们围绕着会场四周站着……</a:t>
            </a:r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无意中，站在一位举着刀旗的男生旁。一脸疲惫的样子说，太累了，累死啦……</a:t>
            </a:r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听到这样的表达，心里第一个声音是，现在的孩子呀！这都不能坚持一会儿……</a:t>
            </a:r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转念，将注意力给到他，他真的很累，站那么久了……说：特别累，是吧！这么辛苦，还这么认真专注地举着旗，老师真为你的行为感到骄傲！</a:t>
            </a:r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男孩，一下子轻松了很多，情绪状态也有了不一样的调整，站姿有了一丝调整……</a:t>
            </a:r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【收获：接纳，接纳情绪，接纳每个人想法中不一样的部分，而不去评判。当情绪被看见时，一个人就会有了力量。】</a:t>
            </a:r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6540" y="758190"/>
            <a:ext cx="42983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 2.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互动性</a:t>
            </a:r>
            <a:endParaRPr lang="zh-CN" altLang="en-US" sz="2400"/>
          </a:p>
          <a:p>
            <a:pPr>
              <a:lnSpc>
                <a:spcPct val="150000"/>
              </a:lnSpc>
            </a:pP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        教师与儿童彼此相依，都是互动的控制者，而非一方对另一方单向的控制与被控制的关系。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5070475" y="2423160"/>
            <a:ext cx="34366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353AF5"/>
                </a:solidFill>
              </a:rPr>
              <a:t>互动</a:t>
            </a:r>
            <a:r>
              <a:rPr lang="zh-CN" altLang="en-US" sz="5400" b="1">
                <a:solidFill>
                  <a:srgbClr val="353A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≠控制</a:t>
            </a:r>
            <a:endParaRPr lang="zh-CN" altLang="en-US" sz="5400" b="1">
              <a:solidFill>
                <a:srgbClr val="353A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423" r="1141"/>
          <a:stretch>
            <a:fillRect/>
          </a:stretch>
        </p:blipFill>
        <p:spPr>
          <a:xfrm>
            <a:off x="3175" y="29845"/>
            <a:ext cx="9123045" cy="508317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0345" y="938530"/>
            <a:ext cx="413194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3.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互主体性</a:t>
            </a:r>
            <a:endParaRPr lang="zh-CN" altLang="en-US" sz="2400"/>
          </a:p>
          <a:p>
            <a:pPr>
              <a:lnSpc>
                <a:spcPct val="150000"/>
              </a:lnSpc>
            </a:pP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        </a:t>
            </a:r>
            <a:r>
              <a:rPr lang="zh-CN" sz="2400"/>
              <a:t>从对方那里得到认可，彼此映照，从对方那里</a:t>
            </a:r>
            <a:r>
              <a:rPr lang="en-US" altLang="zh-CN" sz="2400"/>
              <a:t>“</a:t>
            </a:r>
            <a:r>
              <a:rPr lang="zh-CN" altLang="en-US" sz="2400"/>
              <a:t>看到自己</a:t>
            </a:r>
            <a:r>
              <a:rPr lang="en-US" altLang="zh-CN" sz="2400"/>
              <a:t>”</a:t>
            </a:r>
            <a:r>
              <a:rPr lang="zh-CN" altLang="en-US" sz="2400"/>
              <a:t>。</a:t>
            </a:r>
            <a:endParaRPr lang="zh-CN" altLang="en-US"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2875" y="255270"/>
            <a:ext cx="8858250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FF3300"/>
                </a:solidFill>
                <a:ea typeface="PMingLiU" panose="02020500000000000000" pitchFamily="18" charset="-120"/>
                <a:sym typeface="+mn-ea"/>
              </a:rPr>
              <a:t>一封家长的来信</a:t>
            </a:r>
            <a:endParaRPr lang="zh-CN" altLang="en-US" sz="2000" b="1" dirty="0">
              <a:solidFill>
                <a:srgbClr val="FF3300"/>
              </a:solidFill>
              <a:ea typeface="PMingLiU" panose="02020500000000000000" pitchFamily="18" charset="-120"/>
              <a:sym typeface="+mn-ea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 dirty="0">
              <a:solidFill>
                <a:srgbClr val="FF3300"/>
              </a:solidFill>
              <a:latin typeface="+mn-ea"/>
              <a:cs typeface="+mn-ea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+mn-ea"/>
                <a:cs typeface="+mn-ea"/>
                <a:sym typeface="+mn-ea"/>
              </a:rPr>
              <a:t>     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每次都盼望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着阅读家园联系册，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但今天看完老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师们的来信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，心情十分沉重。……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从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另一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个角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度來看，吃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饭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不好似乎也受先天不足的限制，</a:t>
            </a:r>
            <a:r>
              <a:rPr lang="zh-CN" altLang="zh-TW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给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各位老師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确实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增添了很多的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麻烦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。除歉意之外，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请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各位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老师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能</a:t>
            </a:r>
            <a:r>
              <a:rPr lang="zh-CN" altLang="zh-TW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给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予更多幫助。同</a:t>
            </a:r>
            <a:r>
              <a:rPr lang="zh-CN" altLang="zh-TW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诚挚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地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请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求各位老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师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在吃</a:t>
            </a:r>
            <a:r>
              <a:rPr lang="zh-CN" altLang="zh-TW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饭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</a:t>
            </a:r>
            <a:r>
              <a:rPr lang="zh-CN" altLang="zh-TW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问题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上</a:t>
            </a:r>
            <a:r>
              <a:rPr lang="zh-CN" altLang="zh-TW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给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孩子少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一点</a:t>
            </a:r>
            <a:r>
              <a:rPr lang="zh-CN" altLang="zh-TW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批评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。或</a:t>
            </a:r>
            <a:r>
              <a:rPr lang="zh-CN" altLang="zh-TW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许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我的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观点</a:t>
            </a:r>
            <a:r>
              <a:rPr lang="zh-CN" altLang="zh-TW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并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正确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，但我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认为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孩子</a:t>
            </a:r>
            <a:r>
              <a:rPr lang="zh-CN" altLang="zh-TW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将来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一生的</a:t>
            </a:r>
            <a:r>
              <a:rPr lang="zh-CN" altLang="zh-TW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成长来说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，足夠的自信、健康的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心态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才是最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重要的。如果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从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小因先天的因素，如吃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饭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慢之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类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，而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习惯于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做“最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后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一名”，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习惯于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被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批评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，或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许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有些不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值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。是否可以多</a:t>
            </a:r>
            <a:r>
              <a:rPr lang="zh-CN" altLang="zh-TW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给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孩子一些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鼓励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，多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创造一些机会，让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他不至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于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每一次吃</a:t>
            </a:r>
            <a:r>
              <a:rPr lang="zh-CN" altLang="zh-TW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饭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都是最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后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一名。那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样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孩子的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将来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來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会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会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更有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益处</a:t>
            </a:r>
            <a:r>
              <a:rPr lang="zh-TW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呢？ 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4950" y="667385"/>
            <a:ext cx="413194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 4.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激励性</a:t>
            </a:r>
            <a:endParaRPr lang="zh-CN" altLang="en-US" sz="2400"/>
          </a:p>
          <a:p>
            <a:pPr>
              <a:lnSpc>
                <a:spcPct val="150000"/>
              </a:lnSpc>
            </a:pP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       幼儿教师与幼儿之间通过在活动中的交往、交流、共同探索和相互激发。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5070475" y="2423160"/>
            <a:ext cx="34366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353AF5"/>
                </a:solidFill>
              </a:rPr>
              <a:t>对话</a:t>
            </a:r>
            <a:r>
              <a:rPr lang="zh-CN" altLang="en-US" sz="5400" b="1">
                <a:solidFill>
                  <a:srgbClr val="353A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≠占有</a:t>
            </a:r>
            <a:endParaRPr lang="zh-CN" altLang="en-US" sz="5400" b="1">
              <a:solidFill>
                <a:srgbClr val="353A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304800" y="267335"/>
            <a:ext cx="5172710" cy="7200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</a:rPr>
              <a:t>二、建立良好师幼关系的策略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1612900" y="1702435"/>
            <a:ext cx="2250440" cy="2261235"/>
            <a:chOff x="941560" y="3612332"/>
            <a:chExt cx="1403683" cy="1403287"/>
          </a:xfrm>
        </p:grpSpPr>
        <p:sp>
          <p:nvSpPr>
            <p:cNvPr id="8" name="任意多边形 7"/>
            <p:cNvSpPr/>
            <p:nvPr>
              <p:custDataLst>
                <p:tags r:id="rId4"/>
              </p:custDataLst>
            </p:nvPr>
          </p:nvSpPr>
          <p:spPr>
            <a:xfrm>
              <a:off x="941560" y="3612332"/>
              <a:ext cx="736961" cy="1403287"/>
            </a:xfrm>
            <a:custGeom>
              <a:avLst/>
              <a:gdLst>
                <a:gd name="connsiteX0" fmla="*/ 701644 w 736961"/>
                <a:gd name="connsiteY0" fmla="*/ 0 h 1403287"/>
                <a:gd name="connsiteX1" fmla="*/ 736961 w 736961"/>
                <a:gd name="connsiteY1" fmla="*/ 35317 h 1403287"/>
                <a:gd name="connsiteX2" fmla="*/ 70634 w 736961"/>
                <a:gd name="connsiteY2" fmla="*/ 701644 h 1403287"/>
                <a:gd name="connsiteX3" fmla="*/ 736961 w 736961"/>
                <a:gd name="connsiteY3" fmla="*/ 1367970 h 1403287"/>
                <a:gd name="connsiteX4" fmla="*/ 701644 w 736961"/>
                <a:gd name="connsiteY4" fmla="*/ 1403287 h 1403287"/>
                <a:gd name="connsiteX5" fmla="*/ 0 w 736961"/>
                <a:gd name="connsiteY5" fmla="*/ 701644 h 140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961" h="1403287">
                  <a:moveTo>
                    <a:pt x="701644" y="0"/>
                  </a:moveTo>
                  <a:lnTo>
                    <a:pt x="736961" y="35317"/>
                  </a:lnTo>
                  <a:lnTo>
                    <a:pt x="70634" y="701644"/>
                  </a:lnTo>
                  <a:lnTo>
                    <a:pt x="736961" y="1367970"/>
                  </a:lnTo>
                  <a:lnTo>
                    <a:pt x="701644" y="1403287"/>
                  </a:lnTo>
                  <a:lnTo>
                    <a:pt x="0" y="701644"/>
                  </a:lnTo>
                  <a:close/>
                </a:path>
              </a:pathLst>
            </a:custGeom>
            <a:solidFill>
              <a:srgbClr val="B2BD29"/>
            </a:solidFill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rmAutofit/>
            </a:bodyPr>
            <a:p>
              <a:pPr algn="just">
                <a:lnSpc>
                  <a:spcPct val="130000"/>
                </a:lnSpc>
              </a:pPr>
              <a:endParaRPr lang="zh-CN" altLang="en-US" sz="1350" dirty="0" err="1">
                <a:solidFill>
                  <a:srgbClr val="FFFFFF"/>
                </a:solidFill>
              </a:endParaRPr>
            </a:p>
          </p:txBody>
        </p:sp>
        <p:sp>
          <p:nvSpPr>
            <p:cNvPr id="2" name="菱形 1"/>
            <p:cNvSpPr/>
            <p:nvPr>
              <p:custDataLst>
                <p:tags r:id="rId5"/>
              </p:custDataLst>
            </p:nvPr>
          </p:nvSpPr>
          <p:spPr>
            <a:xfrm>
              <a:off x="1032490" y="3657599"/>
              <a:ext cx="1312753" cy="1312753"/>
            </a:xfrm>
            <a:prstGeom prst="diamond">
              <a:avLst/>
            </a:prstGeom>
            <a:solidFill>
              <a:srgbClr val="B2BD29"/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l">
                <a:lnSpc>
                  <a:spcPct val="110000"/>
                </a:lnSpc>
              </a:pPr>
              <a:r>
                <a:rPr lang="zh-CN" altLang="en-US" sz="320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师幼互动</a:t>
              </a:r>
              <a:endParaRPr lang="zh-CN" altLang="en-US" sz="32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6"/>
            </p:custDataLst>
          </p:nvPr>
        </p:nvGrpSpPr>
        <p:grpSpPr>
          <a:xfrm>
            <a:off x="5342890" y="1902460"/>
            <a:ext cx="2105660" cy="1824990"/>
            <a:chOff x="941560" y="3612332"/>
            <a:chExt cx="1403287" cy="1403287"/>
          </a:xfrm>
          <a:solidFill>
            <a:srgbClr val="E6B07A"/>
          </a:solidFill>
        </p:grpSpPr>
        <p:sp>
          <p:nvSpPr>
            <p:cNvPr id="16" name="任意多边形 15"/>
            <p:cNvSpPr/>
            <p:nvPr>
              <p:custDataLst>
                <p:tags r:id="rId7"/>
              </p:custDataLst>
            </p:nvPr>
          </p:nvSpPr>
          <p:spPr>
            <a:xfrm>
              <a:off x="941560" y="3612332"/>
              <a:ext cx="736961" cy="1403287"/>
            </a:xfrm>
            <a:custGeom>
              <a:avLst/>
              <a:gdLst>
                <a:gd name="connsiteX0" fmla="*/ 701644 w 736961"/>
                <a:gd name="connsiteY0" fmla="*/ 0 h 1403287"/>
                <a:gd name="connsiteX1" fmla="*/ 736961 w 736961"/>
                <a:gd name="connsiteY1" fmla="*/ 35317 h 1403287"/>
                <a:gd name="connsiteX2" fmla="*/ 70634 w 736961"/>
                <a:gd name="connsiteY2" fmla="*/ 701644 h 1403287"/>
                <a:gd name="connsiteX3" fmla="*/ 736961 w 736961"/>
                <a:gd name="connsiteY3" fmla="*/ 1367970 h 1403287"/>
                <a:gd name="connsiteX4" fmla="*/ 701644 w 736961"/>
                <a:gd name="connsiteY4" fmla="*/ 1403287 h 1403287"/>
                <a:gd name="connsiteX5" fmla="*/ 0 w 736961"/>
                <a:gd name="connsiteY5" fmla="*/ 701644 h 140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961" h="1403287">
                  <a:moveTo>
                    <a:pt x="701644" y="0"/>
                  </a:moveTo>
                  <a:lnTo>
                    <a:pt x="736961" y="35317"/>
                  </a:lnTo>
                  <a:lnTo>
                    <a:pt x="70634" y="701644"/>
                  </a:lnTo>
                  <a:lnTo>
                    <a:pt x="736961" y="1367970"/>
                  </a:lnTo>
                  <a:lnTo>
                    <a:pt x="701644" y="1403287"/>
                  </a:lnTo>
                  <a:lnTo>
                    <a:pt x="0" y="701644"/>
                  </a:lnTo>
                  <a:close/>
                </a:path>
              </a:pathLst>
            </a:custGeom>
            <a:grp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rmAutofit/>
            </a:bodyPr>
            <a:p>
              <a:pPr algn="just">
                <a:lnSpc>
                  <a:spcPct val="130000"/>
                </a:lnSpc>
              </a:pPr>
              <a:endParaRPr lang="zh-CN" altLang="en-US" sz="1350" dirty="0" err="1">
                <a:solidFill>
                  <a:srgbClr val="FFFFFF"/>
                </a:solidFill>
              </a:endParaRPr>
            </a:p>
          </p:txBody>
        </p:sp>
        <p:sp>
          <p:nvSpPr>
            <p:cNvPr id="17" name="菱形 16"/>
            <p:cNvSpPr/>
            <p:nvPr>
              <p:custDataLst>
                <p:tags r:id="rId8"/>
              </p:custDataLst>
            </p:nvPr>
          </p:nvSpPr>
          <p:spPr>
            <a:xfrm>
              <a:off x="1032094" y="3657599"/>
              <a:ext cx="1312753" cy="1312753"/>
            </a:xfrm>
            <a:prstGeom prst="diamond">
              <a:avLst/>
            </a:prstGeom>
            <a:grpFill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l">
                <a:lnSpc>
                  <a:spcPct val="110000"/>
                </a:lnSpc>
              </a:pPr>
              <a:r>
                <a:rPr lang="zh-CN" altLang="en-US" sz="280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不同教育活动</a:t>
              </a:r>
              <a:endPara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8" name="组合 37"/>
          <p:cNvGrpSpPr/>
          <p:nvPr>
            <p:custDataLst>
              <p:tags r:id="rId9"/>
            </p:custDataLst>
          </p:nvPr>
        </p:nvGrpSpPr>
        <p:grpSpPr>
          <a:xfrm>
            <a:off x="3435350" y="2745740"/>
            <a:ext cx="2266949" cy="2124710"/>
            <a:chOff x="941560" y="3612332"/>
            <a:chExt cx="1678148" cy="1573732"/>
          </a:xfrm>
          <a:solidFill>
            <a:srgbClr val="E7ABB1"/>
          </a:solidFill>
        </p:grpSpPr>
        <p:sp>
          <p:nvSpPr>
            <p:cNvPr id="39" name="任意多边形 38"/>
            <p:cNvSpPr/>
            <p:nvPr>
              <p:custDataLst>
                <p:tags r:id="rId10"/>
              </p:custDataLst>
            </p:nvPr>
          </p:nvSpPr>
          <p:spPr>
            <a:xfrm>
              <a:off x="941560" y="3612332"/>
              <a:ext cx="736961" cy="1403287"/>
            </a:xfrm>
            <a:custGeom>
              <a:avLst/>
              <a:gdLst>
                <a:gd name="connsiteX0" fmla="*/ 701644 w 736961"/>
                <a:gd name="connsiteY0" fmla="*/ 0 h 1403287"/>
                <a:gd name="connsiteX1" fmla="*/ 736961 w 736961"/>
                <a:gd name="connsiteY1" fmla="*/ 35317 h 1403287"/>
                <a:gd name="connsiteX2" fmla="*/ 70634 w 736961"/>
                <a:gd name="connsiteY2" fmla="*/ 701644 h 1403287"/>
                <a:gd name="connsiteX3" fmla="*/ 736961 w 736961"/>
                <a:gd name="connsiteY3" fmla="*/ 1367970 h 1403287"/>
                <a:gd name="connsiteX4" fmla="*/ 701644 w 736961"/>
                <a:gd name="connsiteY4" fmla="*/ 1403287 h 1403287"/>
                <a:gd name="connsiteX5" fmla="*/ 0 w 736961"/>
                <a:gd name="connsiteY5" fmla="*/ 701644 h 140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961" h="1403287">
                  <a:moveTo>
                    <a:pt x="701644" y="0"/>
                  </a:moveTo>
                  <a:lnTo>
                    <a:pt x="736961" y="35317"/>
                  </a:lnTo>
                  <a:lnTo>
                    <a:pt x="70634" y="701644"/>
                  </a:lnTo>
                  <a:lnTo>
                    <a:pt x="736961" y="1367970"/>
                  </a:lnTo>
                  <a:lnTo>
                    <a:pt x="701644" y="1403287"/>
                  </a:lnTo>
                  <a:lnTo>
                    <a:pt x="0" y="701644"/>
                  </a:lnTo>
                  <a:close/>
                </a:path>
              </a:pathLst>
            </a:custGeom>
            <a:grp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rmAutofit/>
            </a:bodyPr>
            <a:p>
              <a:pPr algn="just">
                <a:lnSpc>
                  <a:spcPct val="130000"/>
                </a:lnSpc>
              </a:pPr>
              <a:endParaRPr lang="zh-CN" altLang="en-US" sz="1350" dirty="0" err="1">
                <a:solidFill>
                  <a:srgbClr val="FFFFFF"/>
                </a:solidFill>
              </a:endParaRPr>
            </a:p>
          </p:txBody>
        </p:sp>
        <p:sp>
          <p:nvSpPr>
            <p:cNvPr id="40" name="菱形 39"/>
            <p:cNvSpPr/>
            <p:nvPr>
              <p:custDataLst>
                <p:tags r:id="rId11"/>
              </p:custDataLst>
            </p:nvPr>
          </p:nvSpPr>
          <p:spPr>
            <a:xfrm>
              <a:off x="1032283" y="3657484"/>
              <a:ext cx="1587425" cy="1528580"/>
            </a:xfrm>
            <a:prstGeom prst="diamond">
              <a:avLst/>
            </a:prstGeom>
            <a:grpFill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l">
                <a:lnSpc>
                  <a:spcPct val="110000"/>
                </a:lnSpc>
              </a:pPr>
              <a:r>
                <a:rPr lang="zh-CN" altLang="en-US" sz="280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教师的观念与行为</a:t>
              </a:r>
              <a:endPara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011805" y="1270635"/>
            <a:ext cx="4047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353A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影响师幼关系的因素</a:t>
            </a:r>
            <a:endParaRPr lang="zh-CN" altLang="en-US" sz="2800">
              <a:solidFill>
                <a:srgbClr val="353AF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49580" y="226695"/>
            <a:ext cx="635000" cy="4657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</a:rPr>
              <a:t>建立良好师幼关系的策略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22705" y="746125"/>
            <a:ext cx="8890" cy="36976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479550" y="527050"/>
            <a:ext cx="753110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eaLnBrk="1" hangingPunct="1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 b="1" dirty="0">
                <a:solidFill>
                  <a:srgbClr val="000066"/>
                </a:solidFill>
                <a:latin typeface="+mn-ea"/>
                <a:cs typeface="+mn-ea"/>
                <a:sym typeface="+mn-ea"/>
              </a:rPr>
              <a:t>尊重与关爱幼儿</a:t>
            </a:r>
            <a:r>
              <a:rPr lang="zh-CN" altLang="en-US" sz="2000" b="1" dirty="0">
                <a:solidFill>
                  <a:srgbClr val="000066"/>
                </a:solidFill>
                <a:latin typeface="+mn-ea"/>
                <a:cs typeface="+mn-ea"/>
                <a:sym typeface="+mn-ea"/>
                <a:hlinkClick r:id="rId3" action="ppaction://hlinksldjump"/>
              </a:rPr>
              <a:t>案例</a:t>
            </a:r>
            <a:endParaRPr lang="zh-CN" altLang="en-US" sz="2800" b="1" dirty="0">
              <a:solidFill>
                <a:srgbClr val="000066"/>
              </a:solidFill>
              <a:latin typeface="+mn-ea"/>
              <a:cs typeface="+mn-ea"/>
              <a:sym typeface="+mn-ea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 b="1" dirty="0">
                <a:solidFill>
                  <a:srgbClr val="000066"/>
                </a:solidFill>
                <a:latin typeface="+mn-ea"/>
                <a:cs typeface="+mn-ea"/>
                <a:sym typeface="+mn-ea"/>
              </a:rPr>
              <a:t>与幼儿经常性的平等交谈</a:t>
            </a:r>
            <a:endParaRPr lang="zh-CN" altLang="en-US" sz="2000" b="1" dirty="0">
              <a:solidFill>
                <a:srgbClr val="000066"/>
              </a:solidFill>
              <a:latin typeface="+mn-ea"/>
              <a:cs typeface="+mn-ea"/>
              <a:sym typeface="+mn-ea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 b="1" dirty="0">
                <a:solidFill>
                  <a:srgbClr val="000066"/>
                </a:solidFill>
                <a:latin typeface="+mn-ea"/>
                <a:cs typeface="+mn-ea"/>
                <a:sym typeface="+mn-ea"/>
              </a:rPr>
              <a:t>参与幼儿的活动</a:t>
            </a:r>
            <a:endParaRPr lang="zh-CN" altLang="en-US" sz="2800" b="1" dirty="0">
              <a:solidFill>
                <a:srgbClr val="000066"/>
              </a:solidFill>
              <a:latin typeface="+mn-ea"/>
              <a:cs typeface="+mn-ea"/>
              <a:sym typeface="+mn-ea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 b="1" dirty="0">
                <a:solidFill>
                  <a:srgbClr val="000066"/>
                </a:solidFill>
                <a:latin typeface="+mn-ea"/>
                <a:cs typeface="+mn-ea"/>
                <a:sym typeface="+mn-ea"/>
              </a:rPr>
              <a:t>积极回应幼儿的社会性行为</a:t>
            </a:r>
            <a:endParaRPr lang="zh-CN" altLang="en-US" sz="2800" b="1" dirty="0">
              <a:solidFill>
                <a:srgbClr val="000066"/>
              </a:solidFill>
              <a:latin typeface="+mn-ea"/>
              <a:cs typeface="+mn-ea"/>
              <a:sym typeface="+mn-ea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 b="1" dirty="0">
                <a:solidFill>
                  <a:srgbClr val="000066"/>
                </a:solidFill>
                <a:latin typeface="+mn-ea"/>
                <a:cs typeface="+mn-ea"/>
                <a:sym typeface="+mn-ea"/>
              </a:rPr>
              <a:t>对幼儿坦白诚实</a:t>
            </a:r>
            <a:endParaRPr lang="zh-CN" altLang="en-US" sz="2800" b="1" dirty="0">
              <a:solidFill>
                <a:srgbClr val="000066"/>
              </a:solidFill>
              <a:latin typeface="+mn-ea"/>
              <a:cs typeface="+mn-ea"/>
              <a:sym typeface="+mn-ea"/>
            </a:endParaRPr>
          </a:p>
          <a:p>
            <a:pPr indent="0" eaLnBrk="1" hangingPunct="1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2000" b="1" dirty="0">
              <a:solidFill>
                <a:srgbClr val="000066"/>
              </a:solidFill>
              <a:latin typeface="+mn-ea"/>
              <a:cs typeface="+mn-ea"/>
              <a:sym typeface="+mn-ea"/>
              <a:hlinkClick r:id="rId4" action="ppaction://hlinksldjump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-29845"/>
            <a:ext cx="9144635" cy="5182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5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说实在的，我和孩子在一起简直成为“疯”婆子。而恰恰就在这“疯子”的游戏中，孩子们找到了安全港。找到了他们的“同龄人”，找到了他们所希望的生活。</a:t>
            </a:r>
            <a:endParaRPr lang="zh-CN" altLang="en-US" sz="2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25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记得在开学第一周，我们学习用毛巾的儿歌，我给每一个幼儿一块小毛巾，开始了我们的“疯子”游戏。毛巾可以藏猫猫，老师一声“喵呜”，小朋友快快把毛巾将脸遮住。几个来回，小朋友已经笑得弯下了腰。还记得我们玩“小演员”游戏，老师说哭，一会儿就哭，说大笑就笑，结果教室里出现了一片“哭”声，又迎来一片痴痴的大笑，又变化为带着羞涩的微笑，几个来回，“疯”孩子们的自控能力也都得到加强，留下的是情不自禁的欢呼雀跃。</a:t>
            </a:r>
            <a:endParaRPr lang="zh-CN" altLang="en-US" sz="2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25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“疯”使我和孩子的距离近了。“疯”可以给孩子带来一些发泄的机会。“疯”可以带动孩子不厌烦的学习，“疯”可以带给孩子满足感、安全感。你认为“疯”会使班级变成乱班吗？非也！我已尝到“疯”的甜头，我要再“疯”下去，要“疯”出水平来。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060" y="138430"/>
            <a:ext cx="8587740" cy="3999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华文新魏" panose="02010800040101010101" pitchFamily="2" charset="-122"/>
                <a:ea typeface="华文新魏" panose="02010800040101010101" pitchFamily="2" charset="-122"/>
              </a:rPr>
              <a:t>一、儿童观的概念</a:t>
            </a:r>
            <a:endParaRPr lang="zh-CN" altLang="en-US" sz="360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/>
          </a:p>
          <a:p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400" b="1">
                <a:solidFill>
                  <a:srgbClr val="FF0000"/>
                </a:solidFill>
                <a:sym typeface="+mn-ea"/>
              </a:rPr>
              <a:t>儿童观</a:t>
            </a:r>
            <a:r>
              <a:rPr lang="zh-CN" altLang="en-US" sz="4400">
                <a:sym typeface="+mn-ea"/>
              </a:rPr>
              <a:t>是成人如何看待儿童的观点的</a:t>
            </a:r>
            <a:r>
              <a:rPr lang="zh-CN" altLang="en-US" sz="4400" b="1">
                <a:solidFill>
                  <a:srgbClr val="353AF5"/>
                </a:solidFill>
                <a:sym typeface="+mn-ea"/>
              </a:rPr>
              <a:t>总和</a:t>
            </a:r>
            <a:r>
              <a:rPr lang="zh-CN" altLang="en-US" sz="4400">
                <a:sym typeface="+mn-ea"/>
              </a:rPr>
              <a:t>。</a:t>
            </a:r>
            <a:endParaRPr lang="zh-CN" altLang="en-US"/>
          </a:p>
          <a:p>
            <a:endParaRPr lang="zh-CN" altLang="en-US"/>
          </a:p>
          <a:p>
            <a:endParaRPr lang="zh-CN" altLang="en-US" sz="32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6205" y="-12700"/>
            <a:ext cx="897382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sym typeface="+mn-ea"/>
              </a:rPr>
              <a:t>        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无论是男孩还是女孩，调皮的还是内向的，长相俊俏的还是相貌平平的，每个孩子都需要爱的滋润。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　　王晓瑞是一个非常调皮的小男孩，总是惹事，我没少批评他，却一直不见成效。渐渐地，我也不怎么喜欢他了。有一天早晨晓瑞来园时，他的妈妈对我说：“彭老师，今天排队时，能让晓瑞当一次排头吗？他非常想当排头。”晓瑞妈妈走后，我问晓瑞：“你为什么想当排头？”“</a:t>
            </a:r>
            <a:r>
              <a:rPr lang="zh-CN" altLang="en-US" sz="20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当排头能让老师拉着手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”晓瑞的话使我一怔，平时当排头的孩子都是老师喜欢的乖孩子，却忽略了其他孩子渴望得到老师关爱的情感。我怀着深深的内疚紧紧地拉起了他的小手，我看到孩子的脸上露出了满足的微笑。这以后，晓瑞变了，像晓瑞一样的孩子都变了；可改变最大的是我，我要用加倍的爱去关爱曾被我忽略的心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pic>
        <p:nvPicPr>
          <p:cNvPr id="285700" name="Picture 4" descr="xinsrc_221202190916234273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8655" y="332740"/>
            <a:ext cx="4422140" cy="4304030"/>
          </a:xfrm>
          <a:prstGeom prst="rect">
            <a:avLst/>
          </a:prstGeom>
          <a:noFill/>
        </p:spPr>
      </p:pic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" y="2059616"/>
            <a:ext cx="4143404" cy="1500198"/>
          </a:xfrm>
        </p:spPr>
        <p:txBody>
          <a:bodyPr/>
          <a:p>
            <a:pP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“你得听我的话，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不然我就</a:t>
            </a:r>
            <a:r>
              <a:rPr lang="zh-CN" altLang="en-US" b="1" dirty="0" smtClean="0">
                <a:solidFill>
                  <a:schemeClr val="tx1"/>
                </a:solidFill>
                <a:ea typeface="楷体_GB2312" pitchFamily="49" charset="-122"/>
              </a:rPr>
              <a:t>打死你</a:t>
            </a:r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！”</a:t>
            </a:r>
            <a:endParaRPr lang="zh-CN" altLang="en-US" b="1" dirty="0">
              <a:ea typeface="楷体_GB2312" pitchFamily="49" charset="-122"/>
            </a:endParaRPr>
          </a:p>
          <a:p>
            <a:endParaRPr lang="zh-CN" altLang="en-US" b="1" dirty="0"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3520" y="332740"/>
            <a:ext cx="43561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一个</a:t>
            </a:r>
            <a:r>
              <a:rPr lang="en-US" altLang="zh-CN" sz="3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7</a:t>
            </a:r>
            <a:r>
              <a:rPr lang="zh-CN" altLang="en-US" sz="3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岁男孩这样画“我心目中的父母”</a:t>
            </a:r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054" y="299381"/>
            <a:ext cx="7543800" cy="819150"/>
          </a:xfrm>
        </p:spPr>
        <p:txBody>
          <a:bodyPr/>
          <a:p>
            <a:r>
              <a:rPr lang="zh-CN" altLang="en-US" sz="2800" b="1" dirty="0">
                <a:solidFill>
                  <a:srgbClr val="353AF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洛阳幼儿园老师用绳拴孩子逛</a:t>
            </a:r>
            <a:r>
              <a:rPr lang="zh-CN" altLang="en-US" sz="2800" b="1" dirty="0" smtClean="0">
                <a:solidFill>
                  <a:srgbClr val="353AF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公园 </a:t>
            </a:r>
            <a:r>
              <a:rPr lang="en-US" altLang="zh-CN" sz="2800" b="1" dirty="0" smtClean="0">
                <a:solidFill>
                  <a:srgbClr val="353AF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353AF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2800" b="1" dirty="0">
                <a:solidFill>
                  <a:srgbClr val="353AF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 </a:t>
            </a:r>
            <a:endParaRPr lang="en-US" altLang="zh-CN" sz="2800" b="1" dirty="0">
              <a:solidFill>
                <a:srgbClr val="353AF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7140" name="Picture 4" descr="9557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" y="1110615"/>
            <a:ext cx="3976370" cy="3850640"/>
          </a:xfrm>
          <a:prstGeom prst="rect">
            <a:avLst/>
          </a:prstGeom>
          <a:noFill/>
        </p:spPr>
      </p:pic>
      <p:pic>
        <p:nvPicPr>
          <p:cNvPr id="347141" name="Picture 5" descr="95577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5490" y="1110615"/>
            <a:ext cx="4220845" cy="38646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Your TItle"/>
          <p:cNvSpPr txBox="1"/>
          <p:nvPr/>
        </p:nvSpPr>
        <p:spPr>
          <a:xfrm>
            <a:off x="8255867" y="4004206"/>
            <a:ext cx="430933" cy="583916"/>
          </a:xfrm>
          <a:prstGeom prst="rect">
            <a:avLst/>
          </a:prstGeom>
          <a:noFill/>
        </p:spPr>
        <p:txBody>
          <a:bodyPr vert="horz" lIns="68585" tIns="34292" rIns="68585" bIns="34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-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7" name="Isosceles Triangle 226"/>
          <p:cNvSpPr/>
          <p:nvPr/>
        </p:nvSpPr>
        <p:spPr>
          <a:xfrm>
            <a:off x="3895681" y="499852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89430" y="4983633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99" y="4398734"/>
            <a:ext cx="485301" cy="485751"/>
          </a:xfrm>
          <a:prstGeom prst="rect">
            <a:avLst/>
          </a:prstGeom>
        </p:spPr>
      </p:pic>
      <p:cxnSp>
        <p:nvCxnSpPr>
          <p:cNvPr id="232" name="Straight Connector 231"/>
          <p:cNvCxnSpPr>
            <a:stCxn id="233" idx="4"/>
          </p:cNvCxnSpPr>
          <p:nvPr/>
        </p:nvCxnSpPr>
        <p:spPr>
          <a:xfrm flipH="1">
            <a:off x="7741798" y="4816822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/>
          <p:nvPr/>
        </p:nvSpPr>
        <p:spPr>
          <a:xfrm>
            <a:off x="7596896" y="4526749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0" y="5055504"/>
            <a:ext cx="9143999" cy="57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>
            <a:stCxn id="237" idx="4"/>
          </p:cNvCxnSpPr>
          <p:nvPr/>
        </p:nvCxnSpPr>
        <p:spPr>
          <a:xfrm flipH="1">
            <a:off x="859890" y="4786768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714988" y="4496695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9" idx="4"/>
          </p:cNvCxnSpPr>
          <p:nvPr/>
        </p:nvCxnSpPr>
        <p:spPr>
          <a:xfrm flipH="1">
            <a:off x="8362032" y="4854712"/>
            <a:ext cx="1" cy="2296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8217765" y="4564639"/>
            <a:ext cx="289805" cy="290073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0" name="Isosceles Triangle 239"/>
          <p:cNvSpPr/>
          <p:nvPr/>
        </p:nvSpPr>
        <p:spPr>
          <a:xfrm>
            <a:off x="6368822" y="4998608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1" name="Isosceles Triangle 240"/>
          <p:cNvSpPr/>
          <p:nvPr/>
        </p:nvSpPr>
        <p:spPr>
          <a:xfrm>
            <a:off x="6723792" y="4983734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/>
          <p:cNvCxnSpPr>
            <a:stCxn id="243" idx="4"/>
          </p:cNvCxnSpPr>
          <p:nvPr/>
        </p:nvCxnSpPr>
        <p:spPr>
          <a:xfrm flipH="1">
            <a:off x="1236048" y="4854292"/>
            <a:ext cx="1" cy="2072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1127940" y="4636603"/>
            <a:ext cx="217487" cy="217689"/>
          </a:xfrm>
          <a:prstGeom prst="ellipse">
            <a:avLst/>
          </a:prstGeom>
          <a:solidFill>
            <a:srgbClr val="85CA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sp>
        <p:nvSpPr>
          <p:cNvPr id="244" name="Isosceles Triangle 243"/>
          <p:cNvSpPr/>
          <p:nvPr/>
        </p:nvSpPr>
        <p:spPr>
          <a:xfrm>
            <a:off x="1036500" y="4975479"/>
            <a:ext cx="400046" cy="71504"/>
          </a:xfrm>
          <a:prstGeom prst="triangle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>
            <a:stCxn id="246" idx="4"/>
          </p:cNvCxnSpPr>
          <p:nvPr/>
        </p:nvCxnSpPr>
        <p:spPr>
          <a:xfrm flipH="1">
            <a:off x="449702" y="4786557"/>
            <a:ext cx="1" cy="2296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>
          <a:xfrm>
            <a:off x="304800" y="4496484"/>
            <a:ext cx="289805" cy="290073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/>
            <a:endParaRPr lang="en-US"/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19309"/>
            <a:ext cx="578758" cy="5792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5" y="144780"/>
            <a:ext cx="3534410" cy="48304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49395" y="1238250"/>
            <a:ext cx="44824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353AF5"/>
                </a:solidFill>
              </a:rPr>
              <a:t>你的看法呢？</a:t>
            </a:r>
            <a:endParaRPr lang="zh-CN" altLang="en-US" sz="4400" b="1">
              <a:solidFill>
                <a:srgbClr val="353AF5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2 0.00023 L 0.5831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CATEGORY" val="diagram"/>
  <p:tag name="KSO_WM_TEMPLATE_INDEX" val="160812"/>
  <p:tag name="KSO_WM_UNIT_TYPE" val="r_i"/>
  <p:tag name="KSO_WM_UNIT_INDEX" val="1_9"/>
  <p:tag name="KSO_WM_UNIT_ID" val="257*r_i*1_9"/>
  <p:tag name="KSO_WM_UNIT_CLEAR" val="1"/>
  <p:tag name="KSO_WM_UNIT_LAYERLEVEL" val="1_1"/>
  <p:tag name="KSO_WM_BEAUTIFY_FLAG" val="#wm#"/>
  <p:tag name="KSO_WM_TAG_VERSION" val="1.0"/>
  <p:tag name="KSO_WM_DIAGRAM_GROUP_CODE" val="r1-1"/>
  <p:tag name="KSO_WM_UNIT_FILL_FORE_SCHEMECOLOR_INDEX" val="7"/>
  <p:tag name="KSO_WM_UNIT_FILL_TYPE" val="1"/>
</p:tagLst>
</file>

<file path=ppt/tags/tag10.xml><?xml version="1.0" encoding="utf-8"?>
<p:tagLst xmlns:p="http://schemas.openxmlformats.org/presentationml/2006/main">
  <p:tag name="KSO_WM_TEMPLATE_CATEGORY" val="diagram"/>
  <p:tag name="KSO_WM_TEMPLATE_INDEX" val="160812"/>
  <p:tag name="KSO_WM_UNIT_TYPE" val="r_t"/>
  <p:tag name="KSO_WM_UNIT_INDEX" val="1_1"/>
  <p:tag name="KSO_WM_UNIT_ID" val="257*r_t*1_1"/>
  <p:tag name="KSO_WM_UNIT_CLEAR" val="1"/>
  <p:tag name="KSO_WM_UNIT_LAYERLEVEL" val="1_1"/>
  <p:tag name="KSO_WM_UNIT_DIAGRAM_CONTRAST_TITLE_CNT" val="3"/>
  <p:tag name="KSO_WM_UNIT_DIAGRAM_DIMENSION_TITLE_CNT" val="1"/>
  <p:tag name="KSO_WM_UNIT_VALUE" val="7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r1-1"/>
</p:tagLst>
</file>

<file path=ppt/tags/tag11.xml><?xml version="1.0" encoding="utf-8"?>
<p:tagLst xmlns:p="http://schemas.openxmlformats.org/presentationml/2006/main">
  <p:tag name="KSO_WM_TEMPLATE_CATEGORY" val="diagram"/>
  <p:tag name="KSO_WM_TEMPLATE_INDEX" val="160812"/>
  <p:tag name="KSO_WM_UNIT_TYPE" val="r_i"/>
  <p:tag name="KSO_WM_UNIT_INDEX" val="1_18"/>
  <p:tag name="KSO_WM_UNIT_ID" val="257*r_i*1_18"/>
  <p:tag name="KSO_WM_UNIT_CLEAR" val="1"/>
  <p:tag name="KSO_WM_UNIT_LAYERLEVEL" val="1_1"/>
  <p:tag name="KSO_WM_BEAUTIFY_FLAG" val="#wm#"/>
  <p:tag name="KSO_WM_TAG_VERSION" val="1.0"/>
  <p:tag name="KSO_WM_DIAGRAM_GROUP_CODE" val="r1-1"/>
  <p:tag name="KSO_WM_UNIT_FILL_FORE_SCHEMECOLOR_INDEX" val="14"/>
  <p:tag name="KSO_WM_UNIT_FILL_TYPE" val="1"/>
</p:tagLst>
</file>

<file path=ppt/tags/tag12.xml><?xml version="1.0" encoding="utf-8"?>
<p:tagLst xmlns:p="http://schemas.openxmlformats.org/presentationml/2006/main">
  <p:tag name="KSO_WM_TEMPLATE_CATEGORY" val="diagram"/>
  <p:tag name="KSO_WM_TEMPLATE_INDEX" val="160812"/>
  <p:tag name="KSO_WM_UNIT_TYPE" val="r_t"/>
  <p:tag name="KSO_WM_UNIT_INDEX" val="1_1"/>
  <p:tag name="KSO_WM_UNIT_ID" val="257*r_t*1_1"/>
  <p:tag name="KSO_WM_UNIT_CLEAR" val="1"/>
  <p:tag name="KSO_WM_UNIT_LAYERLEVEL" val="1_1"/>
  <p:tag name="KSO_WM_UNIT_DIAGRAM_CONTRAST_TITLE_CNT" val="3"/>
  <p:tag name="KSO_WM_UNIT_DIAGRAM_DIMENSION_TITLE_CNT" val="1"/>
  <p:tag name="KSO_WM_UNIT_VALUE" val="7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r1-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50_4*i*1"/>
  <p:tag name="KSO_WM_TEMPLATE_CATEGORY" val="diagram"/>
  <p:tag name="KSO_WM_TEMPLATE_INDEX" val="160450"/>
  <p:tag name="KSO_WM_UNIT_INDEX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50"/>
  <p:tag name="KSO_WM_UNIT_TYPE" val="m_i"/>
  <p:tag name="KSO_WM_UNIT_INDEX" val="1_1"/>
  <p:tag name="KSO_WM_UNIT_ID" val="diagram160450_4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50"/>
  <p:tag name="KSO_WM_DIAGRAM_GROUP_CODE" val="m1-1"/>
  <p:tag name="KSO_WM_UNIT_TYPE" val="m_h_f"/>
  <p:tag name="KSO_WM_UNIT_INDEX" val="1_1_1"/>
  <p:tag name="KSO_WM_UNIT_ID" val="diagram160450_4*m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AMET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50_4*i*6"/>
  <p:tag name="KSO_WM_TEMPLATE_CATEGORY" val="diagram"/>
  <p:tag name="KSO_WM_TEMPLATE_INDEX" val="160450"/>
  <p:tag name="KSO_WM_UNIT_INDEX" val="6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50"/>
  <p:tag name="KSO_WM_UNIT_TYPE" val="m_i"/>
  <p:tag name="KSO_WM_UNIT_INDEX" val="1_2"/>
  <p:tag name="KSO_WM_UNIT_ID" val="diagram160450_4*m_i*1_2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50"/>
  <p:tag name="KSO_WM_DIAGRAM_GROUP_CODE" val="m1-1"/>
  <p:tag name="KSO_WM_UNIT_TYPE" val="m_h_f"/>
  <p:tag name="KSO_WM_UNIT_INDEX" val="1_3_1"/>
  <p:tag name="KSO_WM_UNIT_ID" val="diagram160450_4*m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AMET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50_4*i*11"/>
  <p:tag name="KSO_WM_TEMPLATE_CATEGORY" val="diagram"/>
  <p:tag name="KSO_WM_TEMPLATE_INDEX" val="160450"/>
  <p:tag name="KSO_WM_UNIT_INDEX" val="11"/>
</p:tagLst>
</file>

<file path=ppt/tags/tag2.xml><?xml version="1.0" encoding="utf-8"?>
<p:tagLst xmlns:p="http://schemas.openxmlformats.org/presentationml/2006/main">
  <p:tag name="KSO_WM_TEMPLATE_CATEGORY" val="diagram"/>
  <p:tag name="KSO_WM_TEMPLATE_INDEX" val="160812"/>
  <p:tag name="KSO_WM_UNIT_TYPE" val="r_i"/>
  <p:tag name="KSO_WM_UNIT_INDEX" val="1_10"/>
  <p:tag name="KSO_WM_UNIT_ID" val="257*r_i*1_10"/>
  <p:tag name="KSO_WM_UNIT_CLEAR" val="1"/>
  <p:tag name="KSO_WM_UNIT_LAYERLEVEL" val="1_1"/>
  <p:tag name="KSO_WM_BEAUTIFY_FLAG" val="#wm#"/>
  <p:tag name="KSO_WM_TAG_VERSION" val="1.0"/>
  <p:tag name="KSO_WM_DIAGRAM_GROUP_CODE" val="r1-1"/>
  <p:tag name="KSO_WM_UNIT_FILL_FORE_SCHEMECOLOR_INDEX" val="14"/>
  <p:tag name="KSO_WM_UNIT_FILL_TYPE" val="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50"/>
  <p:tag name="KSO_WM_UNIT_TYPE" val="m_i"/>
  <p:tag name="KSO_WM_UNIT_INDEX" val="1_3"/>
  <p:tag name="KSO_WM_UNIT_ID" val="diagram160450_4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50"/>
  <p:tag name="KSO_WM_DIAGRAM_GROUP_CODE" val="m1-1"/>
  <p:tag name="KSO_WM_UNIT_TYPE" val="m_h_f"/>
  <p:tag name="KSO_WM_UNIT_INDEX" val="1_2_1"/>
  <p:tag name="KSO_WM_UNIT_ID" val="diagram160450_4*m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AMET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2.xml><?xml version="1.0" encoding="utf-8"?>
<p:tagLst xmlns:p="http://schemas.openxmlformats.org/presentationml/2006/main">
  <p:tag name="COMMONDATA" val="eyJoZGlkIjoiYjk5ODM0YmMxOWJiYWQyNDU4MGIzYWRmYTA0ZmI5NDcifQ=="/>
</p:tagLst>
</file>

<file path=ppt/tags/tag3.xml><?xml version="1.0" encoding="utf-8"?>
<p:tagLst xmlns:p="http://schemas.openxmlformats.org/presentationml/2006/main">
  <p:tag name="KSO_WM_TEMPLATE_CATEGORY" val="diagram"/>
  <p:tag name="KSO_WM_TEMPLATE_INDEX" val="160812"/>
  <p:tag name="KSO_WM_UNIT_TYPE" val="r_i"/>
  <p:tag name="KSO_WM_UNIT_INDEX" val="1_17"/>
  <p:tag name="KSO_WM_UNIT_ID" val="257*r_i*1_17"/>
  <p:tag name="KSO_WM_UNIT_CLEAR" val="1"/>
  <p:tag name="KSO_WM_UNIT_LAYERLEVEL" val="1_1"/>
  <p:tag name="KSO_WM_BEAUTIFY_FLAG" val="#wm#"/>
  <p:tag name="KSO_WM_TAG_VERSION" val="1.0"/>
  <p:tag name="KSO_WM_DIAGRAM_GROUP_CODE" val="r1-1"/>
  <p:tag name="KSO_WM_UNIT_FILL_FORE_SCHEMECOLOR_INDEX" val="8"/>
  <p:tag name="KSO_WM_UNI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160812"/>
  <p:tag name="KSO_WM_UNIT_TYPE" val="r_t"/>
  <p:tag name="KSO_WM_UNIT_INDEX" val="1_1"/>
  <p:tag name="KSO_WM_UNIT_ID" val="257*r_t*1_1"/>
  <p:tag name="KSO_WM_UNIT_CLEAR" val="1"/>
  <p:tag name="KSO_WM_UNIT_LAYERLEVEL" val="1_1"/>
  <p:tag name="KSO_WM_UNIT_DIAGRAM_CONTRAST_TITLE_CNT" val="3"/>
  <p:tag name="KSO_WM_UNIT_DIAGRAM_DIMENSION_TITLE_CNT" val="1"/>
  <p:tag name="KSO_WM_UNIT_VALUE" val="7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r1-1"/>
</p:tagLst>
</file>

<file path=ppt/tags/tag5.xml><?xml version="1.0" encoding="utf-8"?>
<p:tagLst xmlns:p="http://schemas.openxmlformats.org/presentationml/2006/main">
  <p:tag name="KSO_WM_TEMPLATE_CATEGORY" val="diagram"/>
  <p:tag name="KSO_WM_TEMPLATE_INDEX" val="160812"/>
  <p:tag name="KSO_WM_UNIT_TYPE" val="r_t"/>
  <p:tag name="KSO_WM_UNIT_INDEX" val="1_1"/>
  <p:tag name="KSO_WM_UNIT_ID" val="257*r_t*1_1"/>
  <p:tag name="KSO_WM_UNIT_CLEAR" val="1"/>
  <p:tag name="KSO_WM_UNIT_LAYERLEVEL" val="1_1"/>
  <p:tag name="KSO_WM_UNIT_DIAGRAM_CONTRAST_TITLE_CNT" val="3"/>
  <p:tag name="KSO_WM_UNIT_DIAGRAM_DIMENSION_TITLE_CNT" val="1"/>
  <p:tag name="KSO_WM_UNIT_VALUE" val="7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r1-1"/>
</p:tagLst>
</file>

<file path=ppt/tags/tag6.xml><?xml version="1.0" encoding="utf-8"?>
<p:tagLst xmlns:p="http://schemas.openxmlformats.org/presentationml/2006/main">
  <p:tag name="KSO_WM_TEMPLATE_CATEGORY" val="diagram"/>
  <p:tag name="KSO_WM_TEMPLATE_INDEX" val="160812"/>
  <p:tag name="KSO_WM_UNIT_TYPE" val="r_t"/>
  <p:tag name="KSO_WM_UNIT_INDEX" val="1_1"/>
  <p:tag name="KSO_WM_UNIT_ID" val="257*r_t*1_1"/>
  <p:tag name="KSO_WM_UNIT_CLEAR" val="1"/>
  <p:tag name="KSO_WM_UNIT_LAYERLEVEL" val="1_1"/>
  <p:tag name="KSO_WM_UNIT_DIAGRAM_CONTRAST_TITLE_CNT" val="3"/>
  <p:tag name="KSO_WM_UNIT_DIAGRAM_DIMENSION_TITLE_CNT" val="1"/>
  <p:tag name="KSO_WM_UNIT_VALUE" val="7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r1-1"/>
</p:tagLst>
</file>

<file path=ppt/tags/tag7.xml><?xml version="1.0" encoding="utf-8"?>
<p:tagLst xmlns:p="http://schemas.openxmlformats.org/presentationml/2006/main">
  <p:tag name="KSO_WM_TEMPLATE_CATEGORY" val="diagram"/>
  <p:tag name="KSO_WM_TEMPLATE_INDEX" val="160812"/>
  <p:tag name="KSO_WM_UNIT_TYPE" val="r_i"/>
  <p:tag name="KSO_WM_UNIT_INDEX" val="1_1"/>
  <p:tag name="KSO_WM_UNIT_ID" val="257*r_i*1_1"/>
  <p:tag name="KSO_WM_UNIT_CLEAR" val="1"/>
  <p:tag name="KSO_WM_UNIT_LAYERLEVEL" val="1_1"/>
  <p:tag name="KSO_WM_BEAUTIFY_FLAG" val="#wm#"/>
  <p:tag name="KSO_WM_TAG_VERSION" val="1.0"/>
  <p:tag name="KSO_WM_DIAGRAM_GROUP_CODE" val="r1-1"/>
  <p:tag name="KSO_WM_UNIT_FILL_FORE_SCHEMECOLOR_INDEX" val="6"/>
  <p:tag name="KSO_WM_UNIT_FILL_TYPE" val="1"/>
</p:tagLst>
</file>

<file path=ppt/tags/tag8.xml><?xml version="1.0" encoding="utf-8"?>
<p:tagLst xmlns:p="http://schemas.openxmlformats.org/presentationml/2006/main">
  <p:tag name="KSO_WM_TEMPLATE_CATEGORY" val="diagram"/>
  <p:tag name="KSO_WM_TEMPLATE_INDEX" val="160812"/>
  <p:tag name="KSO_WM_UNIT_TYPE" val="r_i"/>
  <p:tag name="KSO_WM_UNIT_INDEX" val="1_2"/>
  <p:tag name="KSO_WM_UNIT_ID" val="257*r_i*1_2"/>
  <p:tag name="KSO_WM_UNIT_CLEAR" val="1"/>
  <p:tag name="KSO_WM_UNIT_LAYERLEVEL" val="1_1"/>
  <p:tag name="KSO_WM_BEAUTIFY_FLAG" val="#wm#"/>
  <p:tag name="KSO_WM_TAG_VERSION" val="1.0"/>
  <p:tag name="KSO_WM_DIAGRAM_GROUP_CODE" val="r1-1"/>
  <p:tag name="KSO_WM_UNIT_FILL_FORE_SCHEMECOLOR_INDEX" val="14"/>
  <p:tag name="KSO_WM_UNIT_FILL_TYPE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160812"/>
  <p:tag name="KSO_WM_UNIT_TYPE" val="r_t"/>
  <p:tag name="KSO_WM_UNIT_INDEX" val="1_1"/>
  <p:tag name="KSO_WM_UNIT_ID" val="257*r_t*1_1"/>
  <p:tag name="KSO_WM_UNIT_CLEAR" val="1"/>
  <p:tag name="KSO_WM_UNIT_LAYERLEVEL" val="1_1"/>
  <p:tag name="KSO_WM_UNIT_DIAGRAM_CONTRAST_TITLE_CNT" val="3"/>
  <p:tag name="KSO_WM_UNIT_DIAGRAM_DIMENSION_TITLE_CNT" val="1"/>
  <p:tag name="KSO_WM_UNIT_VALUE" val="7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r1-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5107</Words>
  <Application>WPS 演示</Application>
  <PresentationFormat>全屏显示(16:9)</PresentationFormat>
  <Paragraphs>470</Paragraphs>
  <Slides>60</Slides>
  <Notes>82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81" baseType="lpstr">
      <vt:lpstr>Arial</vt:lpstr>
      <vt:lpstr>宋体</vt:lpstr>
      <vt:lpstr>Wingdings</vt:lpstr>
      <vt:lpstr>Franchise</vt:lpstr>
      <vt:lpstr>Ebrima</vt:lpstr>
      <vt:lpstr>Open Sans Light</vt:lpstr>
      <vt:lpstr>Anonymous</vt:lpstr>
      <vt:lpstr>楷体</vt:lpstr>
      <vt:lpstr>华文新魏</vt:lpstr>
      <vt:lpstr>楷体_GB2312</vt:lpstr>
      <vt:lpstr>Calibri</vt:lpstr>
      <vt:lpstr>微软雅黑</vt:lpstr>
      <vt:lpstr>Arial Unicode MS</vt:lpstr>
      <vt:lpstr>Wingdings</vt:lpstr>
      <vt:lpstr>黑体</vt:lpstr>
      <vt:lpstr>仿宋</vt:lpstr>
      <vt:lpstr>PMingLiU</vt:lpstr>
      <vt:lpstr>新宋体</vt:lpstr>
      <vt:lpstr>PMingLiU-ExtB</vt:lpstr>
      <vt:lpstr>PMingLiU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洛阳幼儿园老师用绳拴孩子逛公园 (图)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儿童权利的保护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010101</dc:creator>
  <cp:lastModifiedBy>盈盈</cp:lastModifiedBy>
  <cp:revision>1030</cp:revision>
  <dcterms:created xsi:type="dcterms:W3CDTF">2012-06-20T01:19:00Z</dcterms:created>
  <dcterms:modified xsi:type="dcterms:W3CDTF">2022-05-19T06:12:09Z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767D1D92B78B43A8A419660831C9BEB9</vt:lpwstr>
  </property>
</Properties>
</file>