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410" r:id="rId3"/>
    <p:sldId id="2411" r:id="rId5"/>
    <p:sldId id="2412" r:id="rId6"/>
    <p:sldId id="2503" r:id="rId7"/>
    <p:sldId id="2502" r:id="rId8"/>
    <p:sldId id="2504" r:id="rId9"/>
    <p:sldId id="2467" r:id="rId10"/>
    <p:sldId id="2396" r:id="rId11"/>
    <p:sldId id="2397" r:id="rId12"/>
    <p:sldId id="2435" r:id="rId13"/>
    <p:sldId id="2398" r:id="rId14"/>
    <p:sldId id="2399" r:id="rId15"/>
    <p:sldId id="2400" r:id="rId16"/>
    <p:sldId id="2427" r:id="rId17"/>
    <p:sldId id="2428" r:id="rId18"/>
    <p:sldId id="2401" r:id="rId19"/>
    <p:sldId id="2431" r:id="rId20"/>
    <p:sldId id="2432" r:id="rId21"/>
    <p:sldId id="2541" r:id="rId22"/>
    <p:sldId id="2429" r:id="rId23"/>
    <p:sldId id="2433" r:id="rId24"/>
    <p:sldId id="2404" r:id="rId25"/>
    <p:sldId id="2405" r:id="rId26"/>
    <p:sldId id="2434" r:id="rId27"/>
    <p:sldId id="2542" r:id="rId28"/>
    <p:sldId id="2407" r:id="rId29"/>
    <p:sldId id="2436" r:id="rId30"/>
    <p:sldId id="2546" r:id="rId31"/>
    <p:sldId id="2437" r:id="rId32"/>
    <p:sldId id="2408" r:id="rId33"/>
    <p:sldId id="2438" r:id="rId34"/>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1C71149-82AD-4AD0-83CB-2BDE22B83051}">
          <p14:sldIdLst>
            <p14:sldId id="2410"/>
            <p14:sldId id="2411"/>
            <p14:sldId id="2412"/>
            <p14:sldId id="2503"/>
            <p14:sldId id="2502"/>
            <p14:sldId id="2504"/>
            <p14:sldId id="2467"/>
            <p14:sldId id="2396"/>
            <p14:sldId id="2397"/>
            <p14:sldId id="2435"/>
            <p14:sldId id="2398"/>
            <p14:sldId id="2399"/>
            <p14:sldId id="2400"/>
            <p14:sldId id="2427"/>
            <p14:sldId id="2428"/>
            <p14:sldId id="2401"/>
            <p14:sldId id="2431"/>
            <p14:sldId id="2432"/>
            <p14:sldId id="2541"/>
            <p14:sldId id="2429"/>
            <p14:sldId id="2433"/>
            <p14:sldId id="2404"/>
            <p14:sldId id="2405"/>
            <p14:sldId id="2434"/>
            <p14:sldId id="2542"/>
            <p14:sldId id="2407"/>
            <p14:sldId id="2436"/>
            <p14:sldId id="2546"/>
            <p14:sldId id="2437"/>
            <p14:sldId id="2408"/>
            <p14:sldId id="24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3283"/>
    <a:srgbClr val="F9F9F9"/>
    <a:srgbClr val="353AF5"/>
    <a:srgbClr val="82C836"/>
    <a:srgbClr val="B0DD7F"/>
    <a:srgbClr val="63B446"/>
    <a:srgbClr val="DAA600"/>
    <a:srgbClr val="85CA3A"/>
    <a:srgbClr val="F7F7F7"/>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97" autoAdjust="0"/>
    <p:restoredTop sz="94660"/>
  </p:normalViewPr>
  <p:slideViewPr>
    <p:cSldViewPr>
      <p:cViewPr varScale="1">
        <p:scale>
          <a:sx n="90" d="100"/>
          <a:sy n="90" d="100"/>
        </p:scale>
        <p:origin x="572" y="52"/>
      </p:cViewPr>
      <p:guideLst>
        <p:guide orient="horz" pos="2072"/>
        <p:guide pos="28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5B130-AE21-4EB1-8CDF-A94E619A6276}"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712C9-8DC8-4E79-80EE-9221380E439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712C9-8DC8-4E79-80EE-9221380E439E}"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1A7619B-5F27-461A-B1F7-4377D2F87AC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A7619B-5F27-461A-B1F7-4377D2F87AC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A7619B-5F27-461A-B1F7-4377D2F87AC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A7619B-5F27-461A-B1F7-4377D2F87AC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7619B-5F27-461A-B1F7-4377D2F87AC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A7619B-5F27-461A-B1F7-4377D2F87AC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A7619B-5F27-461A-B1F7-4377D2F87AC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53E6-B91E-4566-8937-6DB8487B3E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A7619B-5F27-461A-B1F7-4377D2F87AC7}" type="datetimeFigureOut">
              <a:rPr lang="en-US" smtClean="0"/>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ABB53E6-B91E-4566-8937-6DB8487B3E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文本框 2"/>
          <p:cNvSpPr txBox="1"/>
          <p:nvPr/>
        </p:nvSpPr>
        <p:spPr>
          <a:xfrm>
            <a:off x="715010" y="1598930"/>
            <a:ext cx="8148320" cy="645160"/>
          </a:xfrm>
          <a:prstGeom prst="rect">
            <a:avLst/>
          </a:prstGeom>
          <a:noFill/>
        </p:spPr>
        <p:txBody>
          <a:bodyPr wrap="square" rtlCol="0">
            <a:spAutoFit/>
          </a:bodyPr>
          <a:p>
            <a:pPr algn="ctr"/>
            <a:r>
              <a:rPr lang="zh-CN" altLang="en-US" sz="3600">
                <a:latin typeface="楷体" panose="02010609060101010101" charset="-122"/>
                <a:ea typeface="楷体" panose="02010609060101010101" charset="-122"/>
                <a:cs typeface="楷体" panose="02010609060101010101" charset="-122"/>
              </a:rPr>
              <a:t>第三章  学前教育的目标、任务、原则</a:t>
            </a:r>
            <a:endParaRPr lang="zh-CN" altLang="en-US" sz="36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250825" y="387985"/>
            <a:ext cx="8648065" cy="43732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en-US" altLang="zh-CN" sz="3200">
                <a:latin typeface="楷体" panose="02010609060101010101" charset="-122"/>
                <a:ea typeface="楷体" panose="02010609060101010101" charset="-122"/>
                <a:cs typeface="楷体" panose="02010609060101010101" charset="-122"/>
              </a:rPr>
              <a:t>   2002</a:t>
            </a:r>
            <a:r>
              <a:rPr lang="zh-CN" altLang="en-US" sz="3200">
                <a:latin typeface="楷体" panose="02010609060101010101" charset="-122"/>
                <a:ea typeface="楷体" panose="02010609060101010101" charset="-122"/>
                <a:cs typeface="楷体" panose="02010609060101010101" charset="-122"/>
              </a:rPr>
              <a:t>年党的十六大对教育目的进行了修改和调整，提出了新时期我国的教育目的是：</a:t>
            </a:r>
            <a:r>
              <a:rPr lang="en-US" altLang="zh-CN" sz="3200">
                <a:latin typeface="楷体" panose="02010609060101010101" charset="-122"/>
                <a:ea typeface="楷体" panose="02010609060101010101" charset="-122"/>
                <a:cs typeface="楷体" panose="02010609060101010101" charset="-122"/>
              </a:rPr>
              <a:t>“</a:t>
            </a:r>
            <a:r>
              <a:rPr lang="zh-CN" altLang="en-US" sz="3200">
                <a:latin typeface="楷体" panose="02010609060101010101" charset="-122"/>
                <a:ea typeface="楷体" panose="02010609060101010101" charset="-122"/>
                <a:cs typeface="楷体" panose="02010609060101010101" charset="-122"/>
              </a:rPr>
              <a:t>坚持教育为社会主义现代化建设服务，</a:t>
            </a:r>
            <a:r>
              <a:rPr lang="zh-CN" altLang="en-US" sz="3200" b="1">
                <a:solidFill>
                  <a:srgbClr val="FF0000"/>
                </a:solidFill>
                <a:latin typeface="楷体" panose="02010609060101010101" charset="-122"/>
                <a:ea typeface="楷体" panose="02010609060101010101" charset="-122"/>
                <a:cs typeface="楷体" panose="02010609060101010101" charset="-122"/>
              </a:rPr>
              <a:t>为人民服务，</a:t>
            </a:r>
            <a:r>
              <a:rPr lang="zh-CN" altLang="en-US" sz="3200">
                <a:latin typeface="楷体" panose="02010609060101010101" charset="-122"/>
                <a:ea typeface="楷体" panose="02010609060101010101" charset="-122"/>
                <a:cs typeface="楷体" panose="02010609060101010101" charset="-122"/>
              </a:rPr>
              <a:t>与生产劳动和</a:t>
            </a:r>
            <a:r>
              <a:rPr lang="zh-CN" altLang="en-US" sz="3200" b="1">
                <a:solidFill>
                  <a:srgbClr val="FF0000"/>
                </a:solidFill>
                <a:latin typeface="楷体" panose="02010609060101010101" charset="-122"/>
                <a:ea typeface="楷体" panose="02010609060101010101" charset="-122"/>
                <a:cs typeface="楷体" panose="02010609060101010101" charset="-122"/>
              </a:rPr>
              <a:t>社会实践</a:t>
            </a:r>
            <a:r>
              <a:rPr lang="zh-CN" altLang="en-US" sz="3200">
                <a:latin typeface="楷体" panose="02010609060101010101" charset="-122"/>
                <a:ea typeface="楷体" panose="02010609060101010101" charset="-122"/>
                <a:cs typeface="楷体" panose="02010609060101010101" charset="-122"/>
              </a:rPr>
              <a:t>相结合，培养德智体美全面发展的社会主义建设者和接班人。</a:t>
            </a:r>
            <a:r>
              <a:rPr lang="en-US" altLang="zh-CN" sz="3200">
                <a:latin typeface="楷体" panose="02010609060101010101" charset="-122"/>
                <a:ea typeface="楷体" panose="02010609060101010101" charset="-122"/>
                <a:cs typeface="楷体" panose="02010609060101010101" charset="-122"/>
              </a:rPr>
              <a:t>”</a:t>
            </a:r>
            <a:endParaRPr lang="en-US" altLang="zh-CN" sz="3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4" name="文本框 3"/>
          <p:cNvSpPr txBox="1"/>
          <p:nvPr/>
        </p:nvSpPr>
        <p:spPr>
          <a:xfrm>
            <a:off x="560070" y="1049020"/>
            <a:ext cx="7999095" cy="3046095"/>
          </a:xfrm>
          <a:prstGeom prst="rect">
            <a:avLst/>
          </a:prstGeom>
          <a:noFill/>
        </p:spPr>
        <p:txBody>
          <a:bodyPr wrap="square" rtlCol="0">
            <a:spAutoFit/>
          </a:bodyPr>
          <a:p>
            <a:pPr>
              <a:lnSpc>
                <a:spcPct val="150000"/>
              </a:lnSpc>
            </a:pPr>
            <a:r>
              <a:rPr lang="en-US" altLang="zh-CN"/>
              <a:t>             </a:t>
            </a:r>
            <a:r>
              <a:rPr lang="zh-CN" altLang="en-US" sz="3200"/>
              <a:t>学前教育目标是指学前教育机构（托儿所、幼儿园）的教育目标。它是</a:t>
            </a:r>
            <a:r>
              <a:rPr lang="zh-CN" altLang="en-US" sz="3200" b="1">
                <a:solidFill>
                  <a:srgbClr val="353AF5"/>
                </a:solidFill>
              </a:rPr>
              <a:t>在教育目的的指导下</a:t>
            </a:r>
            <a:r>
              <a:rPr lang="zh-CN" altLang="en-US" sz="3200"/>
              <a:t>，根据</a:t>
            </a:r>
            <a:r>
              <a:rPr lang="zh-CN" altLang="en-US" sz="3200" b="1">
                <a:solidFill>
                  <a:srgbClr val="353AF5"/>
                </a:solidFill>
              </a:rPr>
              <a:t>学前教育的任务</a:t>
            </a:r>
            <a:r>
              <a:rPr lang="zh-CN" altLang="en-US" sz="3200"/>
              <a:t>和教育</a:t>
            </a:r>
            <a:r>
              <a:rPr lang="zh-CN" altLang="en-US" sz="3200" b="1">
                <a:solidFill>
                  <a:srgbClr val="353AF5"/>
                </a:solidFill>
              </a:rPr>
              <a:t>对象</a:t>
            </a:r>
            <a:r>
              <a:rPr lang="zh-CN" altLang="en-US" sz="3200"/>
              <a:t>而提出来的培养人的具体质量和规格。</a:t>
            </a:r>
            <a:endParaRPr lang="zh-CN" altLang="en-US" sz="32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44608" y="488604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36500" y="466835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304800" y="467360"/>
            <a:ext cx="8437880" cy="3952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a:t>   </a:t>
            </a:r>
            <a:r>
              <a:rPr lang="en-US" altLang="zh-CN" sz="3200">
                <a:latin typeface="楷体" panose="02010609060101010101" charset="-122"/>
                <a:ea typeface="楷体" panose="02010609060101010101" charset="-122"/>
                <a:cs typeface="楷体" panose="02010609060101010101" charset="-122"/>
              </a:rPr>
              <a:t>   </a:t>
            </a:r>
            <a:r>
              <a:rPr lang="zh-CN" altLang="en-US" sz="3200">
                <a:latin typeface="楷体" panose="02010609060101010101" charset="-122"/>
                <a:ea typeface="楷体" panose="02010609060101010101" charset="-122"/>
                <a:cs typeface="楷体" panose="02010609060101010101" charset="-122"/>
              </a:rPr>
              <a:t>幼儿园的任务是：贯彻国家的教育方针，按照保育与教育相结合的原则，遵循幼儿身心发展特点和规律，实施德、智、体、美等方面全面发展的教育，促进幼儿身心和谐发展。幼儿园同时面向幼儿家长提供科学育儿指导。</a:t>
            </a:r>
            <a:endParaRPr lang="zh-CN" altLang="en-US" sz="3200">
              <a:latin typeface="楷体" panose="02010609060101010101" charset="-122"/>
              <a:ea typeface="楷体" panose="02010609060101010101" charset="-122"/>
              <a:cs typeface="楷体" panose="02010609060101010101" charset="-122"/>
            </a:endParaRPr>
          </a:p>
          <a:p>
            <a:pPr algn="l"/>
            <a:r>
              <a:rPr lang="zh-CN" altLang="en-US" sz="32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a:t>
            </a:r>
            <a:r>
              <a:rPr lang="zh-CN" altLang="en-US" sz="3200">
                <a:latin typeface="楷体" panose="02010609060101010101" charset="-122"/>
                <a:ea typeface="楷体" panose="02010609060101010101" charset="-122"/>
                <a:cs typeface="楷体" panose="02010609060101010101" charset="-122"/>
              </a:rPr>
              <a:t>《幼儿园工作规程》</a:t>
            </a:r>
            <a:endParaRPr lang="zh-CN" altLang="en-US" sz="3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345440" y="174625"/>
            <a:ext cx="6335395" cy="583565"/>
          </a:xfrm>
          <a:prstGeom prst="rect">
            <a:avLst/>
          </a:prstGeom>
          <a:noFill/>
        </p:spPr>
        <p:txBody>
          <a:bodyPr wrap="square" rtlCol="0" anchor="t">
            <a:spAutoFit/>
          </a:bodyPr>
          <a:p>
            <a:r>
              <a:rPr lang="zh-CN" altLang="en-US" sz="3200">
                <a:latin typeface="华文新魏" panose="02010800040101010101" pitchFamily="2" charset="-122"/>
                <a:ea typeface="华文新魏" panose="02010800040101010101" pitchFamily="2" charset="-122"/>
              </a:rPr>
              <a:t>幼儿园保育和教育的主要目标是：</a:t>
            </a:r>
            <a:endParaRPr lang="zh-CN" altLang="en-US" sz="3200">
              <a:latin typeface="华文新魏" panose="02010800040101010101" pitchFamily="2" charset="-122"/>
              <a:ea typeface="华文新魏" panose="02010800040101010101" pitchFamily="2" charset="-122"/>
            </a:endParaRPr>
          </a:p>
        </p:txBody>
      </p:sp>
      <p:sp>
        <p:nvSpPr>
          <p:cNvPr id="4" name="矩形 3"/>
          <p:cNvSpPr/>
          <p:nvPr/>
        </p:nvSpPr>
        <p:spPr>
          <a:xfrm>
            <a:off x="128905" y="1045210"/>
            <a:ext cx="8326755" cy="751840"/>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000">
                <a:latin typeface="楷体" panose="02010609060101010101" charset="-122"/>
                <a:ea typeface="楷体" panose="02010609060101010101" charset="-122"/>
              </a:rPr>
              <a:t>（一）促进幼儿身体正常发育和机能的协调发展，增强体质，促进心理健康，培养良好的生活习惯、卫生习惯和参加体育活动的兴趣</a:t>
            </a:r>
            <a:r>
              <a:rPr lang="zh-CN" altLang="en-US" sz="2400">
                <a:latin typeface="楷体" panose="02010609060101010101" charset="-122"/>
                <a:ea typeface="楷体" panose="02010609060101010101" charset="-122"/>
              </a:rPr>
              <a:t>。</a:t>
            </a:r>
            <a:endParaRPr lang="zh-CN" altLang="en-US" sz="2400">
              <a:latin typeface="楷体" panose="02010609060101010101" charset="-122"/>
              <a:ea typeface="楷体" panose="02010609060101010101" charset="-122"/>
            </a:endParaRPr>
          </a:p>
        </p:txBody>
      </p:sp>
      <p:sp>
        <p:nvSpPr>
          <p:cNvPr id="6" name="矩形 5"/>
          <p:cNvSpPr/>
          <p:nvPr/>
        </p:nvSpPr>
        <p:spPr>
          <a:xfrm>
            <a:off x="393700" y="1918335"/>
            <a:ext cx="8326755" cy="775970"/>
          </a:xfrm>
          <a:prstGeom prst="rect">
            <a:avLst/>
          </a:prstGeom>
        </p:spPr>
        <p:style>
          <a:lnRef idx="2">
            <a:schemeClr val="accent3"/>
          </a:lnRef>
          <a:fillRef idx="1">
            <a:schemeClr val="lt1"/>
          </a:fillRef>
          <a:effectRef idx="0">
            <a:schemeClr val="accent3"/>
          </a:effectRef>
          <a:fontRef idx="minor">
            <a:schemeClr val="dk1"/>
          </a:fontRef>
        </p:style>
        <p:txBody>
          <a:bodyPr rtlCol="0" anchor="ctr"/>
          <a:p>
            <a:pPr algn="l"/>
            <a:r>
              <a:rPr lang="zh-CN" altLang="en-US" sz="2000">
                <a:latin typeface="楷体" panose="02010609060101010101" charset="-122"/>
                <a:ea typeface="楷体" panose="02010609060101010101" charset="-122"/>
              </a:rPr>
              <a:t>（二）发展幼儿智力，培养正确运用感官和运用语言交往的基本能力，增进对环境的认识，培养有益的兴趣和求知欲望，培养初步的动手探究能力。</a:t>
            </a:r>
            <a:endParaRPr lang="zh-CN" altLang="en-US" sz="2000">
              <a:latin typeface="楷体" panose="02010609060101010101" charset="-122"/>
              <a:ea typeface="楷体" panose="02010609060101010101" charset="-122"/>
            </a:endParaRPr>
          </a:p>
        </p:txBody>
      </p:sp>
      <p:sp>
        <p:nvSpPr>
          <p:cNvPr id="7" name="矩形 6"/>
          <p:cNvSpPr/>
          <p:nvPr/>
        </p:nvSpPr>
        <p:spPr>
          <a:xfrm>
            <a:off x="805815" y="2781300"/>
            <a:ext cx="8190230" cy="930910"/>
          </a:xfrm>
          <a:prstGeom prst="rect">
            <a:avLst/>
          </a:prstGeom>
        </p:spPr>
        <p:style>
          <a:lnRef idx="2">
            <a:schemeClr val="accent5"/>
          </a:lnRef>
          <a:fillRef idx="1">
            <a:schemeClr val="lt1"/>
          </a:fillRef>
          <a:effectRef idx="0">
            <a:schemeClr val="accent5"/>
          </a:effectRef>
          <a:fontRef idx="minor">
            <a:schemeClr val="dk1"/>
          </a:fontRef>
        </p:style>
        <p:txBody>
          <a:bodyPr rtlCol="0" anchor="ctr"/>
          <a:p>
            <a:pPr algn="l"/>
            <a:r>
              <a:rPr lang="zh-CN" altLang="en-US" sz="2000">
                <a:latin typeface="楷体" panose="02010609060101010101" charset="-122"/>
                <a:ea typeface="楷体" panose="02010609060101010101" charset="-122"/>
              </a:rPr>
              <a:t>（三）萌发幼儿爱祖国、爱家乡、爱集体、爱劳动、爱科学的情感，培养诚实、自信、友爱、勇敢、勤学、好问、爱护公物、克服困难、讲礼貌、守纪律等良好的品德行为和习惯，以及活泼开朗的性格。</a:t>
            </a:r>
            <a:endParaRPr lang="zh-CN" altLang="en-US" sz="2000">
              <a:latin typeface="楷体" panose="02010609060101010101" charset="-122"/>
              <a:ea typeface="楷体" panose="02010609060101010101" charset="-122"/>
            </a:endParaRPr>
          </a:p>
        </p:txBody>
      </p:sp>
      <p:sp>
        <p:nvSpPr>
          <p:cNvPr id="8" name="矩形 7"/>
          <p:cNvSpPr/>
          <p:nvPr/>
        </p:nvSpPr>
        <p:spPr>
          <a:xfrm>
            <a:off x="1189990" y="3814445"/>
            <a:ext cx="7065645" cy="54102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2000">
                <a:latin typeface="楷体" panose="02010609060101010101" charset="-122"/>
                <a:ea typeface="楷体" panose="02010609060101010101" charset="-122"/>
              </a:rPr>
              <a:t>（四）培养幼儿初步感受美和表现美的情趣和能力</a:t>
            </a:r>
            <a:endParaRPr lang="zh-CN" altLang="en-US" sz="2000">
              <a:latin typeface="楷体" panose="02010609060101010101" charset="-122"/>
              <a:ea typeface="楷体" panose="02010609060101010101" charset="-122"/>
            </a:endParaRPr>
          </a:p>
        </p:txBody>
      </p:sp>
      <p:sp>
        <p:nvSpPr>
          <p:cNvPr id="9" name="圆角矩形 8"/>
          <p:cNvSpPr/>
          <p:nvPr/>
        </p:nvSpPr>
        <p:spPr>
          <a:xfrm>
            <a:off x="4902835" y="4515485"/>
            <a:ext cx="4061460" cy="4324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400">
                <a:latin typeface="黑体" panose="02010609060101010101" charset="-122"/>
                <a:ea typeface="黑体" panose="02010609060101010101" charset="-122"/>
                <a:cs typeface="黑体" panose="02010609060101010101" charset="-122"/>
              </a:rPr>
              <a:t>——</a:t>
            </a:r>
            <a:r>
              <a:rPr lang="zh-CN" altLang="en-US" sz="2400">
                <a:latin typeface="黑体" panose="02010609060101010101" charset="-122"/>
                <a:ea typeface="黑体" panose="02010609060101010101" charset="-122"/>
                <a:cs typeface="黑体" panose="02010609060101010101" charset="-122"/>
              </a:rPr>
              <a:t>《幼儿园工作规程》</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3925570" y="186690"/>
            <a:ext cx="1400810" cy="8737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t>教育目的</a:t>
            </a:r>
            <a:endParaRPr lang="zh-CN" altLang="en-US" sz="3200" b="1"/>
          </a:p>
        </p:txBody>
      </p:sp>
      <p:sp>
        <p:nvSpPr>
          <p:cNvPr id="2" name="圆角矩形 1"/>
          <p:cNvSpPr/>
          <p:nvPr/>
        </p:nvSpPr>
        <p:spPr>
          <a:xfrm>
            <a:off x="3237865" y="1062355"/>
            <a:ext cx="2928620" cy="575945"/>
          </a:xfrm>
          <a:prstGeom prst="roundRect">
            <a:avLst/>
          </a:prstGeom>
          <a:extLst>
            <a:ext uri="{909E8E84-426E-40DD-AFC4-6F175D3DCCD1}">
              <a14:hiddenFill xmlns:a14="http://schemas.microsoft.com/office/drawing/2010/main">
                <a:solidFill>
                  <a:schemeClr val="lt1"/>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sz="3200" b="1"/>
              <a:t>学前教育目标</a:t>
            </a:r>
            <a:endParaRPr lang="zh-CN" altLang="en-US" sz="3200" b="1"/>
          </a:p>
        </p:txBody>
      </p:sp>
      <p:sp>
        <p:nvSpPr>
          <p:cNvPr id="4" name="圆角矩形 3"/>
          <p:cNvSpPr/>
          <p:nvPr/>
        </p:nvSpPr>
        <p:spPr>
          <a:xfrm>
            <a:off x="4663440" y="1636395"/>
            <a:ext cx="435610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地方性（学前）教育目标</a:t>
            </a:r>
            <a:endParaRPr lang="zh-CN" altLang="en-US" sz="2800">
              <a:latin typeface="黑体" panose="02010609060101010101" charset="-122"/>
              <a:ea typeface="黑体" panose="02010609060101010101" charset="-122"/>
            </a:endParaRPr>
          </a:p>
        </p:txBody>
      </p:sp>
      <p:sp>
        <p:nvSpPr>
          <p:cNvPr id="5" name="圆角矩形 4"/>
          <p:cNvSpPr/>
          <p:nvPr/>
        </p:nvSpPr>
        <p:spPr>
          <a:xfrm>
            <a:off x="1255395" y="1638300"/>
            <a:ext cx="338328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幼儿园课程目标</a:t>
            </a:r>
            <a:endParaRPr lang="zh-CN" altLang="en-US" sz="2800">
              <a:latin typeface="黑体" panose="02010609060101010101" charset="-122"/>
              <a:ea typeface="黑体" panose="02010609060101010101" charset="-122"/>
            </a:endParaRPr>
          </a:p>
        </p:txBody>
      </p:sp>
      <p:sp>
        <p:nvSpPr>
          <p:cNvPr id="6" name="圆角矩形 5"/>
          <p:cNvSpPr/>
          <p:nvPr/>
        </p:nvSpPr>
        <p:spPr>
          <a:xfrm>
            <a:off x="4661535" y="2212340"/>
            <a:ext cx="4438015"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一个幼儿园的教育目标</a:t>
            </a:r>
            <a:endParaRPr lang="zh-CN" altLang="en-US" sz="2800">
              <a:latin typeface="黑体" panose="02010609060101010101" charset="-122"/>
              <a:ea typeface="黑体" panose="02010609060101010101" charset="-122"/>
            </a:endParaRPr>
          </a:p>
        </p:txBody>
      </p:sp>
      <p:sp>
        <p:nvSpPr>
          <p:cNvPr id="7" name="圆角矩形 6"/>
          <p:cNvSpPr/>
          <p:nvPr/>
        </p:nvSpPr>
        <p:spPr>
          <a:xfrm>
            <a:off x="304800" y="2214245"/>
            <a:ext cx="432308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各年龄阶段教育目标</a:t>
            </a:r>
            <a:endParaRPr lang="zh-CN" altLang="en-US" sz="2800">
              <a:latin typeface="黑体" panose="02010609060101010101" charset="-122"/>
              <a:ea typeface="黑体" panose="02010609060101010101" charset="-122"/>
            </a:endParaRPr>
          </a:p>
        </p:txBody>
      </p:sp>
      <p:sp>
        <p:nvSpPr>
          <p:cNvPr id="8" name="圆角矩形 7"/>
          <p:cNvSpPr/>
          <p:nvPr/>
        </p:nvSpPr>
        <p:spPr>
          <a:xfrm>
            <a:off x="4663440" y="2788285"/>
            <a:ext cx="4309745"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一个班级的教育目标</a:t>
            </a:r>
            <a:endParaRPr lang="zh-CN" altLang="en-US" sz="2800">
              <a:latin typeface="黑体" panose="02010609060101010101" charset="-122"/>
              <a:ea typeface="黑体" panose="02010609060101010101" charset="-122"/>
            </a:endParaRPr>
          </a:p>
        </p:txBody>
      </p:sp>
      <p:sp>
        <p:nvSpPr>
          <p:cNvPr id="10" name="圆角矩形 9"/>
          <p:cNvSpPr/>
          <p:nvPr/>
        </p:nvSpPr>
        <p:spPr>
          <a:xfrm>
            <a:off x="109220" y="2787650"/>
            <a:ext cx="4542790" cy="11525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一月、一周（单元活动）教育目标</a:t>
            </a:r>
            <a:endParaRPr lang="zh-CN" altLang="en-US" sz="2800">
              <a:latin typeface="黑体" panose="02010609060101010101" charset="-122"/>
              <a:ea typeface="黑体" panose="02010609060101010101" charset="-122"/>
            </a:endParaRPr>
          </a:p>
        </p:txBody>
      </p:sp>
      <p:sp>
        <p:nvSpPr>
          <p:cNvPr id="11" name="圆角矩形 10"/>
          <p:cNvSpPr/>
          <p:nvPr/>
        </p:nvSpPr>
        <p:spPr>
          <a:xfrm>
            <a:off x="4652010" y="3364230"/>
            <a:ext cx="432054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不同活动组的教育目标</a:t>
            </a:r>
            <a:endParaRPr lang="zh-CN" altLang="en-US" sz="2800">
              <a:latin typeface="黑体" panose="02010609060101010101" charset="-122"/>
              <a:ea typeface="黑体" panose="02010609060101010101" charset="-122"/>
            </a:endParaRPr>
          </a:p>
        </p:txBody>
      </p:sp>
      <p:sp>
        <p:nvSpPr>
          <p:cNvPr id="12" name="圆角矩形 11"/>
          <p:cNvSpPr/>
          <p:nvPr/>
        </p:nvSpPr>
        <p:spPr>
          <a:xfrm>
            <a:off x="4659630" y="3955415"/>
            <a:ext cx="4265930" cy="9448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对每个幼儿个体的教育目标</a:t>
            </a:r>
            <a:endParaRPr lang="zh-CN" altLang="en-US" sz="2800">
              <a:latin typeface="黑体" panose="02010609060101010101" charset="-122"/>
              <a:ea typeface="黑体" panose="02010609060101010101" charset="-122"/>
            </a:endParaRPr>
          </a:p>
        </p:txBody>
      </p:sp>
      <p:sp>
        <p:nvSpPr>
          <p:cNvPr id="13" name="圆角矩形 12"/>
          <p:cNvSpPr/>
          <p:nvPr/>
        </p:nvSpPr>
        <p:spPr>
          <a:xfrm>
            <a:off x="186055" y="3955415"/>
            <a:ext cx="4465955" cy="9791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一日（一个）活动的教育目标</a:t>
            </a:r>
            <a:endParaRPr lang="zh-CN" altLang="en-US" sz="2800">
              <a:latin typeface="黑体" panose="02010609060101010101" charset="-122"/>
              <a:ea typeface="黑体" panose="02010609060101010101" charset="-122"/>
            </a:endParaRPr>
          </a:p>
        </p:txBody>
      </p:sp>
      <p:cxnSp>
        <p:nvCxnSpPr>
          <p:cNvPr id="15" name="直接连接符 14"/>
          <p:cNvCxnSpPr>
            <a:stCxn id="2" idx="2"/>
          </p:cNvCxnSpPr>
          <p:nvPr/>
        </p:nvCxnSpPr>
        <p:spPr>
          <a:xfrm flipH="1">
            <a:off x="4673600" y="1638300"/>
            <a:ext cx="28575" cy="3263900"/>
          </a:xfrm>
          <a:prstGeom prst="line">
            <a:avLst/>
          </a:prstGeom>
          <a:ln w="76200"/>
        </p:spPr>
        <p:style>
          <a:lnRef idx="3">
            <a:schemeClr val="dk1"/>
          </a:lnRef>
          <a:fillRef idx="0">
            <a:schemeClr val="dk1"/>
          </a:fillRef>
          <a:effectRef idx="2">
            <a:schemeClr val="dk1"/>
          </a:effectRef>
          <a:fontRef idx="minor">
            <a:schemeClr val="tx1"/>
          </a:fontRef>
        </p:style>
      </p:cxnSp>
      <p:sp>
        <p:nvSpPr>
          <p:cNvPr id="9" name="圆角矩形 8"/>
          <p:cNvSpPr/>
          <p:nvPr/>
        </p:nvSpPr>
        <p:spPr>
          <a:xfrm>
            <a:off x="109220" y="35560"/>
            <a:ext cx="2724785" cy="13963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二、我国学前教育目标的层次结构</a:t>
            </a:r>
            <a:endParaRPr lang="zh-CN" altLang="en-US" sz="3200">
              <a:latin typeface="华文新魏" panose="02010800040101010101" pitchFamily="2" charset="-122"/>
              <a:ea typeface="华文新魏" panose="0201080004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圆角矩形 8"/>
          <p:cNvSpPr/>
          <p:nvPr/>
        </p:nvSpPr>
        <p:spPr>
          <a:xfrm>
            <a:off x="207010" y="114935"/>
            <a:ext cx="6473190" cy="8350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二、我国学前教育目标的层次结构</a:t>
            </a:r>
            <a:endParaRPr lang="zh-CN" altLang="en-US" sz="3200">
              <a:latin typeface="华文新魏" panose="02010800040101010101" pitchFamily="2" charset="-122"/>
              <a:ea typeface="华文新魏" panose="02010800040101010101" pitchFamily="2" charset="-122"/>
            </a:endParaRPr>
          </a:p>
        </p:txBody>
      </p:sp>
      <p:sp>
        <p:nvSpPr>
          <p:cNvPr id="2" name="圆角矩形 1"/>
          <p:cNvSpPr/>
          <p:nvPr/>
        </p:nvSpPr>
        <p:spPr>
          <a:xfrm>
            <a:off x="142875" y="2334260"/>
            <a:ext cx="3262630" cy="47561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latin typeface="黑体" panose="02010609060101010101" charset="-122"/>
                <a:ea typeface="黑体" panose="02010609060101010101" charset="-122"/>
              </a:rPr>
              <a:t>按适用范围划分</a:t>
            </a:r>
            <a:endParaRPr lang="zh-CN" altLang="en-US" sz="3200" b="1">
              <a:latin typeface="黑体" panose="02010609060101010101" charset="-122"/>
              <a:ea typeface="黑体" panose="02010609060101010101" charset="-122"/>
            </a:endParaRPr>
          </a:p>
        </p:txBody>
      </p:sp>
      <p:cxnSp>
        <p:nvCxnSpPr>
          <p:cNvPr id="4" name="直接连接符 3"/>
          <p:cNvCxnSpPr/>
          <p:nvPr/>
        </p:nvCxnSpPr>
        <p:spPr>
          <a:xfrm flipH="1">
            <a:off x="3708400" y="1238250"/>
            <a:ext cx="32385" cy="3421380"/>
          </a:xfrm>
          <a:prstGeom prst="line">
            <a:avLst/>
          </a:prstGeom>
        </p:spPr>
        <p:style>
          <a:lnRef idx="3">
            <a:schemeClr val="dk1"/>
          </a:lnRef>
          <a:fillRef idx="0">
            <a:schemeClr val="dk1"/>
          </a:fillRef>
          <a:effectRef idx="2">
            <a:schemeClr val="dk1"/>
          </a:effectRef>
          <a:fontRef idx="minor">
            <a:schemeClr val="tx1"/>
          </a:fontRef>
        </p:style>
      </p:cxnSp>
      <p:sp>
        <p:nvSpPr>
          <p:cNvPr id="6" name="圆角矩形 5"/>
          <p:cNvSpPr/>
          <p:nvPr/>
        </p:nvSpPr>
        <p:spPr>
          <a:xfrm>
            <a:off x="3851910" y="1347470"/>
            <a:ext cx="295275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学前教育目标</a:t>
            </a:r>
            <a:endParaRPr lang="zh-CN" altLang="en-US" sz="2800"/>
          </a:p>
        </p:txBody>
      </p:sp>
      <p:sp>
        <p:nvSpPr>
          <p:cNvPr id="7" name="圆角矩形 6"/>
          <p:cNvSpPr/>
          <p:nvPr/>
        </p:nvSpPr>
        <p:spPr>
          <a:xfrm>
            <a:off x="3873500" y="2499360"/>
            <a:ext cx="2952750" cy="785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地方性学前教育目标</a:t>
            </a:r>
            <a:endParaRPr lang="zh-CN" altLang="en-US" sz="2800"/>
          </a:p>
        </p:txBody>
      </p:sp>
      <p:sp>
        <p:nvSpPr>
          <p:cNvPr id="8" name="圆角矩形 7"/>
          <p:cNvSpPr/>
          <p:nvPr/>
        </p:nvSpPr>
        <p:spPr>
          <a:xfrm>
            <a:off x="3873500" y="3843655"/>
            <a:ext cx="295275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幼儿园教育目标</a:t>
            </a:r>
            <a:endParaRPr lang="zh-CN" altLang="en-US" sz="2800"/>
          </a:p>
        </p:txBody>
      </p:sp>
      <p:cxnSp>
        <p:nvCxnSpPr>
          <p:cNvPr id="3" name="直接连接符 2"/>
          <p:cNvCxnSpPr/>
          <p:nvPr/>
        </p:nvCxnSpPr>
        <p:spPr>
          <a:xfrm>
            <a:off x="3467100" y="2571115"/>
            <a:ext cx="241300" cy="635"/>
          </a:xfrm>
          <a:prstGeom prst="line">
            <a:avLst/>
          </a:prstGeom>
        </p:spPr>
        <p:style>
          <a:lnRef idx="1">
            <a:schemeClr val="dk1"/>
          </a:lnRef>
          <a:fillRef idx="0">
            <a:schemeClr val="dk1"/>
          </a:fillRef>
          <a:effectRef idx="0">
            <a:schemeClr val="dk1"/>
          </a:effectRef>
          <a:fontRef idx="minor">
            <a:schemeClr val="tx1"/>
          </a:fontRef>
        </p:style>
      </p:cxnSp>
      <p:sp>
        <p:nvSpPr>
          <p:cNvPr id="10" name="下箭头 9"/>
          <p:cNvSpPr/>
          <p:nvPr/>
        </p:nvSpPr>
        <p:spPr>
          <a:xfrm>
            <a:off x="5004435" y="2211705"/>
            <a:ext cx="360045" cy="143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a:off x="5004435" y="3578225"/>
            <a:ext cx="360045" cy="143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圆角矩形 8"/>
          <p:cNvSpPr/>
          <p:nvPr/>
        </p:nvSpPr>
        <p:spPr>
          <a:xfrm>
            <a:off x="207010" y="114935"/>
            <a:ext cx="6473190" cy="8350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二、我国学前教育目标的层次结构</a:t>
            </a:r>
            <a:endParaRPr lang="zh-CN" altLang="en-US" sz="3200">
              <a:latin typeface="华文新魏" panose="02010800040101010101" pitchFamily="2" charset="-122"/>
              <a:ea typeface="华文新魏" panose="02010800040101010101" pitchFamily="2" charset="-122"/>
            </a:endParaRPr>
          </a:p>
        </p:txBody>
      </p:sp>
      <p:sp>
        <p:nvSpPr>
          <p:cNvPr id="2" name="圆角矩形 1"/>
          <p:cNvSpPr/>
          <p:nvPr/>
        </p:nvSpPr>
        <p:spPr>
          <a:xfrm>
            <a:off x="142875" y="2334260"/>
            <a:ext cx="3262630" cy="47561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latin typeface="黑体" panose="02010609060101010101" charset="-122"/>
                <a:ea typeface="黑体" panose="02010609060101010101" charset="-122"/>
              </a:rPr>
              <a:t>按适用范围划分</a:t>
            </a:r>
            <a:endParaRPr lang="zh-CN" altLang="en-US" sz="3200" b="1">
              <a:latin typeface="黑体" panose="02010609060101010101" charset="-122"/>
              <a:ea typeface="黑体" panose="02010609060101010101" charset="-122"/>
            </a:endParaRPr>
          </a:p>
        </p:txBody>
      </p:sp>
      <p:cxnSp>
        <p:nvCxnSpPr>
          <p:cNvPr id="4" name="直接连接符 3"/>
          <p:cNvCxnSpPr/>
          <p:nvPr/>
        </p:nvCxnSpPr>
        <p:spPr>
          <a:xfrm flipH="1">
            <a:off x="3708400" y="1238250"/>
            <a:ext cx="32385" cy="3421380"/>
          </a:xfrm>
          <a:prstGeom prst="line">
            <a:avLst/>
          </a:prstGeom>
        </p:spPr>
        <p:style>
          <a:lnRef idx="3">
            <a:schemeClr val="dk1"/>
          </a:lnRef>
          <a:fillRef idx="0">
            <a:schemeClr val="dk1"/>
          </a:fillRef>
          <a:effectRef idx="2">
            <a:schemeClr val="dk1"/>
          </a:effectRef>
          <a:fontRef idx="minor">
            <a:schemeClr val="tx1"/>
          </a:fontRef>
        </p:style>
      </p:cxnSp>
      <p:sp>
        <p:nvSpPr>
          <p:cNvPr id="6" name="圆角矩形 5"/>
          <p:cNvSpPr/>
          <p:nvPr/>
        </p:nvSpPr>
        <p:spPr>
          <a:xfrm>
            <a:off x="3851910" y="1347470"/>
            <a:ext cx="295275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学前教育目标</a:t>
            </a:r>
            <a:endParaRPr lang="zh-CN" altLang="en-US" sz="2800"/>
          </a:p>
        </p:txBody>
      </p:sp>
      <p:sp>
        <p:nvSpPr>
          <p:cNvPr id="7" name="圆角矩形 6"/>
          <p:cNvSpPr/>
          <p:nvPr/>
        </p:nvSpPr>
        <p:spPr>
          <a:xfrm>
            <a:off x="3822700" y="3975100"/>
            <a:ext cx="3859530" cy="52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地方性学前教育目标</a:t>
            </a:r>
            <a:endParaRPr lang="zh-CN" altLang="en-US" sz="2800"/>
          </a:p>
        </p:txBody>
      </p:sp>
      <p:sp>
        <p:nvSpPr>
          <p:cNvPr id="8" name="圆角矩形 7"/>
          <p:cNvSpPr/>
          <p:nvPr/>
        </p:nvSpPr>
        <p:spPr>
          <a:xfrm>
            <a:off x="3851910" y="4613910"/>
            <a:ext cx="2952750" cy="430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幼儿园教育目标</a:t>
            </a:r>
            <a:endParaRPr lang="zh-CN" altLang="en-US" sz="2800"/>
          </a:p>
        </p:txBody>
      </p:sp>
      <p:sp>
        <p:nvSpPr>
          <p:cNvPr id="11" name="文本框 10"/>
          <p:cNvSpPr txBox="1"/>
          <p:nvPr/>
        </p:nvSpPr>
        <p:spPr>
          <a:xfrm>
            <a:off x="3822700" y="2066290"/>
            <a:ext cx="5086985" cy="1938020"/>
          </a:xfrm>
          <a:prstGeom prst="rect">
            <a:avLst/>
          </a:prstGeom>
          <a:noFill/>
        </p:spPr>
        <p:txBody>
          <a:bodyPr wrap="square" rtlCol="0">
            <a:spAutoFit/>
          </a:bodyPr>
          <a:p>
            <a:r>
              <a:rPr lang="zh-CN" altLang="en-US" sz="2400"/>
              <a:t>由国家制定并通过法规或其他行政文件颁布的，在</a:t>
            </a:r>
            <a:r>
              <a:rPr lang="zh-CN" altLang="en-US" sz="2400" b="1">
                <a:solidFill>
                  <a:srgbClr val="FF0000"/>
                </a:solidFill>
              </a:rPr>
              <a:t>全国范围内</a:t>
            </a:r>
            <a:r>
              <a:rPr lang="zh-CN" altLang="en-US" sz="2400"/>
              <a:t>具有指导价值的目标。如《国家中长期教育改革和发展规划纲要（</a:t>
            </a:r>
            <a:r>
              <a:rPr lang="en-US" altLang="zh-CN" sz="2400"/>
              <a:t>2010-2020</a:t>
            </a:r>
            <a:r>
              <a:rPr lang="zh-CN" altLang="en-US" sz="2400"/>
              <a:t>年）》中对学前教育制定的战略发展目标。</a:t>
            </a:r>
            <a:endParaRPr lang="zh-CN" altLang="en-US" sz="2400"/>
          </a:p>
        </p:txBody>
      </p:sp>
      <p:cxnSp>
        <p:nvCxnSpPr>
          <p:cNvPr id="12" name="直接连接符 11"/>
          <p:cNvCxnSpPr/>
          <p:nvPr/>
        </p:nvCxnSpPr>
        <p:spPr>
          <a:xfrm>
            <a:off x="3467100" y="2571115"/>
            <a:ext cx="241300" cy="63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圆角矩形 8"/>
          <p:cNvSpPr/>
          <p:nvPr/>
        </p:nvSpPr>
        <p:spPr>
          <a:xfrm>
            <a:off x="207010" y="114935"/>
            <a:ext cx="6474460" cy="8140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二、我国学前教育目标的层次结构</a:t>
            </a:r>
            <a:endParaRPr lang="zh-CN" altLang="en-US" sz="3200">
              <a:latin typeface="华文新魏" panose="02010800040101010101" pitchFamily="2" charset="-122"/>
              <a:ea typeface="华文新魏" panose="02010800040101010101" pitchFamily="2" charset="-122"/>
            </a:endParaRPr>
          </a:p>
        </p:txBody>
      </p:sp>
      <p:sp>
        <p:nvSpPr>
          <p:cNvPr id="2" name="圆角矩形 1"/>
          <p:cNvSpPr/>
          <p:nvPr/>
        </p:nvSpPr>
        <p:spPr>
          <a:xfrm>
            <a:off x="142875" y="2334260"/>
            <a:ext cx="3262630" cy="47561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latin typeface="黑体" panose="02010609060101010101" charset="-122"/>
                <a:ea typeface="黑体" panose="02010609060101010101" charset="-122"/>
              </a:rPr>
              <a:t>按适用范围划分</a:t>
            </a:r>
            <a:endParaRPr lang="zh-CN" altLang="en-US" sz="3200" b="1">
              <a:latin typeface="黑体" panose="02010609060101010101" charset="-122"/>
              <a:ea typeface="黑体" panose="02010609060101010101" charset="-122"/>
            </a:endParaRPr>
          </a:p>
        </p:txBody>
      </p:sp>
      <p:cxnSp>
        <p:nvCxnSpPr>
          <p:cNvPr id="4" name="直接连接符 3"/>
          <p:cNvCxnSpPr/>
          <p:nvPr/>
        </p:nvCxnSpPr>
        <p:spPr>
          <a:xfrm flipH="1">
            <a:off x="3708400" y="1238250"/>
            <a:ext cx="32385" cy="3421380"/>
          </a:xfrm>
          <a:prstGeom prst="line">
            <a:avLst/>
          </a:prstGeom>
        </p:spPr>
        <p:style>
          <a:lnRef idx="3">
            <a:schemeClr val="dk1"/>
          </a:lnRef>
          <a:fillRef idx="0">
            <a:schemeClr val="dk1"/>
          </a:fillRef>
          <a:effectRef idx="2">
            <a:schemeClr val="dk1"/>
          </a:effectRef>
          <a:fontRef idx="minor">
            <a:schemeClr val="tx1"/>
          </a:fontRef>
        </p:style>
      </p:cxnSp>
      <p:sp>
        <p:nvSpPr>
          <p:cNvPr id="6" name="圆角矩形 5"/>
          <p:cNvSpPr/>
          <p:nvPr/>
        </p:nvSpPr>
        <p:spPr>
          <a:xfrm>
            <a:off x="3851910" y="1347470"/>
            <a:ext cx="295275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学前教育目标</a:t>
            </a:r>
            <a:endParaRPr lang="zh-CN" altLang="en-US" sz="2800"/>
          </a:p>
        </p:txBody>
      </p:sp>
      <p:sp>
        <p:nvSpPr>
          <p:cNvPr id="7" name="圆角矩形 6"/>
          <p:cNvSpPr/>
          <p:nvPr/>
        </p:nvSpPr>
        <p:spPr>
          <a:xfrm>
            <a:off x="3851910" y="2308225"/>
            <a:ext cx="3859530" cy="52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地方性学前教育目标</a:t>
            </a:r>
            <a:endParaRPr lang="zh-CN" altLang="en-US" sz="2800"/>
          </a:p>
        </p:txBody>
      </p:sp>
      <p:sp>
        <p:nvSpPr>
          <p:cNvPr id="8" name="圆角矩形 7"/>
          <p:cNvSpPr/>
          <p:nvPr/>
        </p:nvSpPr>
        <p:spPr>
          <a:xfrm>
            <a:off x="3816985" y="4430395"/>
            <a:ext cx="2952750" cy="430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幼儿园教育目标</a:t>
            </a:r>
            <a:endParaRPr lang="zh-CN" altLang="en-US" sz="2800"/>
          </a:p>
        </p:txBody>
      </p:sp>
      <p:cxnSp>
        <p:nvCxnSpPr>
          <p:cNvPr id="12" name="直接连接符 11"/>
          <p:cNvCxnSpPr/>
          <p:nvPr/>
        </p:nvCxnSpPr>
        <p:spPr>
          <a:xfrm>
            <a:off x="3467100" y="2571115"/>
            <a:ext cx="241300" cy="635"/>
          </a:xfrm>
          <a:prstGeom prst="line">
            <a:avLst/>
          </a:prstGeom>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3816985" y="3035935"/>
            <a:ext cx="4834255" cy="1383665"/>
          </a:xfrm>
          <a:prstGeom prst="rect">
            <a:avLst/>
          </a:prstGeom>
          <a:noFill/>
        </p:spPr>
        <p:txBody>
          <a:bodyPr wrap="square" rtlCol="0">
            <a:spAutoFit/>
          </a:bodyPr>
          <a:p>
            <a:r>
              <a:rPr lang="zh-CN" altLang="en-US" sz="2800"/>
              <a:t>考虑</a:t>
            </a:r>
            <a:r>
              <a:rPr lang="zh-CN" altLang="en-US" sz="2800" b="1">
                <a:solidFill>
                  <a:srgbClr val="FF0000"/>
                </a:solidFill>
              </a:rPr>
              <a:t>本地</a:t>
            </a:r>
            <a:r>
              <a:rPr lang="zh-CN" altLang="en-US" sz="2800"/>
              <a:t>发展现实而确定的对本地学前教育实践具有指导意义的学前教育目标。</a:t>
            </a:r>
            <a:endParaRPr lang="zh-CN" altLang="en-US" sz="28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圆角矩形 8"/>
          <p:cNvSpPr/>
          <p:nvPr/>
        </p:nvSpPr>
        <p:spPr>
          <a:xfrm>
            <a:off x="207010" y="114935"/>
            <a:ext cx="6420485" cy="828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二、我国学前教育目标的层次结构</a:t>
            </a:r>
            <a:endParaRPr lang="zh-CN" altLang="en-US" sz="3200">
              <a:latin typeface="华文新魏" panose="02010800040101010101" pitchFamily="2" charset="-122"/>
              <a:ea typeface="华文新魏" panose="02010800040101010101" pitchFamily="2" charset="-122"/>
            </a:endParaRPr>
          </a:p>
        </p:txBody>
      </p:sp>
      <p:sp>
        <p:nvSpPr>
          <p:cNvPr id="2" name="圆角矩形 1"/>
          <p:cNvSpPr/>
          <p:nvPr/>
        </p:nvSpPr>
        <p:spPr>
          <a:xfrm>
            <a:off x="142875" y="2334260"/>
            <a:ext cx="3262630" cy="47561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latin typeface="黑体" panose="02010609060101010101" charset="-122"/>
                <a:ea typeface="黑体" panose="02010609060101010101" charset="-122"/>
              </a:rPr>
              <a:t>按适用范围划分</a:t>
            </a:r>
            <a:endParaRPr lang="zh-CN" altLang="en-US" sz="3200" b="1">
              <a:latin typeface="黑体" panose="02010609060101010101" charset="-122"/>
              <a:ea typeface="黑体" panose="02010609060101010101" charset="-122"/>
            </a:endParaRPr>
          </a:p>
        </p:txBody>
      </p:sp>
      <p:cxnSp>
        <p:nvCxnSpPr>
          <p:cNvPr id="4" name="直接连接符 3"/>
          <p:cNvCxnSpPr/>
          <p:nvPr/>
        </p:nvCxnSpPr>
        <p:spPr>
          <a:xfrm flipH="1">
            <a:off x="3708400" y="1238250"/>
            <a:ext cx="32385" cy="3421380"/>
          </a:xfrm>
          <a:prstGeom prst="line">
            <a:avLst/>
          </a:prstGeom>
        </p:spPr>
        <p:style>
          <a:lnRef idx="3">
            <a:schemeClr val="dk1"/>
          </a:lnRef>
          <a:fillRef idx="0">
            <a:schemeClr val="dk1"/>
          </a:fillRef>
          <a:effectRef idx="2">
            <a:schemeClr val="dk1"/>
          </a:effectRef>
          <a:fontRef idx="minor">
            <a:schemeClr val="tx1"/>
          </a:fontRef>
        </p:style>
      </p:cxnSp>
      <p:sp>
        <p:nvSpPr>
          <p:cNvPr id="6" name="圆角矩形 5"/>
          <p:cNvSpPr/>
          <p:nvPr/>
        </p:nvSpPr>
        <p:spPr>
          <a:xfrm>
            <a:off x="3851910" y="1238250"/>
            <a:ext cx="2952750"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学前教育目标</a:t>
            </a:r>
            <a:endParaRPr lang="zh-CN" altLang="en-US" sz="2800"/>
          </a:p>
        </p:txBody>
      </p:sp>
      <p:sp>
        <p:nvSpPr>
          <p:cNvPr id="7" name="圆角矩形 6"/>
          <p:cNvSpPr/>
          <p:nvPr/>
        </p:nvSpPr>
        <p:spPr>
          <a:xfrm>
            <a:off x="3851910" y="1979930"/>
            <a:ext cx="3859530" cy="52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地方性学前教育目标</a:t>
            </a:r>
            <a:endParaRPr lang="zh-CN" altLang="en-US" sz="2800"/>
          </a:p>
        </p:txBody>
      </p:sp>
      <p:sp>
        <p:nvSpPr>
          <p:cNvPr id="8" name="圆角矩形 7"/>
          <p:cNvSpPr/>
          <p:nvPr/>
        </p:nvSpPr>
        <p:spPr>
          <a:xfrm>
            <a:off x="3851910" y="2682875"/>
            <a:ext cx="2952750" cy="430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幼儿园教育目标</a:t>
            </a:r>
            <a:endParaRPr lang="zh-CN" altLang="en-US" sz="2800"/>
          </a:p>
        </p:txBody>
      </p:sp>
      <p:cxnSp>
        <p:nvCxnSpPr>
          <p:cNvPr id="12" name="直接连接符 11"/>
          <p:cNvCxnSpPr/>
          <p:nvPr/>
        </p:nvCxnSpPr>
        <p:spPr>
          <a:xfrm>
            <a:off x="3467100" y="2571115"/>
            <a:ext cx="241300" cy="635"/>
          </a:xfrm>
          <a:prstGeom prst="line">
            <a:avLst/>
          </a:prstGeom>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3851910" y="3205480"/>
            <a:ext cx="5180330" cy="1660525"/>
          </a:xfrm>
          <a:prstGeom prst="rect">
            <a:avLst/>
          </a:prstGeom>
          <a:noFill/>
        </p:spPr>
        <p:txBody>
          <a:bodyPr wrap="square" rtlCol="0">
            <a:spAutoFit/>
          </a:bodyPr>
          <a:p>
            <a:r>
              <a:rPr lang="zh-CN" altLang="en-US" sz="2400"/>
              <a:t>针对幼儿园实际、适合特定幼儿园的学前教育目标。</a:t>
            </a:r>
            <a:r>
              <a:rPr lang="zh-CN" altLang="en-US">
                <a:latin typeface="楷体" panose="02010609060101010101" charset="-122"/>
                <a:ea typeface="楷体" panose="02010609060101010101" charset="-122"/>
              </a:rPr>
              <a:t>（每个幼儿园根据国家对幼儿教育的要求，结合本园具体情况制定的学前教育目标，既体现了国家对幼儿园教育的一般要求，又体现了每个幼儿园自身的特色）</a:t>
            </a:r>
            <a:endParaRPr lang="zh-CN" altLang="en-US">
              <a:latin typeface="楷体" panose="02010609060101010101" charset="-122"/>
              <a:ea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1430" y="264160"/>
            <a:ext cx="6137910" cy="4615180"/>
          </a:xfrm>
          <a:prstGeom prst="rect">
            <a:avLst/>
          </a:prstGeom>
        </p:spPr>
      </p:pic>
      <p:sp>
        <p:nvSpPr>
          <p:cNvPr id="6" name="文本框 5"/>
          <p:cNvSpPr txBox="1"/>
          <p:nvPr/>
        </p:nvSpPr>
        <p:spPr>
          <a:xfrm>
            <a:off x="6315075" y="353060"/>
            <a:ext cx="2743835" cy="521970"/>
          </a:xfrm>
          <a:prstGeom prst="rect">
            <a:avLst/>
          </a:prstGeom>
          <a:noFill/>
        </p:spPr>
        <p:txBody>
          <a:bodyPr wrap="square" rtlCol="0">
            <a:spAutoFit/>
          </a:bodyPr>
          <a:p>
            <a:r>
              <a:rPr lang="zh-CN" altLang="en-US" sz="2800" b="1">
                <a:solidFill>
                  <a:srgbClr val="353AF5"/>
                </a:solidFill>
                <a:effectLst>
                  <a:outerShdw blurRad="38100" dist="25400" dir="5400000" algn="ctr" rotWithShape="0">
                    <a:srgbClr val="6E747A">
                      <a:alpha val="43000"/>
                    </a:srgbClr>
                  </a:outerShdw>
                </a:effectLst>
              </a:rPr>
              <a:t>按适用范围划分</a:t>
            </a:r>
            <a:r>
              <a:rPr lang="zh-CN" altLang="en-US"/>
              <a:t>：</a:t>
            </a:r>
            <a:endParaRPr lang="zh-CN" altLang="en-US"/>
          </a:p>
        </p:txBody>
      </p:sp>
      <p:sp>
        <p:nvSpPr>
          <p:cNvPr id="7" name="文本框 6"/>
          <p:cNvSpPr txBox="1"/>
          <p:nvPr/>
        </p:nvSpPr>
        <p:spPr>
          <a:xfrm>
            <a:off x="6149975" y="1205865"/>
            <a:ext cx="2975610" cy="1753235"/>
          </a:xfrm>
          <a:prstGeom prst="rect">
            <a:avLst/>
          </a:prstGeom>
          <a:noFill/>
          <a:extLst>
            <a:ext uri="{909E8E84-426E-40DD-AFC4-6F175D3DCCD1}">
              <a14:hiddenFill xmlns:a14="http://schemas.microsoft.com/office/drawing/2010/main">
                <a:solidFill>
                  <a:srgbClr val="4D3283"/>
                </a:solidFill>
              </a14:hiddenFill>
            </a:ext>
          </a:extLst>
        </p:spPr>
        <p:txBody>
          <a:bodyPr wrap="square" rtlCol="0">
            <a:spAutoFit/>
          </a:bodyPr>
          <a:p>
            <a:pPr>
              <a:lnSpc>
                <a:spcPct val="150000"/>
              </a:lnSpc>
            </a:pPr>
            <a:r>
              <a:rPr lang="zh-CN" altLang="en-US" sz="2400" b="1">
                <a:solidFill>
                  <a:srgbClr val="4D3283"/>
                </a:solidFill>
                <a:latin typeface="黑体" panose="02010609060101010101" charset="-122"/>
                <a:ea typeface="黑体" panose="02010609060101010101" charset="-122"/>
              </a:rPr>
              <a:t>学前教育目标</a:t>
            </a:r>
            <a:endParaRPr lang="zh-CN" altLang="en-US" sz="2400" b="1">
              <a:solidFill>
                <a:srgbClr val="4D3283"/>
              </a:solidFill>
              <a:latin typeface="黑体" panose="02010609060101010101" charset="-122"/>
              <a:ea typeface="黑体" panose="02010609060101010101" charset="-122"/>
            </a:endParaRPr>
          </a:p>
          <a:p>
            <a:pPr>
              <a:lnSpc>
                <a:spcPct val="150000"/>
              </a:lnSpc>
            </a:pPr>
            <a:r>
              <a:rPr lang="zh-CN" altLang="en-US" sz="2400" b="1">
                <a:solidFill>
                  <a:srgbClr val="4D3283"/>
                </a:solidFill>
                <a:latin typeface="黑体" panose="02010609060101010101" charset="-122"/>
                <a:ea typeface="黑体" panose="02010609060101010101" charset="-122"/>
              </a:rPr>
              <a:t>地方性学前教育目标</a:t>
            </a:r>
            <a:endParaRPr lang="zh-CN" altLang="en-US" sz="2400" b="1">
              <a:solidFill>
                <a:srgbClr val="4D3283"/>
              </a:solidFill>
              <a:latin typeface="黑体" panose="02010609060101010101" charset="-122"/>
              <a:ea typeface="黑体" panose="02010609060101010101" charset="-122"/>
            </a:endParaRPr>
          </a:p>
          <a:p>
            <a:pPr>
              <a:lnSpc>
                <a:spcPct val="150000"/>
              </a:lnSpc>
            </a:pPr>
            <a:r>
              <a:rPr lang="zh-CN" altLang="en-US" sz="2400" b="1">
                <a:solidFill>
                  <a:srgbClr val="4D3283"/>
                </a:solidFill>
                <a:latin typeface="黑体" panose="02010609060101010101" charset="-122"/>
                <a:ea typeface="黑体" panose="02010609060101010101" charset="-122"/>
              </a:rPr>
              <a:t>幼儿园教育目标</a:t>
            </a:r>
            <a:endParaRPr lang="zh-CN" altLang="en-US" sz="2400" b="1">
              <a:solidFill>
                <a:srgbClr val="4D3283"/>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942975" y="1983105"/>
            <a:ext cx="7377430" cy="768350"/>
          </a:xfrm>
          <a:prstGeom prst="rect">
            <a:avLst/>
          </a:prstGeom>
          <a:noFill/>
        </p:spPr>
        <p:txBody>
          <a:bodyPr wrap="square" rtlCol="0">
            <a:spAutoFit/>
          </a:bodyPr>
          <a:lstStyle/>
          <a:p>
            <a:pPr algn="ctr"/>
            <a:r>
              <a:rPr lang="zh-CN" altLang="en-US" sz="4400">
                <a:latin typeface="楷体" panose="02010609060101010101" charset="-122"/>
                <a:ea typeface="楷体" panose="02010609060101010101" charset="-122"/>
                <a:cs typeface="+mn-ea"/>
              </a:rPr>
              <a:t>第一节 学前教育的目标</a:t>
            </a:r>
            <a:endParaRPr lang="zh-CN" altLang="en-US" sz="4400">
              <a:latin typeface="楷体" panose="02010609060101010101" charset="-122"/>
              <a:ea typeface="楷体" panose="02010609060101010101" charset="-122"/>
              <a:cs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圆角矩形 8"/>
          <p:cNvSpPr/>
          <p:nvPr/>
        </p:nvSpPr>
        <p:spPr>
          <a:xfrm>
            <a:off x="207010" y="114935"/>
            <a:ext cx="5959475" cy="8350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二、我国教育目标的层次结构</a:t>
            </a:r>
            <a:endParaRPr lang="zh-CN" altLang="en-US" sz="3200">
              <a:latin typeface="华文新魏" panose="02010800040101010101" pitchFamily="2" charset="-122"/>
              <a:ea typeface="华文新魏" panose="02010800040101010101" pitchFamily="2" charset="-122"/>
            </a:endParaRPr>
          </a:p>
        </p:txBody>
      </p:sp>
      <p:sp>
        <p:nvSpPr>
          <p:cNvPr id="2" name="圆角矩形 1"/>
          <p:cNvSpPr/>
          <p:nvPr/>
        </p:nvSpPr>
        <p:spPr>
          <a:xfrm>
            <a:off x="142875" y="2334260"/>
            <a:ext cx="3205480" cy="10128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latin typeface="黑体" panose="02010609060101010101" charset="-122"/>
                <a:ea typeface="黑体" panose="02010609060101010101" charset="-122"/>
              </a:rPr>
              <a:t>按可操作性程度划分</a:t>
            </a:r>
            <a:endParaRPr lang="zh-CN" altLang="en-US" sz="3200" b="1">
              <a:latin typeface="黑体" panose="02010609060101010101" charset="-122"/>
              <a:ea typeface="黑体" panose="02010609060101010101" charset="-122"/>
            </a:endParaRPr>
          </a:p>
        </p:txBody>
      </p:sp>
      <p:cxnSp>
        <p:nvCxnSpPr>
          <p:cNvPr id="4" name="直接连接符 3"/>
          <p:cNvCxnSpPr/>
          <p:nvPr/>
        </p:nvCxnSpPr>
        <p:spPr>
          <a:xfrm flipH="1">
            <a:off x="3708400" y="1238250"/>
            <a:ext cx="32385" cy="3421380"/>
          </a:xfrm>
          <a:prstGeom prst="line">
            <a:avLst/>
          </a:prstGeom>
        </p:spPr>
        <p:style>
          <a:lnRef idx="3">
            <a:schemeClr val="dk1"/>
          </a:lnRef>
          <a:fillRef idx="0">
            <a:schemeClr val="dk1"/>
          </a:fillRef>
          <a:effectRef idx="2">
            <a:schemeClr val="dk1"/>
          </a:effectRef>
          <a:fontRef idx="minor">
            <a:schemeClr val="tx1"/>
          </a:fontRef>
        </p:style>
      </p:cxnSp>
      <p:sp>
        <p:nvSpPr>
          <p:cNvPr id="6" name="圆角矩形 5"/>
          <p:cNvSpPr/>
          <p:nvPr/>
        </p:nvSpPr>
        <p:spPr>
          <a:xfrm>
            <a:off x="3808095" y="1113790"/>
            <a:ext cx="5185410" cy="864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学前教育目标</a:t>
            </a:r>
            <a:r>
              <a:rPr lang="en-US" altLang="zh-CN" sz="2800"/>
              <a:t>/</a:t>
            </a:r>
            <a:r>
              <a:rPr lang="zh-CN" altLang="en-US" sz="2800"/>
              <a:t>幼儿园教育总体目标</a:t>
            </a:r>
            <a:endParaRPr lang="zh-CN" altLang="en-US" sz="2800"/>
          </a:p>
        </p:txBody>
      </p:sp>
      <p:sp>
        <p:nvSpPr>
          <p:cNvPr id="7" name="圆角矩形 6"/>
          <p:cNvSpPr/>
          <p:nvPr/>
        </p:nvSpPr>
        <p:spPr>
          <a:xfrm>
            <a:off x="3808095" y="2204085"/>
            <a:ext cx="2959735" cy="562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幼儿园课程目标</a:t>
            </a:r>
            <a:endParaRPr lang="zh-CN" altLang="en-US" sz="2800"/>
          </a:p>
        </p:txBody>
      </p:sp>
      <p:sp>
        <p:nvSpPr>
          <p:cNvPr id="8" name="圆角矩形 7"/>
          <p:cNvSpPr/>
          <p:nvPr/>
        </p:nvSpPr>
        <p:spPr>
          <a:xfrm>
            <a:off x="3808095" y="2979420"/>
            <a:ext cx="352107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幼儿园年龄阶段目标</a:t>
            </a:r>
            <a:endParaRPr lang="zh-CN" altLang="en-US" sz="2800"/>
          </a:p>
        </p:txBody>
      </p:sp>
      <p:sp>
        <p:nvSpPr>
          <p:cNvPr id="3" name="圆角矩形 2"/>
          <p:cNvSpPr/>
          <p:nvPr/>
        </p:nvSpPr>
        <p:spPr>
          <a:xfrm>
            <a:off x="3808095" y="3717290"/>
            <a:ext cx="352107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幼儿园单元教育目标</a:t>
            </a:r>
            <a:endParaRPr lang="zh-CN" altLang="en-US" sz="2800"/>
          </a:p>
        </p:txBody>
      </p:sp>
      <p:sp>
        <p:nvSpPr>
          <p:cNvPr id="10" name="圆角矩形 9"/>
          <p:cNvSpPr/>
          <p:nvPr/>
        </p:nvSpPr>
        <p:spPr>
          <a:xfrm>
            <a:off x="3808095" y="4500880"/>
            <a:ext cx="352107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幼儿园教育活动目标</a:t>
            </a:r>
            <a:endParaRPr lang="zh-CN" altLang="en-US" sz="2800"/>
          </a:p>
        </p:txBody>
      </p:sp>
      <p:cxnSp>
        <p:nvCxnSpPr>
          <p:cNvPr id="12" name="直接连接符 11"/>
          <p:cNvCxnSpPr/>
          <p:nvPr/>
        </p:nvCxnSpPr>
        <p:spPr>
          <a:xfrm>
            <a:off x="3467100" y="2571115"/>
            <a:ext cx="241300" cy="63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圆角矩形 8"/>
          <p:cNvSpPr/>
          <p:nvPr/>
        </p:nvSpPr>
        <p:spPr>
          <a:xfrm>
            <a:off x="207010" y="114935"/>
            <a:ext cx="5959475" cy="8350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3200">
                <a:latin typeface="华文新魏" panose="02010800040101010101" pitchFamily="2" charset="-122"/>
                <a:ea typeface="华文新魏" panose="02010800040101010101" pitchFamily="2" charset="-122"/>
              </a:rPr>
              <a:t>二、我国教育目标的层次结构</a:t>
            </a:r>
            <a:endParaRPr lang="zh-CN" altLang="en-US" sz="3200">
              <a:latin typeface="华文新魏" panose="02010800040101010101" pitchFamily="2" charset="-122"/>
              <a:ea typeface="华文新魏" panose="02010800040101010101" pitchFamily="2" charset="-122"/>
            </a:endParaRPr>
          </a:p>
        </p:txBody>
      </p:sp>
      <p:sp>
        <p:nvSpPr>
          <p:cNvPr id="2" name="圆角矩形 1"/>
          <p:cNvSpPr/>
          <p:nvPr/>
        </p:nvSpPr>
        <p:spPr>
          <a:xfrm>
            <a:off x="114300" y="1113155"/>
            <a:ext cx="1151255" cy="33064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3200" b="1">
                <a:latin typeface="黑体" panose="02010609060101010101" charset="-122"/>
                <a:ea typeface="黑体" panose="02010609060101010101" charset="-122"/>
              </a:rPr>
              <a:t>按可操作性程度划分</a:t>
            </a:r>
            <a:endParaRPr lang="zh-CN" altLang="en-US" sz="3200" b="1">
              <a:latin typeface="黑体" panose="02010609060101010101" charset="-122"/>
              <a:ea typeface="黑体" panose="02010609060101010101" charset="-122"/>
            </a:endParaRPr>
          </a:p>
        </p:txBody>
      </p:sp>
      <p:cxnSp>
        <p:nvCxnSpPr>
          <p:cNvPr id="4" name="直接连接符 3"/>
          <p:cNvCxnSpPr/>
          <p:nvPr/>
        </p:nvCxnSpPr>
        <p:spPr>
          <a:xfrm flipH="1">
            <a:off x="1506855" y="1297940"/>
            <a:ext cx="32385" cy="3421380"/>
          </a:xfrm>
          <a:prstGeom prst="line">
            <a:avLst/>
          </a:prstGeom>
        </p:spPr>
        <p:style>
          <a:lnRef idx="3">
            <a:schemeClr val="dk1"/>
          </a:lnRef>
          <a:fillRef idx="0">
            <a:schemeClr val="dk1"/>
          </a:fillRef>
          <a:effectRef idx="2">
            <a:schemeClr val="dk1"/>
          </a:effectRef>
          <a:fontRef idx="minor">
            <a:schemeClr val="tx1"/>
          </a:fontRef>
        </p:style>
      </p:cxnSp>
      <p:sp>
        <p:nvSpPr>
          <p:cNvPr id="6" name="圆角矩形 5"/>
          <p:cNvSpPr/>
          <p:nvPr/>
        </p:nvSpPr>
        <p:spPr>
          <a:xfrm>
            <a:off x="1655445" y="1113790"/>
            <a:ext cx="5185410" cy="864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学前教育目标</a:t>
            </a:r>
            <a:r>
              <a:rPr lang="en-US" altLang="zh-CN" sz="2800"/>
              <a:t>/</a:t>
            </a:r>
            <a:r>
              <a:rPr lang="zh-CN" altLang="en-US" sz="2800"/>
              <a:t>幼儿园教育总体目标</a:t>
            </a:r>
            <a:endParaRPr lang="zh-CN" altLang="en-US" sz="2800"/>
          </a:p>
        </p:txBody>
      </p:sp>
      <p:sp>
        <p:nvSpPr>
          <p:cNvPr id="7" name="圆角矩形 6"/>
          <p:cNvSpPr/>
          <p:nvPr/>
        </p:nvSpPr>
        <p:spPr>
          <a:xfrm>
            <a:off x="1655445" y="2204085"/>
            <a:ext cx="2959735" cy="562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幼儿园课程目标</a:t>
            </a:r>
            <a:endParaRPr lang="zh-CN" altLang="en-US" sz="2800"/>
          </a:p>
        </p:txBody>
      </p:sp>
      <p:sp>
        <p:nvSpPr>
          <p:cNvPr id="8" name="圆角矩形 7"/>
          <p:cNvSpPr/>
          <p:nvPr/>
        </p:nvSpPr>
        <p:spPr>
          <a:xfrm>
            <a:off x="1655445" y="2979420"/>
            <a:ext cx="352107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幼儿园年龄阶段目标</a:t>
            </a:r>
            <a:endParaRPr lang="zh-CN" altLang="en-US" sz="2800"/>
          </a:p>
        </p:txBody>
      </p:sp>
      <p:sp>
        <p:nvSpPr>
          <p:cNvPr id="3" name="圆角矩形 2"/>
          <p:cNvSpPr/>
          <p:nvPr/>
        </p:nvSpPr>
        <p:spPr>
          <a:xfrm>
            <a:off x="1655445" y="3717290"/>
            <a:ext cx="352107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幼儿园单元教育目标</a:t>
            </a:r>
            <a:endParaRPr lang="zh-CN" altLang="en-US" sz="2800"/>
          </a:p>
        </p:txBody>
      </p:sp>
      <p:sp>
        <p:nvSpPr>
          <p:cNvPr id="10" name="圆角矩形 9"/>
          <p:cNvSpPr/>
          <p:nvPr/>
        </p:nvSpPr>
        <p:spPr>
          <a:xfrm>
            <a:off x="1655445" y="4500880"/>
            <a:ext cx="3521075" cy="575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幼儿园教育活动目标</a:t>
            </a:r>
            <a:endParaRPr lang="zh-CN" altLang="en-US" sz="2800"/>
          </a:p>
        </p:txBody>
      </p:sp>
      <p:cxnSp>
        <p:nvCxnSpPr>
          <p:cNvPr id="12" name="直接连接符 11"/>
          <p:cNvCxnSpPr/>
          <p:nvPr/>
        </p:nvCxnSpPr>
        <p:spPr>
          <a:xfrm>
            <a:off x="1265555" y="2693670"/>
            <a:ext cx="241300" cy="635"/>
          </a:xfrm>
          <a:prstGeom prst="line">
            <a:avLst/>
          </a:prstGeom>
        </p:spPr>
        <p:style>
          <a:lnRef idx="1">
            <a:schemeClr val="dk1"/>
          </a:lnRef>
          <a:fillRef idx="0">
            <a:schemeClr val="dk1"/>
          </a:fillRef>
          <a:effectRef idx="0">
            <a:schemeClr val="dk1"/>
          </a:effectRef>
          <a:fontRef idx="minor">
            <a:schemeClr val="tx1"/>
          </a:fontRef>
        </p:style>
      </p:cxnSp>
      <p:sp>
        <p:nvSpPr>
          <p:cNvPr id="11" name="下箭头 10"/>
          <p:cNvSpPr/>
          <p:nvPr/>
        </p:nvSpPr>
        <p:spPr>
          <a:xfrm>
            <a:off x="2772410" y="2052955"/>
            <a:ext cx="215900" cy="7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2772410" y="2835275"/>
            <a:ext cx="215900" cy="7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a:off x="2772410" y="3641725"/>
            <a:ext cx="215900" cy="7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下箭头 14"/>
          <p:cNvSpPr/>
          <p:nvPr/>
        </p:nvSpPr>
        <p:spPr>
          <a:xfrm>
            <a:off x="2772410" y="4419600"/>
            <a:ext cx="215900" cy="7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840855" y="929640"/>
            <a:ext cx="2239645" cy="1198880"/>
          </a:xfrm>
          <a:prstGeom prst="rect">
            <a:avLst/>
          </a:prstGeom>
          <a:noFill/>
        </p:spPr>
        <p:txBody>
          <a:bodyPr wrap="square" rtlCol="0">
            <a:spAutoFit/>
          </a:bodyPr>
          <a:p>
            <a:r>
              <a:rPr lang="zh-CN" altLang="en-US" sz="2400">
                <a:latin typeface="楷体" panose="02010609060101010101" charset="-122"/>
                <a:ea typeface="楷体" panose="02010609060101010101" charset="-122"/>
              </a:rPr>
              <a:t>《幼儿园工作规程》中相关规定。</a:t>
            </a:r>
            <a:endParaRPr lang="zh-CN" altLang="en-US" sz="2400">
              <a:latin typeface="楷体" panose="02010609060101010101" charset="-122"/>
              <a:ea typeface="楷体" panose="02010609060101010101" charset="-122"/>
            </a:endParaRPr>
          </a:p>
        </p:txBody>
      </p:sp>
      <p:sp>
        <p:nvSpPr>
          <p:cNvPr id="17" name="文本框 16"/>
          <p:cNvSpPr txBox="1"/>
          <p:nvPr/>
        </p:nvSpPr>
        <p:spPr>
          <a:xfrm>
            <a:off x="4615180" y="2052955"/>
            <a:ext cx="4522470" cy="829945"/>
          </a:xfrm>
          <a:prstGeom prst="rect">
            <a:avLst/>
          </a:prstGeom>
          <a:noFill/>
        </p:spPr>
        <p:txBody>
          <a:bodyPr wrap="square" rtlCol="0">
            <a:spAutoFit/>
          </a:bodyPr>
          <a:p>
            <a:r>
              <a:rPr lang="zh-CN" altLang="en-US" sz="2400" b="1">
                <a:solidFill>
                  <a:schemeClr val="accent2">
                    <a:lumMod val="50000"/>
                  </a:schemeClr>
                </a:solidFill>
                <a:latin typeface="楷体" panose="02010609060101010101" charset="-122"/>
                <a:ea typeface="楷体" panose="02010609060101010101" charset="-122"/>
              </a:rPr>
              <a:t>总体目标在相关领域中的落实。《幼儿园教育指导纲要（试行）》</a:t>
            </a:r>
            <a:endParaRPr lang="zh-CN" altLang="en-US" sz="2400" b="1">
              <a:solidFill>
                <a:schemeClr val="accent2">
                  <a:lumMod val="50000"/>
                </a:schemeClr>
              </a:solidFill>
              <a:latin typeface="楷体" panose="02010609060101010101" charset="-122"/>
              <a:ea typeface="楷体" panose="02010609060101010101" charset="-122"/>
            </a:endParaRPr>
          </a:p>
        </p:txBody>
      </p:sp>
      <p:sp>
        <p:nvSpPr>
          <p:cNvPr id="18" name="文本框 17"/>
          <p:cNvSpPr txBox="1"/>
          <p:nvPr/>
        </p:nvSpPr>
        <p:spPr>
          <a:xfrm>
            <a:off x="5176520" y="3665220"/>
            <a:ext cx="4522470" cy="460375"/>
          </a:xfrm>
          <a:prstGeom prst="rect">
            <a:avLst/>
          </a:prstGeom>
          <a:noFill/>
        </p:spPr>
        <p:txBody>
          <a:bodyPr wrap="square" rtlCol="0">
            <a:spAutoFit/>
          </a:bodyPr>
          <a:p>
            <a:endParaRPr lang="zh-CN" altLang="en-US" sz="2400" b="1">
              <a:solidFill>
                <a:schemeClr val="accent2">
                  <a:lumMod val="50000"/>
                </a:schemeClr>
              </a:solidFill>
              <a:latin typeface="楷体" panose="02010609060101010101" charset="-122"/>
              <a:ea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26670" y="1686560"/>
            <a:ext cx="396113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a:t>幼儿园单元教育目标</a:t>
            </a:r>
            <a:endParaRPr lang="zh-CN" altLang="en-US" sz="3200"/>
          </a:p>
        </p:txBody>
      </p:sp>
      <p:sp>
        <p:nvSpPr>
          <p:cNvPr id="2" name="文本框 1"/>
          <p:cNvSpPr txBox="1"/>
          <p:nvPr/>
        </p:nvSpPr>
        <p:spPr>
          <a:xfrm>
            <a:off x="3987165" y="121285"/>
            <a:ext cx="4921250" cy="4707890"/>
          </a:xfrm>
          <a:prstGeom prst="rect">
            <a:avLst/>
          </a:prstGeom>
          <a:noFill/>
        </p:spPr>
        <p:txBody>
          <a:bodyPr wrap="square" rtlCol="0">
            <a:spAutoFit/>
          </a:bodyPr>
          <a:p>
            <a:pPr>
              <a:lnSpc>
                <a:spcPct val="150000"/>
              </a:lnSpc>
            </a:pPr>
            <a:r>
              <a:rPr lang="zh-CN" altLang="en-US" sz="2000"/>
              <a:t>其是年龄目标的</a:t>
            </a:r>
            <a:r>
              <a:rPr lang="zh-CN" altLang="en-US" sz="2000" b="1">
                <a:solidFill>
                  <a:srgbClr val="353AF5"/>
                </a:solidFill>
              </a:rPr>
              <a:t>具体化及分阶段性</a:t>
            </a:r>
            <a:r>
              <a:rPr lang="zh-CN" altLang="en-US" sz="2000"/>
              <a:t>目标。年龄目标由一系列相互联系、逐步递进的教育单元目标构成。</a:t>
            </a:r>
            <a:endParaRPr lang="zh-CN" altLang="en-US" sz="2000"/>
          </a:p>
          <a:p>
            <a:pPr>
              <a:lnSpc>
                <a:spcPct val="150000"/>
              </a:lnSpc>
            </a:pPr>
            <a:r>
              <a:rPr lang="zh-CN" altLang="en-US" sz="2000"/>
              <a:t>两种划分单元目标的方式：一是</a:t>
            </a:r>
            <a:r>
              <a:rPr lang="zh-CN" altLang="en-US" sz="2000" b="1">
                <a:solidFill>
                  <a:srgbClr val="353AF5"/>
                </a:solidFill>
              </a:rPr>
              <a:t>以内容单元的形式</a:t>
            </a:r>
            <a:r>
              <a:rPr lang="zh-CN" altLang="en-US" sz="2000"/>
              <a:t>。根据教育目标及相关教育内容的特点，把某一组目标及其相关的内容有机组织起来，构成主题或单元。</a:t>
            </a:r>
            <a:endParaRPr lang="zh-CN" altLang="en-US" sz="2000"/>
          </a:p>
          <a:p>
            <a:pPr>
              <a:lnSpc>
                <a:spcPct val="150000"/>
              </a:lnSpc>
            </a:pPr>
            <a:r>
              <a:rPr lang="zh-CN" altLang="en-US" sz="2000"/>
              <a:t>二是以时间单元的形式划分。根据教育目标及教育内容的特点，把年龄目标划分为学期目标、月目标、周目标、日目标等。</a:t>
            </a:r>
            <a:endParaRPr lang="zh-CN" altLang="en-US" sz="2000"/>
          </a:p>
        </p:txBody>
      </p:sp>
      <p:cxnSp>
        <p:nvCxnSpPr>
          <p:cNvPr id="4" name="直接连接符 3"/>
          <p:cNvCxnSpPr/>
          <p:nvPr/>
        </p:nvCxnSpPr>
        <p:spPr>
          <a:xfrm flipV="1">
            <a:off x="3968750" y="1563370"/>
            <a:ext cx="499554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987800" y="3379470"/>
            <a:ext cx="4995545" cy="444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157480" y="270510"/>
            <a:ext cx="8829040" cy="46685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en-US" altLang="zh-CN" sz="2800"/>
              <a:t>        </a:t>
            </a:r>
            <a:r>
              <a:rPr lang="zh-CN" altLang="en-US" sz="2800"/>
              <a:t>单元教育目标要求重点突出，以</a:t>
            </a:r>
            <a:r>
              <a:rPr lang="en-US" altLang="zh-CN" sz="2800"/>
              <a:t>“</a:t>
            </a:r>
            <a:r>
              <a:rPr lang="zh-CN" altLang="en-US" sz="2800"/>
              <a:t>可爱的动物</a:t>
            </a:r>
            <a:r>
              <a:rPr lang="en-US" altLang="zh-CN" sz="2800"/>
              <a:t>”</a:t>
            </a:r>
            <a:r>
              <a:rPr lang="zh-CN" altLang="en-US" sz="2800"/>
              <a:t>为主题的单元目标</a:t>
            </a:r>
            <a:r>
              <a:rPr lang="en-US" altLang="zh-CN" sz="2800"/>
              <a:t>:</a:t>
            </a:r>
            <a:endParaRPr lang="en-US" altLang="zh-CN" sz="2800"/>
          </a:p>
          <a:p>
            <a:pPr algn="l">
              <a:lnSpc>
                <a:spcPct val="150000"/>
              </a:lnSpc>
            </a:pPr>
            <a:r>
              <a:rPr lang="zh-CN" altLang="en-US" sz="2800">
                <a:latin typeface="楷体" panose="02010609060101010101" charset="-122"/>
                <a:ea typeface="楷体" panose="02010609060101010101" charset="-122"/>
                <a:cs typeface="楷体" panose="02010609060101010101" charset="-122"/>
              </a:rPr>
              <a:t>（</a:t>
            </a:r>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）观察、感知动物的特征，了解动物与人类密切的关系以及动物的有趣活动。</a:t>
            </a:r>
            <a:endParaRPr lang="zh-CN" altLang="en-US" sz="2800">
              <a:latin typeface="楷体" panose="02010609060101010101" charset="-122"/>
              <a:ea typeface="楷体" panose="02010609060101010101" charset="-122"/>
              <a:cs typeface="楷体" panose="02010609060101010101" charset="-122"/>
            </a:endParaRPr>
          </a:p>
          <a:p>
            <a:pPr algn="l">
              <a:lnSpc>
                <a:spcPct val="150000"/>
              </a:lnSpc>
            </a:pPr>
            <a:r>
              <a:rPr lang="zh-CN" altLang="en-US" sz="2800">
                <a:latin typeface="楷体" panose="02010609060101010101" charset="-122"/>
                <a:ea typeface="楷体" panose="02010609060101010101" charset="-122"/>
                <a:cs typeface="楷体" panose="02010609060101010101" charset="-122"/>
              </a:rPr>
              <a:t>（</a:t>
            </a:r>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）在活动中激发幼儿爱护动物的情感以及探索动物知识的兴趣。</a:t>
            </a:r>
            <a:endParaRPr lang="zh-CN" altLang="en-US" sz="2800">
              <a:latin typeface="楷体" panose="02010609060101010101" charset="-122"/>
              <a:ea typeface="楷体" panose="02010609060101010101" charset="-122"/>
              <a:cs typeface="楷体" panose="02010609060101010101" charset="-122"/>
            </a:endParaRPr>
          </a:p>
          <a:p>
            <a:pPr algn="l">
              <a:lnSpc>
                <a:spcPct val="150000"/>
              </a:lnSpc>
            </a:pPr>
            <a:r>
              <a:rPr lang="zh-CN" altLang="en-US" sz="2800">
                <a:latin typeface="楷体" panose="02010609060101010101" charset="-122"/>
                <a:ea typeface="楷体" panose="02010609060101010101" charset="-122"/>
                <a:cs typeface="楷体" panose="02010609060101010101" charset="-122"/>
              </a:rPr>
              <a:t>（</a:t>
            </a:r>
            <a:r>
              <a:rPr lang="en-US" altLang="zh-CN" sz="2800">
                <a:latin typeface="楷体" panose="02010609060101010101" charset="-122"/>
                <a:ea typeface="楷体" panose="02010609060101010101" charset="-122"/>
                <a:cs typeface="楷体" panose="02010609060101010101" charset="-122"/>
              </a:rPr>
              <a:t>3</a:t>
            </a:r>
            <a:r>
              <a:rPr lang="zh-CN" altLang="en-US" sz="2800">
                <a:latin typeface="楷体" panose="02010609060101010101" charset="-122"/>
                <a:ea typeface="楷体" panose="02010609060101010101" charset="-122"/>
                <a:cs typeface="楷体" panose="02010609060101010101" charset="-122"/>
              </a:rPr>
              <a:t>）培养幼儿细致的观察力，敢于大胆表现。</a:t>
            </a:r>
            <a:endParaRPr lang="zh-CN" altLang="en-US"/>
          </a:p>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49530" y="266065"/>
            <a:ext cx="9015730" cy="46685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en-US" altLang="zh-CN" sz="2800"/>
              <a:t>        </a:t>
            </a:r>
            <a:r>
              <a:rPr lang="zh-CN" altLang="en-US" sz="2800"/>
              <a:t>教育活动目标比</a:t>
            </a:r>
            <a:r>
              <a:rPr lang="zh-CN" altLang="en-US" sz="2400"/>
              <a:t>单元目标</a:t>
            </a:r>
            <a:r>
              <a:rPr lang="zh-CN" altLang="en-US" sz="2800"/>
              <a:t>更突出其</a:t>
            </a:r>
            <a:r>
              <a:rPr lang="zh-CN" altLang="en-US" sz="2800" b="1">
                <a:solidFill>
                  <a:srgbClr val="FF0000"/>
                </a:solidFill>
              </a:rPr>
              <a:t>针对性</a:t>
            </a:r>
            <a:r>
              <a:rPr lang="zh-CN" altLang="en-US" sz="2800"/>
              <a:t>、</a:t>
            </a:r>
            <a:r>
              <a:rPr lang="zh-CN" altLang="en-US" sz="2800" b="1">
                <a:solidFill>
                  <a:srgbClr val="FF0000"/>
                </a:solidFill>
              </a:rPr>
              <a:t>趣味性</a:t>
            </a:r>
            <a:r>
              <a:rPr lang="zh-CN" altLang="en-US" sz="2800"/>
              <a:t>、</a:t>
            </a:r>
            <a:r>
              <a:rPr lang="zh-CN" altLang="en-US" sz="2800" b="1">
                <a:solidFill>
                  <a:srgbClr val="FF0000"/>
                </a:solidFill>
              </a:rPr>
              <a:t>活动性</a:t>
            </a:r>
            <a:r>
              <a:rPr lang="zh-CN" altLang="en-US" sz="2800"/>
              <a:t>和</a:t>
            </a:r>
            <a:r>
              <a:rPr lang="zh-CN" altLang="en-US" sz="2800" b="1">
                <a:solidFill>
                  <a:srgbClr val="FF0000"/>
                </a:solidFill>
              </a:rPr>
              <a:t>可操作性</a:t>
            </a:r>
            <a:r>
              <a:rPr lang="zh-CN" altLang="en-US" sz="2800"/>
              <a:t>，往往是以</a:t>
            </a:r>
            <a:r>
              <a:rPr lang="zh-CN" altLang="en-US" sz="2800" b="1">
                <a:solidFill>
                  <a:srgbClr val="FF0000"/>
                </a:solidFill>
              </a:rPr>
              <a:t>行为目标</a:t>
            </a:r>
            <a:r>
              <a:rPr lang="zh-CN" altLang="en-US" sz="2800"/>
              <a:t>的方式表述，以幼儿</a:t>
            </a:r>
            <a:r>
              <a:rPr lang="zh-CN" altLang="en-US" sz="2400" b="1">
                <a:solidFill>
                  <a:srgbClr val="FF0000"/>
                </a:solidFill>
              </a:rPr>
              <a:t>外显的行为</a:t>
            </a:r>
            <a:r>
              <a:rPr lang="zh-CN" altLang="en-US" sz="2800"/>
              <a:t>描述其活动目标。</a:t>
            </a:r>
            <a:r>
              <a:rPr lang="zh-CN" altLang="en-US" sz="2400">
                <a:latin typeface="楷体" panose="02010609060101010101" charset="-122"/>
                <a:ea typeface="楷体" panose="02010609060101010101" charset="-122"/>
                <a:cs typeface="楷体" panose="02010609060101010101" charset="-122"/>
              </a:rPr>
              <a:t>如小班《鸡的一家》</a:t>
            </a:r>
            <a:r>
              <a:rPr lang="en-US" altLang="zh-CN" sz="2400">
                <a:latin typeface="楷体" panose="02010609060101010101" charset="-122"/>
                <a:ea typeface="楷体" panose="02010609060101010101" charset="-122"/>
                <a:cs typeface="楷体" panose="02010609060101010101" charset="-122"/>
              </a:rPr>
              <a:t>:</a:t>
            </a:r>
            <a:endParaRPr lang="en-US" altLang="zh-CN" sz="2400">
              <a:latin typeface="楷体" panose="02010609060101010101" charset="-122"/>
              <a:ea typeface="楷体" panose="02010609060101010101" charset="-122"/>
              <a:cs typeface="楷体" panose="02010609060101010101" charset="-122"/>
            </a:endParaRPr>
          </a:p>
          <a:p>
            <a:pPr algn="l">
              <a:lnSpc>
                <a:spcPct val="150000"/>
              </a:lnSpc>
            </a:pP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）通过联系已有生活经验，知道鸡的一家有公鸡、母鸡和小鸡。</a:t>
            </a:r>
            <a:endParaRPr lang="zh-CN" altLang="en-US" sz="2400">
              <a:latin typeface="楷体" panose="02010609060101010101" charset="-122"/>
              <a:ea typeface="楷体" panose="02010609060101010101" charset="-122"/>
              <a:cs typeface="楷体" panose="02010609060101010101" charset="-122"/>
            </a:endParaRPr>
          </a:p>
          <a:p>
            <a:pPr algn="l">
              <a:lnSpc>
                <a:spcPct val="150000"/>
              </a:lnSpc>
            </a:pP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）能按照要求有顺序地观察鸡的一家的明显特征，简单了解它们的生活习性。</a:t>
            </a:r>
            <a:endParaRPr lang="zh-CN" altLang="en-US" sz="2400">
              <a:latin typeface="楷体" panose="02010609060101010101" charset="-122"/>
              <a:ea typeface="楷体" panose="02010609060101010101" charset="-122"/>
              <a:cs typeface="楷体" panose="02010609060101010101" charset="-122"/>
            </a:endParaRPr>
          </a:p>
          <a:p>
            <a:pPr algn="l">
              <a:lnSpc>
                <a:spcPct val="150000"/>
              </a:lnSpc>
            </a:pPr>
            <a:r>
              <a:rPr lang="zh-CN" altLang="en-US" sz="2400">
                <a:latin typeface="楷体" panose="02010609060101010101" charset="-122"/>
                <a:ea typeface="楷体" panose="02010609060101010101" charset="-122"/>
                <a:cs typeface="楷体" panose="02010609060101010101" charset="-122"/>
              </a:rPr>
              <a:t>（</a:t>
            </a:r>
            <a:r>
              <a:rPr lang="en-US" altLang="zh-CN" sz="2400">
                <a:latin typeface="楷体" panose="02010609060101010101" charset="-122"/>
                <a:ea typeface="楷体" panose="02010609060101010101" charset="-122"/>
                <a:cs typeface="楷体" panose="02010609060101010101" charset="-122"/>
              </a:rPr>
              <a:t>3</a:t>
            </a:r>
            <a:r>
              <a:rPr lang="zh-CN" altLang="en-US" sz="2400">
                <a:latin typeface="楷体" panose="02010609060101010101" charset="-122"/>
                <a:ea typeface="楷体" panose="02010609060101010101" charset="-122"/>
                <a:cs typeface="楷体" panose="02010609060101010101" charset="-122"/>
              </a:rPr>
              <a:t>）能用游戏和绘画方式表现鸡的一家。</a:t>
            </a:r>
            <a:endParaRPr lang="zh-CN" altLang="en-US"/>
          </a:p>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 name="圆角矩形 3"/>
          <p:cNvSpPr/>
          <p:nvPr/>
        </p:nvSpPr>
        <p:spPr>
          <a:xfrm>
            <a:off x="457200" y="317500"/>
            <a:ext cx="3979545" cy="45078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zh-CN" altLang="en-US" sz="2000">
                <a:sym typeface="+mn-ea"/>
              </a:rPr>
              <a:t>《可爱的动物》</a:t>
            </a:r>
            <a:endParaRPr lang="zh-CN" altLang="en-US" sz="2000">
              <a:sym typeface="+mn-ea"/>
            </a:endParaRPr>
          </a:p>
          <a:p>
            <a:pPr algn="l">
              <a:lnSpc>
                <a:spcPct val="150000"/>
              </a:lnSpc>
            </a:pP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1</a:t>
            </a:r>
            <a:r>
              <a:rPr lang="zh-CN" altLang="en-US" sz="2000">
                <a:latin typeface="楷体" panose="02010609060101010101" charset="-122"/>
                <a:ea typeface="楷体" panose="02010609060101010101" charset="-122"/>
                <a:cs typeface="楷体" panose="02010609060101010101" charset="-122"/>
                <a:sym typeface="+mn-ea"/>
              </a:rPr>
              <a:t>）观察、感知动物的特征，了解动物与人类密切的关系以及动物的有趣活动。</a:t>
            </a:r>
            <a:endParaRPr lang="zh-CN" altLang="en-US" sz="2000">
              <a:latin typeface="楷体" panose="02010609060101010101" charset="-122"/>
              <a:ea typeface="楷体" panose="02010609060101010101" charset="-122"/>
              <a:cs typeface="楷体" panose="02010609060101010101" charset="-122"/>
            </a:endParaRPr>
          </a:p>
          <a:p>
            <a:pPr algn="l">
              <a:lnSpc>
                <a:spcPct val="150000"/>
              </a:lnSpc>
            </a:pP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2</a:t>
            </a:r>
            <a:r>
              <a:rPr lang="zh-CN" altLang="en-US" sz="2000">
                <a:latin typeface="楷体" panose="02010609060101010101" charset="-122"/>
                <a:ea typeface="楷体" panose="02010609060101010101" charset="-122"/>
                <a:cs typeface="楷体" panose="02010609060101010101" charset="-122"/>
                <a:sym typeface="+mn-ea"/>
              </a:rPr>
              <a:t>）在活动中激发幼儿爱护动物的情感以及探索动物知识的兴趣。</a:t>
            </a:r>
            <a:endParaRPr lang="zh-CN" altLang="en-US" sz="2000">
              <a:latin typeface="楷体" panose="02010609060101010101" charset="-122"/>
              <a:ea typeface="楷体" panose="02010609060101010101" charset="-122"/>
              <a:cs typeface="楷体" panose="02010609060101010101" charset="-122"/>
            </a:endParaRPr>
          </a:p>
          <a:p>
            <a:pPr algn="l">
              <a:lnSpc>
                <a:spcPct val="150000"/>
              </a:lnSpc>
            </a:pP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3</a:t>
            </a:r>
            <a:r>
              <a:rPr lang="zh-CN" altLang="en-US" sz="2000">
                <a:latin typeface="楷体" panose="02010609060101010101" charset="-122"/>
                <a:ea typeface="楷体" panose="02010609060101010101" charset="-122"/>
                <a:cs typeface="楷体" panose="02010609060101010101" charset="-122"/>
                <a:sym typeface="+mn-ea"/>
              </a:rPr>
              <a:t>）培养幼儿细致的观察力，敢于大胆表现。</a:t>
            </a:r>
            <a:endParaRPr lang="zh-CN" altLang="en-US" sz="2000"/>
          </a:p>
        </p:txBody>
      </p:sp>
      <p:sp>
        <p:nvSpPr>
          <p:cNvPr id="5" name="圆角矩形 4"/>
          <p:cNvSpPr/>
          <p:nvPr/>
        </p:nvSpPr>
        <p:spPr>
          <a:xfrm>
            <a:off x="4797425" y="316865"/>
            <a:ext cx="3834130" cy="45085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zh-CN" altLang="en-US" sz="2000">
                <a:latin typeface="+mn-ea"/>
                <a:cs typeface="+mn-ea"/>
                <a:sym typeface="+mn-ea"/>
              </a:rPr>
              <a:t>小班《鸡的一家》</a:t>
            </a:r>
            <a:endParaRPr lang="en-US" altLang="zh-CN" sz="2000">
              <a:latin typeface="+mn-ea"/>
              <a:cs typeface="+mn-ea"/>
            </a:endParaRPr>
          </a:p>
          <a:p>
            <a:pPr algn="l">
              <a:lnSpc>
                <a:spcPct val="150000"/>
              </a:lnSpc>
            </a:pP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1</a:t>
            </a:r>
            <a:r>
              <a:rPr lang="zh-CN" altLang="en-US" sz="2000">
                <a:latin typeface="楷体" panose="02010609060101010101" charset="-122"/>
                <a:ea typeface="楷体" panose="02010609060101010101" charset="-122"/>
                <a:cs typeface="楷体" panose="02010609060101010101" charset="-122"/>
                <a:sym typeface="+mn-ea"/>
              </a:rPr>
              <a:t>）通过联系已有生活经验，知道鸡的一家有公鸡、母鸡和小鸡。</a:t>
            </a:r>
            <a:endParaRPr lang="zh-CN" altLang="en-US" sz="2000">
              <a:latin typeface="楷体" panose="02010609060101010101" charset="-122"/>
              <a:ea typeface="楷体" panose="02010609060101010101" charset="-122"/>
              <a:cs typeface="楷体" panose="02010609060101010101" charset="-122"/>
            </a:endParaRPr>
          </a:p>
          <a:p>
            <a:pPr algn="l">
              <a:lnSpc>
                <a:spcPct val="150000"/>
              </a:lnSpc>
            </a:pP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2</a:t>
            </a:r>
            <a:r>
              <a:rPr lang="zh-CN" altLang="en-US" sz="2000">
                <a:latin typeface="楷体" panose="02010609060101010101" charset="-122"/>
                <a:ea typeface="楷体" panose="02010609060101010101" charset="-122"/>
                <a:cs typeface="楷体" panose="02010609060101010101" charset="-122"/>
                <a:sym typeface="+mn-ea"/>
              </a:rPr>
              <a:t>）能按照要求有顺序地观察鸡的一家的明显特征，简单了解它们的生活习性。</a:t>
            </a:r>
            <a:endParaRPr lang="zh-CN" altLang="en-US" sz="2000">
              <a:latin typeface="楷体" panose="02010609060101010101" charset="-122"/>
              <a:ea typeface="楷体" panose="02010609060101010101" charset="-122"/>
              <a:cs typeface="楷体" panose="02010609060101010101" charset="-122"/>
            </a:endParaRPr>
          </a:p>
          <a:p>
            <a:pPr algn="l">
              <a:lnSpc>
                <a:spcPct val="150000"/>
              </a:lnSpc>
            </a:pPr>
            <a:r>
              <a:rPr lang="zh-CN" altLang="en-US"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3</a:t>
            </a:r>
            <a:r>
              <a:rPr lang="zh-CN" altLang="en-US" sz="2000">
                <a:latin typeface="楷体" panose="02010609060101010101" charset="-122"/>
                <a:ea typeface="楷体" panose="02010609060101010101" charset="-122"/>
                <a:cs typeface="楷体" panose="02010609060101010101" charset="-122"/>
                <a:sym typeface="+mn-ea"/>
              </a:rPr>
              <a:t>）能用游戏和绘画方式表现鸡的一家。</a:t>
            </a:r>
            <a:endParaRPr lang="zh-CN"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304800" y="310515"/>
            <a:ext cx="5827395"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a:latin typeface="华文新魏" panose="02010800040101010101" pitchFamily="2" charset="-122"/>
                <a:ea typeface="华文新魏" panose="02010800040101010101" pitchFamily="2" charset="-122"/>
              </a:rPr>
              <a:t>三、制定学前教育目标的依据</a:t>
            </a:r>
            <a:endParaRPr lang="zh-CN" altLang="en-US" sz="3200">
              <a:latin typeface="华文新魏" panose="02010800040101010101" pitchFamily="2" charset="-122"/>
              <a:ea typeface="华文新魏" panose="02010800040101010101" pitchFamily="2" charset="-122"/>
            </a:endParaRPr>
          </a:p>
        </p:txBody>
      </p:sp>
      <p:sp>
        <p:nvSpPr>
          <p:cNvPr id="4" name="内容占位符 3"/>
          <p:cNvSpPr>
            <a:spLocks noGrp="1"/>
          </p:cNvSpPr>
          <p:nvPr>
            <p:ph idx="1"/>
          </p:nvPr>
        </p:nvSpPr>
        <p:spPr>
          <a:xfrm>
            <a:off x="349250" y="1108710"/>
            <a:ext cx="7682230" cy="3777615"/>
          </a:xfrm>
        </p:spPr>
        <p:txBody>
          <a:bodyPr vert="horz" wrap="square" lIns="91440" tIns="45720" rIns="91440" bIns="45720" anchor="t">
            <a:normAutofit fontScale="75000"/>
          </a:bodyPr>
          <a:p>
            <a:pPr algn="l">
              <a:lnSpc>
                <a:spcPct val="150000"/>
              </a:lnSpc>
            </a:pPr>
            <a:r>
              <a:rPr lang="zh-CN" altLang="en-US" b="1" dirty="0">
                <a:solidFill>
                  <a:schemeClr val="tx1">
                    <a:lumMod val="95000"/>
                    <a:lumOff val="5000"/>
                  </a:schemeClr>
                </a:solidFill>
                <a:ea typeface="宋体" panose="02010600030101010101" pitchFamily="2" charset="-122"/>
              </a:rPr>
              <a:t>（一）依据学前儿童身心发展规律及其需求</a:t>
            </a:r>
            <a:endParaRPr lang="zh-CN" altLang="en-US" b="1" dirty="0">
              <a:solidFill>
                <a:schemeClr val="tx1">
                  <a:lumMod val="95000"/>
                  <a:lumOff val="5000"/>
                </a:schemeClr>
              </a:solidFill>
              <a:ea typeface="宋体" panose="02010600030101010101" pitchFamily="2" charset="-122"/>
            </a:endParaRPr>
          </a:p>
          <a:p>
            <a:pPr algn="l">
              <a:lnSpc>
                <a:spcPct val="150000"/>
              </a:lnSpc>
            </a:pPr>
            <a:r>
              <a:rPr lang="zh-CN" altLang="en-US" dirty="0">
                <a:solidFill>
                  <a:srgbClr val="353AF5"/>
                </a:solidFill>
                <a:latin typeface="华文新魏" panose="02010800040101010101" pitchFamily="2" charset="-122"/>
                <a:ea typeface="华文新魏" panose="02010800040101010101" pitchFamily="2" charset="-122"/>
                <a:sym typeface="+mn-ea"/>
              </a:rPr>
              <a:t>            具体包括？</a:t>
            </a:r>
            <a:endParaRPr lang="en-US" altLang="zh-CN" b="1" dirty="0">
              <a:solidFill>
                <a:schemeClr val="tx1">
                  <a:lumMod val="95000"/>
                  <a:lumOff val="5000"/>
                </a:schemeClr>
              </a:solidFill>
              <a:ea typeface="宋体" panose="02010600030101010101" pitchFamily="2" charset="-122"/>
            </a:endParaRPr>
          </a:p>
          <a:p>
            <a:pPr algn="l">
              <a:lnSpc>
                <a:spcPct val="150000"/>
              </a:lnSpc>
              <a:buNone/>
            </a:pPr>
            <a:r>
              <a:rPr lang="zh-CN" altLang="en-US" b="1" dirty="0">
                <a:solidFill>
                  <a:schemeClr val="tx1">
                    <a:lumMod val="95000"/>
                    <a:lumOff val="5000"/>
                  </a:schemeClr>
                </a:solidFill>
                <a:ea typeface="宋体" panose="02010600030101010101" pitchFamily="2" charset="-122"/>
              </a:rPr>
              <a:t>（二）依据社会发展的客观要求</a:t>
            </a:r>
            <a:endParaRPr lang="zh-CN" altLang="en-US" b="1" dirty="0">
              <a:solidFill>
                <a:schemeClr val="tx1">
                  <a:lumMod val="95000"/>
                  <a:lumOff val="5000"/>
                </a:schemeClr>
              </a:solidFill>
              <a:ea typeface="宋体" panose="02010600030101010101" pitchFamily="2" charset="-122"/>
            </a:endParaRPr>
          </a:p>
          <a:p>
            <a:pPr algn="l">
              <a:lnSpc>
                <a:spcPct val="150000"/>
              </a:lnSpc>
              <a:buNone/>
            </a:pPr>
            <a:r>
              <a:rPr lang="zh-CN" altLang="en-US" dirty="0">
                <a:solidFill>
                  <a:schemeClr val="tx1">
                    <a:lumMod val="95000"/>
                    <a:lumOff val="5000"/>
                  </a:schemeClr>
                </a:solidFill>
                <a:latin typeface="华文新魏" panose="02010800040101010101" pitchFamily="2" charset="-122"/>
                <a:ea typeface="华文新魏" panose="02010800040101010101" pitchFamily="2" charset="-122"/>
                <a:sym typeface="+mn-ea"/>
              </a:rPr>
              <a:t>            </a:t>
            </a:r>
            <a:r>
              <a:rPr lang="zh-CN" altLang="en-US" dirty="0">
                <a:solidFill>
                  <a:srgbClr val="353AF5"/>
                </a:solidFill>
                <a:latin typeface="华文新魏" panose="02010800040101010101" pitchFamily="2" charset="-122"/>
                <a:ea typeface="华文新魏" panose="02010800040101010101" pitchFamily="2" charset="-122"/>
                <a:sym typeface="+mn-ea"/>
              </a:rPr>
              <a:t>如何理解？</a:t>
            </a:r>
            <a:r>
              <a:rPr lang="zh-CN" altLang="en-US" dirty="0">
                <a:solidFill>
                  <a:srgbClr val="353AF5"/>
                </a:solidFill>
                <a:latin typeface="华文新魏" panose="02010800040101010101" pitchFamily="2" charset="-122"/>
                <a:ea typeface="华文新魏" panose="02010800040101010101" pitchFamily="2" charset="-122"/>
              </a:rPr>
              <a:t> </a:t>
            </a:r>
            <a:r>
              <a:rPr lang="zh-CN" altLang="en-US" dirty="0">
                <a:solidFill>
                  <a:schemeClr val="tx1">
                    <a:lumMod val="95000"/>
                    <a:lumOff val="5000"/>
                  </a:schemeClr>
                </a:solidFill>
                <a:latin typeface="华文新魏" panose="02010800040101010101" pitchFamily="2" charset="-122"/>
                <a:ea typeface="华文新魏" panose="02010800040101010101" pitchFamily="2" charset="-122"/>
              </a:rPr>
              <a:t>              </a:t>
            </a:r>
            <a:endParaRPr lang="en-US" altLang="zh-CN" dirty="0">
              <a:solidFill>
                <a:schemeClr val="tx1">
                  <a:lumMod val="95000"/>
                  <a:lumOff val="5000"/>
                </a:schemeClr>
              </a:solidFill>
              <a:latin typeface="华文新魏" panose="02010800040101010101" pitchFamily="2" charset="-122"/>
              <a:ea typeface="华文新魏" panose="02010800040101010101" pitchFamily="2" charset="-122"/>
            </a:endParaRPr>
          </a:p>
          <a:p>
            <a:pPr algn="l">
              <a:lnSpc>
                <a:spcPct val="150000"/>
              </a:lnSpc>
            </a:pPr>
            <a:r>
              <a:rPr lang="zh-CN" altLang="en-US" b="1" dirty="0">
                <a:solidFill>
                  <a:schemeClr val="tx1">
                    <a:lumMod val="95000"/>
                    <a:lumOff val="5000"/>
                  </a:schemeClr>
                </a:solidFill>
                <a:ea typeface="宋体" panose="02010600030101010101" pitchFamily="2" charset="-122"/>
              </a:rPr>
              <a:t>（三）依据学前教育的启蒙性质</a:t>
            </a:r>
            <a:endParaRPr lang="en-US" altLang="zh-CN" b="1" dirty="0">
              <a:solidFill>
                <a:schemeClr val="tx1">
                  <a:lumMod val="95000"/>
                  <a:lumOff val="5000"/>
                </a:schemeClr>
              </a:solidFill>
              <a:ea typeface="宋体" panose="02010600030101010101" pitchFamily="2" charset="-122"/>
            </a:endParaRPr>
          </a:p>
          <a:p>
            <a:pPr algn="l">
              <a:lnSpc>
                <a:spcPct val="150000"/>
              </a:lnSpc>
              <a:buNone/>
            </a:pPr>
            <a:r>
              <a:rPr lang="zh-CN" altLang="en-US" dirty="0">
                <a:solidFill>
                  <a:schemeClr val="tx1">
                    <a:lumMod val="95000"/>
                    <a:lumOff val="5000"/>
                  </a:schemeClr>
                </a:solidFill>
                <a:ea typeface="宋体" panose="02010600030101010101" pitchFamily="2" charset="-122"/>
              </a:rPr>
              <a:t>          </a:t>
            </a:r>
            <a:r>
              <a:rPr lang="zh-CN" altLang="en-US" dirty="0">
                <a:solidFill>
                  <a:srgbClr val="353AF5"/>
                </a:solidFill>
                <a:latin typeface="华文新魏" panose="02010800040101010101" pitchFamily="2" charset="-122"/>
                <a:ea typeface="华文新魏" panose="02010800040101010101" pitchFamily="2" charset="-122"/>
              </a:rPr>
              <a:t>幼儿教育有哪些特点？</a:t>
            </a:r>
            <a:endParaRPr lang="zh-CN" altLang="en-US" dirty="0">
              <a:solidFill>
                <a:schemeClr val="tx1">
                  <a:lumMod val="95000"/>
                  <a:lumOff val="5000"/>
                </a:schemeClr>
              </a:solidFill>
              <a:latin typeface="华文新魏" panose="02010800040101010101" pitchFamily="2" charset="-122"/>
              <a:ea typeface="华文新魏" panose="0201080004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charRg st="0" end="13"/>
                                            </p:txEl>
                                          </p:spTgt>
                                        </p:tgtEl>
                                        <p:attrNameLst>
                                          <p:attrName>style.visibility</p:attrName>
                                        </p:attrNameLst>
                                      </p:cBhvr>
                                      <p:to>
                                        <p:strVal val="visible"/>
                                      </p:to>
                                    </p:set>
                                    <p:anim calcmode="lin" valueType="num">
                                      <p:cBhvr additive="base">
                                        <p:cTn id="11" dur="500" fill="hold"/>
                                        <p:tgtEl>
                                          <p:spTgt spid="4">
                                            <p:txEl>
                                              <p:charRg st="0" end="1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charRg st="0" end="1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charRg st="13" end="30"/>
                                            </p:txEl>
                                          </p:spTgt>
                                        </p:tgtEl>
                                        <p:attrNameLst>
                                          <p:attrName>style.visibility</p:attrName>
                                        </p:attrNameLst>
                                      </p:cBhvr>
                                      <p:to>
                                        <p:strVal val="visible"/>
                                      </p:to>
                                    </p:set>
                                    <p:anim calcmode="lin" valueType="num">
                                      <p:cBhvr additive="base">
                                        <p:cTn id="17" dur="500" fill="hold"/>
                                        <p:tgtEl>
                                          <p:spTgt spid="4">
                                            <p:txEl>
                                              <p:charRg st="13" end="3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charRg st="13" end="3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35541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67106" y="472420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47372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398734"/>
            <a:ext cx="485301" cy="485751"/>
          </a:xfrm>
          <a:prstGeom prst="rect">
            <a:avLst/>
          </a:prstGeom>
        </p:spPr>
      </p:pic>
      <p:cxnSp>
        <p:nvCxnSpPr>
          <p:cNvPr id="232" name="Straight Connector 231"/>
          <p:cNvCxnSpPr>
            <a:stCxn id="233" idx="4"/>
          </p:cNvCxnSpPr>
          <p:nvPr/>
        </p:nvCxnSpPr>
        <p:spPr>
          <a:xfrm flipH="1">
            <a:off x="8175503" y="467077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380699"/>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34" name="Rectangle 233"/>
          <p:cNvSpPr/>
          <p:nvPr/>
        </p:nvSpPr>
        <p:spPr>
          <a:xfrm>
            <a:off x="0" y="4852357"/>
            <a:ext cx="9143999" cy="3143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sz="1600" dirty="0">
              <a:solidFill>
                <a:schemeClr val="bg1">
                  <a:lumMod val="95000"/>
                </a:schemeClr>
              </a:solidFill>
              <a:latin typeface="Franchise" pitchFamily="49" charset="0"/>
              <a:ea typeface="Franchise" pitchFamily="49" charset="0"/>
            </a:endParaRPr>
          </a:p>
        </p:txBody>
      </p:sp>
      <p:sp>
        <p:nvSpPr>
          <p:cNvPr id="235" name="Rectangle 234"/>
          <p:cNvSpPr/>
          <p:nvPr/>
        </p:nvSpPr>
        <p:spPr>
          <a:xfrm>
            <a:off x="0" y="4795154"/>
            <a:ext cx="9143999" cy="572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575948"/>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28587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812" y="457594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285874"/>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72365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7308" y="4598387"/>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38069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473354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a:stCxn id="246" idx="4"/>
          </p:cNvCxnSpPr>
          <p:nvPr/>
        </p:nvCxnSpPr>
        <p:spPr>
          <a:xfrm flipH="1">
            <a:off x="449702" y="4587167"/>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29709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2" name="文本框 1"/>
          <p:cNvSpPr txBox="1"/>
          <p:nvPr/>
        </p:nvSpPr>
        <p:spPr>
          <a:xfrm>
            <a:off x="942975" y="1983105"/>
            <a:ext cx="7377430" cy="768350"/>
          </a:xfrm>
          <a:prstGeom prst="rect">
            <a:avLst/>
          </a:prstGeom>
          <a:noFill/>
        </p:spPr>
        <p:txBody>
          <a:bodyPr wrap="square" rtlCol="0">
            <a:spAutoFit/>
          </a:bodyPr>
          <a:lstStyle/>
          <a:p>
            <a:pPr algn="ctr"/>
            <a:r>
              <a:rPr lang="zh-CN" altLang="en-US" sz="4400">
                <a:latin typeface="楷体" panose="02010609060101010101" charset="-122"/>
                <a:ea typeface="楷体" panose="02010609060101010101" charset="-122"/>
                <a:cs typeface="+mn-ea"/>
              </a:rPr>
              <a:t>第二节 学前教育的任务</a:t>
            </a:r>
            <a:endParaRPr lang="zh-CN" altLang="en-US" sz="4400">
              <a:latin typeface="楷体" panose="02010609060101010101" charset="-122"/>
              <a:ea typeface="楷体" panose="02010609060101010101" charset="-122"/>
              <a:cs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68580" tIns="34290" rIns="68580" bIns="3429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300" b="1" i="0" u="none" strike="noStrike" kern="0" cap="none" spc="0" normalizeH="0" baseline="0" noProof="0" dirty="0" smtClean="0">
                <a:ln>
                  <a:noFill/>
                </a:ln>
                <a:solidFill>
                  <a:schemeClr val="tx2"/>
                </a:solidFill>
                <a:effectLst/>
                <a:uLnTx/>
                <a:uFillTx/>
                <a:latin typeface="+mj-lt"/>
                <a:ea typeface="宋体" panose="02010600030101010101" pitchFamily="2" charset="-122"/>
                <a:cs typeface="+mj-cs"/>
              </a:rPr>
              <a:t>案例：</a:t>
            </a:r>
            <a:endParaRPr kumimoji="0" lang="zh-CN" altLang="en-US" sz="3300" b="1" i="0" u="none" strike="noStrike" kern="0" cap="none" spc="0" normalizeH="0" baseline="0" noProof="0" dirty="0" smtClean="0">
              <a:ln>
                <a:noFill/>
              </a:ln>
              <a:solidFill>
                <a:schemeClr val="tx2"/>
              </a:solidFill>
              <a:effectLst/>
              <a:uLnTx/>
              <a:uFillTx/>
              <a:latin typeface="+mj-lt"/>
              <a:ea typeface="宋体" panose="02010600030101010101" pitchFamily="2" charset="-122"/>
              <a:cs typeface="+mj-cs"/>
            </a:endParaRPr>
          </a:p>
        </p:txBody>
      </p:sp>
      <p:sp>
        <p:nvSpPr>
          <p:cNvPr id="19458" name="内容占位符 2"/>
          <p:cNvSpPr>
            <a:spLocks noGrp="1"/>
          </p:cNvSpPr>
          <p:nvPr>
            <p:ph idx="1"/>
          </p:nvPr>
        </p:nvSpPr>
        <p:spPr>
          <a:xfrm>
            <a:off x="35560" y="205740"/>
            <a:ext cx="8922385" cy="4646295"/>
          </a:xfrm>
        </p:spPr>
        <p:txBody>
          <a:bodyPr vert="horz" wrap="square" lIns="68580" tIns="34290" rIns="68580" bIns="34290" anchor="t">
            <a:normAutofit fontScale="80000"/>
          </a:bodyPr>
          <a:p>
            <a:pPr indent="342265" fontAlgn="auto">
              <a:lnSpc>
                <a:spcPts val="4200"/>
              </a:lnSpc>
              <a:spcBef>
                <a:spcPts val="0"/>
              </a:spcBef>
              <a:buNone/>
            </a:pPr>
            <a:endParaRPr lang="zh-CN" altLang="x-none" sz="2800" dirty="0">
              <a:latin typeface="华文楷体" panose="02010600040101010101" pitchFamily="2" charset="-122"/>
              <a:ea typeface="华文楷体" panose="02010600040101010101" pitchFamily="2" charset="-122"/>
            </a:endParaRPr>
          </a:p>
          <a:p>
            <a:pPr indent="342265" fontAlgn="auto">
              <a:lnSpc>
                <a:spcPts val="4200"/>
              </a:lnSpc>
              <a:spcBef>
                <a:spcPts val="0"/>
              </a:spcBef>
              <a:buNone/>
            </a:pPr>
            <a:r>
              <a:rPr lang="zh-CN" altLang="x-none" sz="2800" dirty="0">
                <a:latin typeface="华文楷体" panose="02010600040101010101" pitchFamily="2" charset="-122"/>
                <a:ea typeface="华文楷体" panose="02010600040101010101" pitchFamily="2" charset="-122"/>
              </a:rPr>
              <a:t>  市民王</a:t>
            </a:r>
            <a:r>
              <a:rPr lang="zh-CN" altLang="en-US" sz="2800" dirty="0">
                <a:latin typeface="华文楷体" panose="02010600040101010101" pitchFamily="2" charset="-122"/>
                <a:ea typeface="华文楷体" panose="02010600040101010101" pitchFamily="2" charset="-122"/>
              </a:rPr>
              <a:t>女士</a:t>
            </a:r>
            <a:r>
              <a:rPr lang="zh-CN" altLang="x-none" sz="2800" dirty="0">
                <a:latin typeface="华文楷体" panose="02010600040101010101" pitchFamily="2" charset="-122"/>
                <a:ea typeface="华文楷体" panose="02010600040101010101" pitchFamily="2" charset="-122"/>
              </a:rPr>
              <a:t>的女儿小丽已经到了入园年龄，可是家人对小丽进入哪所幼儿园意见不一。</a:t>
            </a:r>
            <a:r>
              <a:rPr lang="zh-CN" altLang="x-none" sz="2800" b="1" dirty="0">
                <a:solidFill>
                  <a:srgbClr val="0000CC"/>
                </a:solidFill>
                <a:latin typeface="华文楷体" panose="02010600040101010101" pitchFamily="2" charset="-122"/>
                <a:ea typeface="华文楷体" panose="02010600040101010101" pitchFamily="2" charset="-122"/>
              </a:rPr>
              <a:t>王女士</a:t>
            </a:r>
            <a:r>
              <a:rPr lang="zh-CN" altLang="x-none" sz="2800" dirty="0">
                <a:latin typeface="华文楷体" panose="02010600040101010101" pitchFamily="2" charset="-122"/>
                <a:ea typeface="华文楷体" panose="02010600040101010101" pitchFamily="2" charset="-122"/>
              </a:rPr>
              <a:t>想让小丽进入一所</a:t>
            </a:r>
            <a:r>
              <a:rPr lang="zh-CN" altLang="x-none" sz="2800" b="1" dirty="0">
                <a:solidFill>
                  <a:srgbClr val="0000CC"/>
                </a:solidFill>
                <a:latin typeface="华文楷体" panose="02010600040101010101" pitchFamily="2" charset="-122"/>
                <a:ea typeface="华文楷体" panose="02010600040101010101" pitchFamily="2" charset="-122"/>
              </a:rPr>
              <a:t>双语幼儿园</a:t>
            </a:r>
            <a:r>
              <a:rPr lang="zh-CN" altLang="x-none" sz="2800" dirty="0">
                <a:latin typeface="华文楷体" panose="02010600040101010101" pitchFamily="2" charset="-122"/>
                <a:ea typeface="华文楷体" panose="02010600040101010101" pitchFamily="2" charset="-122"/>
              </a:rPr>
              <a:t>，因为她看中了这所幼儿园的硬软件设施，而且考虑到学习外语的重要性，想从小就给女儿接受系统的外语教学。小丽的</a:t>
            </a:r>
            <a:r>
              <a:rPr lang="zh-CN" altLang="x-none" sz="2800" b="1" dirty="0">
                <a:solidFill>
                  <a:srgbClr val="0000CC"/>
                </a:solidFill>
                <a:latin typeface="华文楷体" panose="02010600040101010101" pitchFamily="2" charset="-122"/>
                <a:ea typeface="华文楷体" panose="02010600040101010101" pitchFamily="2" charset="-122"/>
              </a:rPr>
              <a:t>父亲</a:t>
            </a:r>
            <a:r>
              <a:rPr lang="zh-CN" altLang="x-none" sz="2800" dirty="0">
                <a:latin typeface="华文楷体" panose="02010600040101010101" pitchFamily="2" charset="-122"/>
                <a:ea typeface="华文楷体" panose="02010600040101010101" pitchFamily="2" charset="-122"/>
              </a:rPr>
              <a:t>主要考虑接送是否</a:t>
            </a:r>
            <a:r>
              <a:rPr lang="zh-CN" altLang="x-none" sz="2800" b="1" dirty="0">
                <a:solidFill>
                  <a:srgbClr val="0000CC"/>
                </a:solidFill>
                <a:latin typeface="华文楷体" panose="02010600040101010101" pitchFamily="2" charset="-122"/>
                <a:ea typeface="华文楷体" panose="02010600040101010101" pitchFamily="2" charset="-122"/>
              </a:rPr>
              <a:t>方便</a:t>
            </a:r>
            <a:r>
              <a:rPr lang="zh-CN" altLang="x-none" sz="2800" dirty="0">
                <a:latin typeface="华文楷体" panose="02010600040101010101" pitchFamily="2" charset="-122"/>
                <a:ea typeface="华文楷体" panose="02010600040101010101" pitchFamily="2" charset="-122"/>
              </a:rPr>
              <a:t>，因为平时工作忙，如果幼儿园太远，接送女儿很不方便。小丽的</a:t>
            </a:r>
            <a:r>
              <a:rPr lang="zh-CN" altLang="x-none" sz="2800" b="1" dirty="0">
                <a:solidFill>
                  <a:srgbClr val="0000CC"/>
                </a:solidFill>
                <a:latin typeface="华文楷体" panose="02010600040101010101" pitchFamily="2" charset="-122"/>
                <a:ea typeface="华文楷体" panose="02010600040101010101" pitchFamily="2" charset="-122"/>
              </a:rPr>
              <a:t>奶奶</a:t>
            </a:r>
            <a:r>
              <a:rPr lang="zh-CN" altLang="x-none" sz="2800" dirty="0">
                <a:latin typeface="华文楷体" panose="02010600040101010101" pitchFamily="2" charset="-122"/>
                <a:ea typeface="华文楷体" panose="02010600040101010101" pitchFamily="2" charset="-122"/>
              </a:rPr>
              <a:t>则觉得选择幼儿园关键看</a:t>
            </a:r>
            <a:r>
              <a:rPr lang="zh-CN" altLang="x-none" sz="2800" b="1" dirty="0">
                <a:solidFill>
                  <a:srgbClr val="0000CC"/>
                </a:solidFill>
                <a:latin typeface="华文楷体" panose="02010600040101010101" pitchFamily="2" charset="-122"/>
                <a:ea typeface="华文楷体" panose="02010600040101010101" pitchFamily="2" charset="-122"/>
              </a:rPr>
              <a:t>伙食</a:t>
            </a:r>
            <a:r>
              <a:rPr lang="zh-CN" altLang="x-none" sz="2800" dirty="0">
                <a:latin typeface="华文楷体" panose="02010600040101010101" pitchFamily="2" charset="-122"/>
                <a:ea typeface="华文楷体" panose="02010600040101010101" pitchFamily="2" charset="-122"/>
              </a:rPr>
              <a:t>，“孙女还小，营养最重要。”不少家长和王女士家一样，不知如何给孩子选择幼儿园。”</a:t>
            </a:r>
            <a:endParaRPr lang="zh-CN" altLang="x-none" sz="2100" dirty="0">
              <a:latin typeface="华文楷体" panose="02010600040101010101" pitchFamily="2" charset="-122"/>
              <a:ea typeface="华文楷体" panose="02010600040101010101" pitchFamily="2" charset="-122"/>
            </a:endParaRPr>
          </a:p>
          <a:p>
            <a:pPr>
              <a:lnSpc>
                <a:spcPts val="4200"/>
              </a:lnSpc>
            </a:pPr>
            <a:endParaRPr lang="zh-CN" altLang="en-US" sz="2100" dirty="0">
              <a:latin typeface="华文楷体" panose="02010600040101010101" pitchFamily="2" charset="-122"/>
              <a:ea typeface="华文楷体" panose="02010600040101010101" pitchFamily="2" charset="-122"/>
            </a:endParaRPr>
          </a:p>
        </p:txBody>
      </p:sp>
    </p:spTree>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44608" y="488604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36500" y="4668353"/>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304800" y="467360"/>
            <a:ext cx="8437880" cy="3952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a:t>   </a:t>
            </a:r>
            <a:r>
              <a:rPr lang="en-US" altLang="zh-CN" sz="3200">
                <a:latin typeface="楷体" panose="02010609060101010101" charset="-122"/>
                <a:ea typeface="楷体" panose="02010609060101010101" charset="-122"/>
                <a:cs typeface="楷体" panose="02010609060101010101" charset="-122"/>
              </a:rPr>
              <a:t>   </a:t>
            </a:r>
            <a:r>
              <a:rPr lang="zh-CN" altLang="en-US" sz="3200">
                <a:latin typeface="楷体" panose="02010609060101010101" charset="-122"/>
                <a:ea typeface="楷体" panose="02010609060101010101" charset="-122"/>
                <a:cs typeface="楷体" panose="02010609060101010101" charset="-122"/>
              </a:rPr>
              <a:t>幼儿园的任务是：贯彻国家的教育方针，按照保育与教育相结合的原则，遵循幼儿身心发展特点和规律，实施德、智、体、美等方面全面发展的教育，促进幼儿身心和谐发展。幼儿园同时面向幼儿家长提供科学育儿指导。</a:t>
            </a:r>
            <a:endParaRPr lang="zh-CN" altLang="en-US" sz="3200">
              <a:latin typeface="楷体" panose="02010609060101010101" charset="-122"/>
              <a:ea typeface="楷体" panose="02010609060101010101" charset="-122"/>
              <a:cs typeface="楷体" panose="02010609060101010101" charset="-122"/>
            </a:endParaRPr>
          </a:p>
          <a:p>
            <a:pPr algn="l"/>
            <a:r>
              <a:rPr lang="zh-CN" altLang="en-US" sz="32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a:t>
            </a:r>
            <a:r>
              <a:rPr lang="zh-CN" altLang="en-US" sz="3200">
                <a:latin typeface="楷体" panose="02010609060101010101" charset="-122"/>
                <a:ea typeface="楷体" panose="02010609060101010101" charset="-122"/>
                <a:cs typeface="楷体" panose="02010609060101010101" charset="-122"/>
              </a:rPr>
              <a:t>《幼儿园工作规程》</a:t>
            </a:r>
            <a:endParaRPr lang="zh-CN" altLang="en-US" sz="3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文本框 8"/>
          <p:cNvSpPr txBox="1"/>
          <p:nvPr/>
        </p:nvSpPr>
        <p:spPr>
          <a:xfrm>
            <a:off x="55245" y="59055"/>
            <a:ext cx="4617720" cy="583565"/>
          </a:xfrm>
          <a:prstGeom prst="rect">
            <a:avLst/>
          </a:prstGeom>
          <a:noFill/>
        </p:spPr>
        <p:txBody>
          <a:bodyPr wrap="square" rtlCol="0" anchor="t">
            <a:spAutoFit/>
          </a:bodyPr>
          <a:p>
            <a:r>
              <a:rPr lang="zh-CN" altLang="en-US" sz="3200" b="1" kern="0" noProof="0" smtClean="0">
                <a:ln>
                  <a:noFill/>
                </a:ln>
                <a:solidFill>
                  <a:schemeClr val="tx2"/>
                </a:solidFill>
                <a:effectLst/>
                <a:uLnTx/>
                <a:uFillTx/>
                <a:latin typeface="+mj-lt"/>
                <a:ea typeface="宋体" panose="02010600030101010101" pitchFamily="2" charset="-122"/>
                <a:cs typeface="+mj-cs"/>
                <a:sym typeface="+mn-ea"/>
              </a:rPr>
              <a:t>有这样的一些幼儿园：</a:t>
            </a:r>
            <a:endParaRPr lang="zh-CN" altLang="en-US" sz="3200"/>
          </a:p>
        </p:txBody>
      </p:sp>
      <p:pic>
        <p:nvPicPr>
          <p:cNvPr id="14" name="Picture 4" descr="坐姿1"/>
          <p:cNvPicPr>
            <a:picLocks noChangeAspect="1"/>
          </p:cNvPicPr>
          <p:nvPr/>
        </p:nvPicPr>
        <p:blipFill>
          <a:blip r:embed="rId3"/>
          <a:stretch>
            <a:fillRect/>
          </a:stretch>
        </p:blipFill>
        <p:spPr>
          <a:xfrm>
            <a:off x="368935" y="604520"/>
            <a:ext cx="7951470" cy="3968750"/>
          </a:xfrm>
          <a:prstGeom prst="rect">
            <a:avLst/>
          </a:prstGeom>
          <a:noFill/>
          <a:ln w="9525">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17410" name="内容占位符 2"/>
          <p:cNvSpPr>
            <a:spLocks noGrp="1"/>
          </p:cNvSpPr>
          <p:nvPr>
            <p:ph idx="1"/>
          </p:nvPr>
        </p:nvSpPr>
        <p:spPr>
          <a:xfrm>
            <a:off x="533400" y="271463"/>
            <a:ext cx="8229600" cy="4525962"/>
          </a:xfrm>
        </p:spPr>
        <p:txBody>
          <a:bodyPr vert="horz" wrap="square" lIns="91440" tIns="45720" rIns="91440" bIns="45720" anchor="t"/>
          <a:p>
            <a:pPr algn="l">
              <a:lnSpc>
                <a:spcPts val="4400"/>
              </a:lnSpc>
              <a:buNone/>
            </a:pPr>
            <a:r>
              <a:rPr lang="zh-CN" altLang="en-US" b="1" dirty="0">
                <a:solidFill>
                  <a:schemeClr val="tx1"/>
                </a:solidFill>
                <a:ea typeface="宋体" panose="02010600030101010101" pitchFamily="2" charset="-122"/>
              </a:rPr>
              <a:t>一</a:t>
            </a:r>
            <a:r>
              <a:rPr lang="zh-CN" altLang="en-US" dirty="0">
                <a:solidFill>
                  <a:schemeClr val="tx1"/>
                </a:solidFill>
                <a:ea typeface="宋体" panose="02010600030101010101" pitchFamily="2" charset="-122"/>
              </a:rPr>
              <a:t>、</a:t>
            </a:r>
            <a:r>
              <a:rPr lang="zh-CN" altLang="x-none" b="1" dirty="0">
                <a:solidFill>
                  <a:schemeClr val="tx1"/>
                </a:solidFill>
                <a:ea typeface="宋体" panose="02010600030101010101" pitchFamily="2" charset="-122"/>
              </a:rPr>
              <a:t>幼儿园的双重任务</a:t>
            </a:r>
            <a:endParaRPr lang="en-US" altLang="zh-CN" b="1" dirty="0">
              <a:solidFill>
                <a:schemeClr val="tx1"/>
              </a:solidFill>
              <a:ea typeface="宋体" panose="02010600030101010101" pitchFamily="2" charset="-122"/>
            </a:endParaRPr>
          </a:p>
          <a:p>
            <a:pPr algn="l">
              <a:lnSpc>
                <a:spcPts val="4400"/>
              </a:lnSpc>
              <a:buNone/>
            </a:pPr>
            <a:endParaRPr lang="en-US" altLang="zh-CN" b="1" dirty="0">
              <a:solidFill>
                <a:schemeClr val="tx1"/>
              </a:solidFill>
              <a:ea typeface="宋体" panose="02010600030101010101" pitchFamily="2" charset="-122"/>
            </a:endParaRPr>
          </a:p>
          <a:p>
            <a:pPr algn="l">
              <a:lnSpc>
                <a:spcPts val="4400"/>
              </a:lnSpc>
              <a:buNone/>
            </a:pPr>
            <a:r>
              <a:rPr lang="en-US" altLang="zh-CN" dirty="0">
                <a:solidFill>
                  <a:schemeClr val="tx1"/>
                </a:solidFill>
                <a:latin typeface="华文楷体" panose="02010600040101010101" pitchFamily="2" charset="-122"/>
                <a:ea typeface="华文楷体" panose="02010600040101010101" pitchFamily="2" charset="-122"/>
              </a:rPr>
              <a:t>1</a:t>
            </a:r>
            <a:r>
              <a:rPr lang="zh-CN" altLang="x-none" dirty="0">
                <a:solidFill>
                  <a:schemeClr val="tx1"/>
                </a:solidFill>
                <a:latin typeface="华文楷体" panose="02010600040101010101" pitchFamily="2" charset="-122"/>
                <a:ea typeface="华文楷体" panose="02010600040101010101" pitchFamily="2" charset="-122"/>
              </a:rPr>
              <a:t>、</a:t>
            </a:r>
            <a:r>
              <a:rPr lang="zh-CN" altLang="en-US" dirty="0">
                <a:solidFill>
                  <a:schemeClr val="tx1"/>
                </a:solidFill>
                <a:latin typeface="华文楷体" panose="02010600040101010101" pitchFamily="2" charset="-122"/>
                <a:ea typeface="华文楷体" panose="02010600040101010101" pitchFamily="2" charset="-122"/>
              </a:rPr>
              <a:t>促进幼儿的全面发展</a:t>
            </a:r>
            <a:r>
              <a:rPr lang="en-US" altLang="zh-CN" dirty="0">
                <a:solidFill>
                  <a:schemeClr val="tx1"/>
                </a:solidFill>
                <a:latin typeface="华文楷体" panose="02010600040101010101" pitchFamily="2" charset="-122"/>
                <a:ea typeface="华文楷体" panose="02010600040101010101" pitchFamily="2" charset="-122"/>
              </a:rPr>
              <a:t>——</a:t>
            </a:r>
            <a:r>
              <a:rPr lang="zh-CN" altLang="en-US" b="1" dirty="0">
                <a:solidFill>
                  <a:srgbClr val="353AF5"/>
                </a:solidFill>
                <a:latin typeface="华文楷体" panose="02010600040101010101" pitchFamily="2" charset="-122"/>
                <a:ea typeface="华文楷体" panose="02010600040101010101" pitchFamily="2" charset="-122"/>
              </a:rPr>
              <a:t>教育性</a:t>
            </a:r>
            <a:endParaRPr lang="en-US" altLang="zh-CN" b="1" dirty="0">
              <a:solidFill>
                <a:schemeClr val="tx1"/>
              </a:solidFill>
              <a:latin typeface="华文楷体" panose="02010600040101010101" pitchFamily="2" charset="-122"/>
              <a:ea typeface="华文楷体" panose="02010600040101010101" pitchFamily="2" charset="-122"/>
            </a:endParaRPr>
          </a:p>
          <a:p>
            <a:pPr algn="l">
              <a:lnSpc>
                <a:spcPts val="4400"/>
              </a:lnSpc>
              <a:buNone/>
            </a:pPr>
            <a:endParaRPr lang="zh-CN" altLang="x-none" b="1" dirty="0">
              <a:solidFill>
                <a:schemeClr val="tx1"/>
              </a:solidFill>
              <a:latin typeface="华文楷体" panose="02010600040101010101" pitchFamily="2" charset="-122"/>
              <a:ea typeface="华文楷体" panose="02010600040101010101" pitchFamily="2" charset="-122"/>
            </a:endParaRPr>
          </a:p>
          <a:p>
            <a:pPr algn="l">
              <a:lnSpc>
                <a:spcPts val="4400"/>
              </a:lnSpc>
              <a:buNone/>
            </a:pPr>
            <a:r>
              <a:rPr lang="en-US" altLang="zh-CN" dirty="0">
                <a:solidFill>
                  <a:schemeClr val="tx1"/>
                </a:solidFill>
                <a:latin typeface="华文楷体" panose="02010600040101010101" pitchFamily="2" charset="-122"/>
                <a:ea typeface="华文楷体" panose="02010600040101010101" pitchFamily="2" charset="-122"/>
              </a:rPr>
              <a:t>2</a:t>
            </a:r>
            <a:r>
              <a:rPr lang="zh-CN" altLang="x-none" dirty="0">
                <a:solidFill>
                  <a:schemeClr val="tx1"/>
                </a:solidFill>
                <a:latin typeface="华文楷体" panose="02010600040101010101" pitchFamily="2" charset="-122"/>
                <a:ea typeface="华文楷体" panose="02010600040101010101" pitchFamily="2" charset="-122"/>
              </a:rPr>
              <a:t>、为家长</a:t>
            </a:r>
            <a:r>
              <a:rPr lang="zh-CN" altLang="en-US" dirty="0">
                <a:solidFill>
                  <a:schemeClr val="tx1"/>
                </a:solidFill>
                <a:latin typeface="华文楷体" panose="02010600040101010101" pitchFamily="2" charset="-122"/>
                <a:ea typeface="华文楷体" panose="02010600040101010101" pitchFamily="2" charset="-122"/>
              </a:rPr>
              <a:t>服务</a:t>
            </a:r>
            <a:r>
              <a:rPr lang="en-US" altLang="zh-CN" dirty="0">
                <a:solidFill>
                  <a:schemeClr val="tx1"/>
                </a:solidFill>
                <a:latin typeface="华文楷体" panose="02010600040101010101" pitchFamily="2" charset="-122"/>
                <a:ea typeface="华文楷体" panose="02010600040101010101" pitchFamily="2" charset="-122"/>
              </a:rPr>
              <a:t>——</a:t>
            </a:r>
            <a:r>
              <a:rPr lang="zh-CN" altLang="en-US" b="1" dirty="0">
                <a:solidFill>
                  <a:srgbClr val="353AF5"/>
                </a:solidFill>
                <a:latin typeface="华文楷体" panose="02010600040101010101" pitchFamily="2" charset="-122"/>
                <a:ea typeface="华文楷体" panose="02010600040101010101" pitchFamily="2" charset="-122"/>
              </a:rPr>
              <a:t>福利性</a:t>
            </a:r>
            <a:endParaRPr lang="en-US" altLang="zh-CN" b="1" dirty="0">
              <a:solidFill>
                <a:srgbClr val="0000CC"/>
              </a:solidFill>
              <a:latin typeface="华文楷体" panose="02010600040101010101" pitchFamily="2" charset="-122"/>
              <a:ea typeface="华文楷体" panose="02010600040101010101" pitchFamily="2" charset="-122"/>
            </a:endParaRPr>
          </a:p>
          <a:p>
            <a:endParaRPr lang="zh-CN" altLang="en-US" dirty="0">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17410" name="内容占位符 2"/>
          <p:cNvSpPr>
            <a:spLocks noGrp="1"/>
          </p:cNvSpPr>
          <p:nvPr>
            <p:ph idx="1"/>
          </p:nvPr>
        </p:nvSpPr>
        <p:spPr>
          <a:xfrm>
            <a:off x="533400" y="271463"/>
            <a:ext cx="8229600" cy="4525962"/>
          </a:xfrm>
        </p:spPr>
        <p:txBody>
          <a:bodyPr vert="horz" wrap="square" lIns="91440" tIns="45720" rIns="91440" bIns="45720" anchor="t">
            <a:normAutofit fontScale="90000"/>
          </a:bodyPr>
          <a:p>
            <a:pPr algn="l">
              <a:lnSpc>
                <a:spcPts val="4400"/>
              </a:lnSpc>
              <a:buNone/>
            </a:pPr>
            <a:r>
              <a:rPr lang="zh-CN" altLang="en-US" b="1" dirty="0">
                <a:solidFill>
                  <a:schemeClr val="tx1"/>
                </a:solidFill>
                <a:ea typeface="宋体" panose="02010600030101010101" pitchFamily="2" charset="-122"/>
                <a:sym typeface="+mn-ea"/>
              </a:rPr>
              <a:t>二、</a:t>
            </a:r>
            <a:r>
              <a:rPr lang="zh-CN" altLang="x-none" b="1" dirty="0">
                <a:solidFill>
                  <a:schemeClr val="tx1"/>
                </a:solidFill>
                <a:ea typeface="宋体" panose="02010600030101010101" pitchFamily="2" charset="-122"/>
                <a:sym typeface="+mn-ea"/>
              </a:rPr>
              <a:t>新时期幼儿园双重任务的特点</a:t>
            </a:r>
            <a:r>
              <a:rPr lang="en-US" altLang="zh-CN" b="1" dirty="0">
                <a:solidFill>
                  <a:schemeClr val="tx1"/>
                </a:solidFill>
                <a:ea typeface="宋体" panose="02010600030101010101" pitchFamily="2" charset="-122"/>
                <a:sym typeface="+mn-ea"/>
              </a:rPr>
              <a:t>  </a:t>
            </a:r>
            <a:endParaRPr lang="en-US" altLang="zh-CN" b="1" dirty="0">
              <a:solidFill>
                <a:schemeClr val="tx1"/>
              </a:solidFill>
              <a:ea typeface="宋体" panose="02010600030101010101" pitchFamily="2" charset="-122"/>
              <a:sym typeface="+mn-ea"/>
            </a:endParaRPr>
          </a:p>
          <a:p>
            <a:pPr algn="l">
              <a:lnSpc>
                <a:spcPts val="4400"/>
              </a:lnSpc>
              <a:buNone/>
            </a:pPr>
            <a:endParaRPr lang="en-US" altLang="zh-CN" b="1" dirty="0">
              <a:solidFill>
                <a:schemeClr val="tx1"/>
              </a:solidFill>
              <a:latin typeface="华文楷体" panose="02010600040101010101" pitchFamily="2" charset="-122"/>
              <a:ea typeface="宋体" panose="02010600030101010101" pitchFamily="2" charset="-122"/>
              <a:sym typeface="+mn-ea"/>
            </a:endParaRPr>
          </a:p>
          <a:p>
            <a:pPr algn="l">
              <a:lnSpc>
                <a:spcPts val="4400"/>
              </a:lnSpc>
              <a:buNone/>
            </a:pPr>
            <a:r>
              <a:rPr lang="en-US" altLang="zh-CN" dirty="0">
                <a:solidFill>
                  <a:schemeClr val="tx1"/>
                </a:solidFill>
                <a:latin typeface="华文楷体" panose="02010600040101010101" pitchFamily="2" charset="-122"/>
                <a:ea typeface="华文楷体" panose="02010600040101010101" pitchFamily="2" charset="-122"/>
              </a:rPr>
              <a:t>1</a:t>
            </a:r>
            <a:r>
              <a:rPr lang="zh-CN" altLang="x-none" dirty="0">
                <a:solidFill>
                  <a:schemeClr val="tx1"/>
                </a:solidFill>
                <a:latin typeface="华文楷体" panose="02010600040101010101" pitchFamily="2" charset="-122"/>
                <a:ea typeface="华文楷体" panose="02010600040101010101" pitchFamily="2" charset="-122"/>
              </a:rPr>
              <a:t>、</a:t>
            </a:r>
            <a:r>
              <a:rPr lang="zh-CN" altLang="en-US" dirty="0">
                <a:solidFill>
                  <a:schemeClr val="tx1"/>
                </a:solidFill>
                <a:latin typeface="华文楷体" panose="02010600040101010101" pitchFamily="2" charset="-122"/>
                <a:ea typeface="华文楷体" panose="02010600040101010101" pitchFamily="2" charset="-122"/>
              </a:rPr>
              <a:t>国家对幼儿身心素质的培养提出了更高的要求</a:t>
            </a:r>
            <a:endParaRPr lang="zh-CN" altLang="x-none" b="1" dirty="0">
              <a:solidFill>
                <a:schemeClr val="tx1"/>
              </a:solidFill>
              <a:latin typeface="华文楷体" panose="02010600040101010101" pitchFamily="2" charset="-122"/>
              <a:ea typeface="华文楷体" panose="02010600040101010101" pitchFamily="2" charset="-122"/>
            </a:endParaRPr>
          </a:p>
          <a:p>
            <a:pPr algn="l">
              <a:lnSpc>
                <a:spcPts val="4400"/>
              </a:lnSpc>
              <a:buNone/>
            </a:pPr>
            <a:r>
              <a:rPr lang="en-US" altLang="zh-CN" dirty="0">
                <a:solidFill>
                  <a:schemeClr val="tx1"/>
                </a:solidFill>
                <a:latin typeface="华文楷体" panose="02010600040101010101" pitchFamily="2" charset="-122"/>
                <a:ea typeface="华文楷体" panose="02010600040101010101" pitchFamily="2" charset="-122"/>
              </a:rPr>
              <a:t>2</a:t>
            </a:r>
            <a:r>
              <a:rPr lang="zh-CN" altLang="x-none" dirty="0">
                <a:solidFill>
                  <a:schemeClr val="tx1"/>
                </a:solidFill>
                <a:latin typeface="华文楷体" panose="02010600040101010101" pitchFamily="2" charset="-122"/>
                <a:ea typeface="华文楷体" panose="02010600040101010101" pitchFamily="2" charset="-122"/>
              </a:rPr>
              <a:t>、家长</a:t>
            </a:r>
            <a:r>
              <a:rPr lang="zh-CN" altLang="en-US" dirty="0">
                <a:solidFill>
                  <a:schemeClr val="tx1"/>
                </a:solidFill>
                <a:latin typeface="华文楷体" panose="02010600040101010101" pitchFamily="2" charset="-122"/>
                <a:ea typeface="华文楷体" panose="02010600040101010101" pitchFamily="2" charset="-122"/>
              </a:rPr>
              <a:t>希望幼儿园提供更广泛、更多样化的服务</a:t>
            </a:r>
            <a:endParaRPr lang="zh-CN" altLang="en-US" dirty="0">
              <a:solidFill>
                <a:schemeClr val="tx1"/>
              </a:solidFill>
              <a:latin typeface="华文楷体" panose="02010600040101010101" pitchFamily="2" charset="-122"/>
              <a:ea typeface="华文楷体" panose="02010600040101010101" pitchFamily="2" charset="-122"/>
            </a:endParaRPr>
          </a:p>
          <a:p>
            <a:pPr algn="l">
              <a:lnSpc>
                <a:spcPts val="4400"/>
              </a:lnSpc>
              <a:buNone/>
            </a:pPr>
            <a:r>
              <a:rPr lang="en-US" altLang="zh-CN" dirty="0">
                <a:solidFill>
                  <a:schemeClr val="tx1"/>
                </a:solidFill>
                <a:latin typeface="华文楷体" panose="02010600040101010101" pitchFamily="2" charset="-122"/>
                <a:ea typeface="华文楷体" panose="02010600040101010101" pitchFamily="2" charset="-122"/>
              </a:rPr>
              <a:t>3</a:t>
            </a:r>
            <a:r>
              <a:rPr lang="zh-CN" altLang="en-US" dirty="0">
                <a:solidFill>
                  <a:schemeClr val="tx1"/>
                </a:solidFill>
                <a:latin typeface="华文楷体" panose="02010600040101010101" pitchFamily="2" charset="-122"/>
                <a:ea typeface="华文楷体" panose="02010600040101010101" pitchFamily="2" charset="-122"/>
              </a:rPr>
              <a:t>、家长对幼儿园的教育保育质量有更高的要求</a:t>
            </a:r>
            <a:endParaRPr lang="zh-CN" altLang="en-US"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16" descr="识字"/>
          <p:cNvPicPr>
            <a:picLocks noChangeAspect="1"/>
          </p:cNvPicPr>
          <p:nvPr/>
        </p:nvPicPr>
        <p:blipFill>
          <a:blip r:embed="rId1"/>
          <a:stretch>
            <a:fillRect/>
          </a:stretch>
        </p:blipFill>
        <p:spPr>
          <a:xfrm>
            <a:off x="82550" y="59690"/>
            <a:ext cx="4561840" cy="3422015"/>
          </a:xfrm>
          <a:prstGeom prst="rect">
            <a:avLst/>
          </a:prstGeom>
          <a:noFill/>
          <a:ln w="9525">
            <a:noFill/>
          </a:ln>
        </p:spPr>
      </p:pic>
      <p:sp>
        <p:nvSpPr>
          <p:cNvPr id="8195" name="内容占位符 2"/>
          <p:cNvSpPr>
            <a:spLocks noGrp="1"/>
          </p:cNvSpPr>
          <p:nvPr>
            <p:ph type="subTitle" idx="1"/>
          </p:nvPr>
        </p:nvSpPr>
        <p:spPr>
          <a:xfrm>
            <a:off x="1485900" y="1200150"/>
            <a:ext cx="6172200" cy="3394472"/>
          </a:xfrm>
        </p:spPr>
        <p:txBody>
          <a:bodyPr vert="horz" wrap="square" lIns="68580" tIns="34290" rIns="68580" bIns="34290" anchor="t"/>
          <a:p>
            <a:pPr marL="342900" indent="-342900">
              <a:buChar char="•"/>
            </a:pPr>
            <a:endParaRPr lang="zh-CN" altLang="en-US" sz="2400" dirty="0">
              <a:latin typeface="+mn-lt"/>
              <a:ea typeface="宋体" panose="02010600030101010101" pitchFamily="2" charset="-122"/>
              <a:cs typeface="+mn-cs"/>
            </a:endParaRPr>
          </a:p>
        </p:txBody>
      </p:sp>
      <p:pic>
        <p:nvPicPr>
          <p:cNvPr id="4" name="Picture 14" descr="作息表2"/>
          <p:cNvPicPr>
            <a:picLocks noChangeAspect="1"/>
          </p:cNvPicPr>
          <p:nvPr/>
        </p:nvPicPr>
        <p:blipFill>
          <a:blip r:embed="rId2"/>
          <a:stretch>
            <a:fillRect/>
          </a:stretch>
        </p:blipFill>
        <p:spPr>
          <a:xfrm>
            <a:off x="4644390" y="1200150"/>
            <a:ext cx="4380230" cy="3429635"/>
          </a:xfrm>
          <a:prstGeom prst="rect">
            <a:avLst/>
          </a:prstGeom>
          <a:noFill/>
          <a:ln w="9525">
            <a:no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p:txBody>
          <a:bodyPr wrap="square" lIns="68580" tIns="34290" rIns="68580" bIns="3429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3300" b="1" i="0" u="none" strike="noStrike" kern="0" cap="none" spc="0" normalizeH="0" baseline="0" noProof="0" smtClean="0">
              <a:ln>
                <a:noFill/>
              </a:ln>
              <a:solidFill>
                <a:schemeClr val="tx2"/>
              </a:solidFill>
              <a:effectLst/>
              <a:uLnTx/>
              <a:uFillTx/>
              <a:latin typeface="+mj-lt"/>
              <a:ea typeface="宋体" panose="02010600030101010101" pitchFamily="2" charset="-122"/>
              <a:cs typeface="+mj-cs"/>
            </a:endParaRPr>
          </a:p>
        </p:txBody>
      </p:sp>
      <p:sp>
        <p:nvSpPr>
          <p:cNvPr id="9218" name="内容占位符 2"/>
          <p:cNvSpPr>
            <a:spLocks noGrp="1"/>
          </p:cNvSpPr>
          <p:nvPr>
            <p:ph type="subTitle" idx="1"/>
          </p:nvPr>
        </p:nvSpPr>
        <p:spPr>
          <a:xfrm>
            <a:off x="1485900" y="1200150"/>
            <a:ext cx="6172200" cy="3394472"/>
          </a:xfrm>
        </p:spPr>
        <p:txBody>
          <a:bodyPr vert="horz" wrap="square" lIns="68580" tIns="34290" rIns="68580" bIns="34290" anchor="t"/>
          <a:p>
            <a:pPr marL="342900" indent="-342900">
              <a:buChar char="•"/>
            </a:pPr>
            <a:endParaRPr lang="zh-CN" altLang="en-US" sz="2400" dirty="0">
              <a:latin typeface="+mn-lt"/>
              <a:ea typeface="宋体" panose="02010600030101010101" pitchFamily="2" charset="-122"/>
              <a:cs typeface="+mn-cs"/>
            </a:endParaRPr>
          </a:p>
        </p:txBody>
      </p:sp>
      <p:pic>
        <p:nvPicPr>
          <p:cNvPr id="4" name="Picture 15" descr="环境2"/>
          <p:cNvPicPr>
            <a:picLocks noChangeAspect="1"/>
          </p:cNvPicPr>
          <p:nvPr/>
        </p:nvPicPr>
        <p:blipFill>
          <a:blip r:embed="rId1"/>
          <a:stretch>
            <a:fillRect/>
          </a:stretch>
        </p:blipFill>
        <p:spPr>
          <a:xfrm>
            <a:off x="3962400" y="1200150"/>
            <a:ext cx="5109845" cy="2743835"/>
          </a:xfrm>
          <a:prstGeom prst="rect">
            <a:avLst/>
          </a:prstGeom>
          <a:noFill/>
          <a:ln w="9525">
            <a:noFill/>
          </a:ln>
        </p:spPr>
      </p:pic>
      <p:pic>
        <p:nvPicPr>
          <p:cNvPr id="5" name="Picture 16" descr="空白的环境"/>
          <p:cNvPicPr>
            <a:picLocks noChangeAspect="1"/>
          </p:cNvPicPr>
          <p:nvPr/>
        </p:nvPicPr>
        <p:blipFill>
          <a:blip r:embed="rId2"/>
          <a:stretch>
            <a:fillRect/>
          </a:stretch>
        </p:blipFill>
        <p:spPr>
          <a:xfrm>
            <a:off x="34925" y="41275"/>
            <a:ext cx="3819525" cy="4553585"/>
          </a:xfrm>
          <a:prstGeom prst="rect">
            <a:avLst/>
          </a:prstGeom>
          <a:noFill/>
          <a:ln w="9525">
            <a:noFill/>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9" name="文本框 8"/>
          <p:cNvSpPr txBox="1"/>
          <p:nvPr/>
        </p:nvSpPr>
        <p:spPr>
          <a:xfrm>
            <a:off x="55245" y="136525"/>
            <a:ext cx="4617720" cy="583565"/>
          </a:xfrm>
          <a:prstGeom prst="rect">
            <a:avLst/>
          </a:prstGeom>
          <a:noFill/>
        </p:spPr>
        <p:txBody>
          <a:bodyPr wrap="square" rtlCol="0" anchor="t">
            <a:spAutoFit/>
          </a:bodyPr>
          <a:p>
            <a:r>
              <a:rPr lang="zh-CN" altLang="en-US" sz="3200" b="1" kern="0" noProof="0" smtClean="0">
                <a:ln>
                  <a:noFill/>
                </a:ln>
                <a:solidFill>
                  <a:schemeClr val="tx2"/>
                </a:solidFill>
                <a:effectLst/>
                <a:uLnTx/>
                <a:uFillTx/>
                <a:latin typeface="+mj-lt"/>
                <a:ea typeface="宋体" panose="02010600030101010101" pitchFamily="2" charset="-122"/>
                <a:cs typeface="+mj-cs"/>
                <a:sym typeface="+mn-ea"/>
              </a:rPr>
              <a:t>思考：</a:t>
            </a:r>
            <a:endParaRPr lang="zh-CN" altLang="en-US" sz="3200" b="1" kern="0" noProof="0" smtClean="0">
              <a:ln>
                <a:noFill/>
              </a:ln>
              <a:solidFill>
                <a:schemeClr val="tx2"/>
              </a:solidFill>
              <a:effectLst/>
              <a:uLnTx/>
              <a:uFillTx/>
              <a:latin typeface="+mj-lt"/>
              <a:ea typeface="宋体" panose="02010600030101010101" pitchFamily="2" charset="-122"/>
              <a:cs typeface="+mj-cs"/>
              <a:sym typeface="+mn-ea"/>
            </a:endParaRPr>
          </a:p>
        </p:txBody>
      </p:sp>
      <p:sp>
        <p:nvSpPr>
          <p:cNvPr id="78851" name="Rectangle 3"/>
          <p:cNvSpPr>
            <a:spLocks noGrp="1"/>
          </p:cNvSpPr>
          <p:nvPr>
            <p:ph idx="1"/>
          </p:nvPr>
        </p:nvSpPr>
        <p:spPr>
          <a:xfrm>
            <a:off x="503555" y="1083310"/>
            <a:ext cx="8147685" cy="4081145"/>
          </a:xfrm>
        </p:spPr>
        <p:txBody>
          <a:bodyPr vert="horz" wrap="square" lIns="91440" tIns="45720" rIns="91440" bIns="45720" anchor="t"/>
          <a:p>
            <a:pPr algn="l">
              <a:buNone/>
            </a:pPr>
            <a:r>
              <a:rPr lang="zh-CN" altLang="en-US" sz="3600" dirty="0">
                <a:solidFill>
                  <a:schemeClr val="tx1"/>
                </a:solidFill>
                <a:ea typeface="宋体" panose="02010600030101010101" pitchFamily="2" charset="-122"/>
              </a:rPr>
              <a:t>你看到了的</a:t>
            </a:r>
            <a:r>
              <a:rPr lang="zh-CN" altLang="en-US" sz="3600" b="1" dirty="0">
                <a:solidFill>
                  <a:srgbClr val="FF0000"/>
                </a:solidFill>
                <a:ea typeface="宋体" panose="02010600030101010101" pitchFamily="2" charset="-122"/>
              </a:rPr>
              <a:t>教育的方式、教育的内容</a:t>
            </a:r>
            <a:endParaRPr lang="zh-CN" altLang="en-US" sz="3600" b="1" dirty="0">
              <a:solidFill>
                <a:srgbClr val="FF0000"/>
              </a:solidFill>
              <a:ea typeface="宋体" panose="02010600030101010101" pitchFamily="2" charset="-122"/>
            </a:endParaRPr>
          </a:p>
          <a:p>
            <a:pPr>
              <a:buNone/>
            </a:pPr>
            <a:endParaRPr lang="zh-CN" altLang="en-US" sz="3600" b="1" dirty="0">
              <a:solidFill>
                <a:srgbClr val="0000CC"/>
              </a:solidFill>
              <a:ea typeface="宋体" panose="02010600030101010101" pitchFamily="2" charset="-122"/>
            </a:endParaRPr>
          </a:p>
          <a:p>
            <a:pPr>
              <a:buNone/>
            </a:pPr>
            <a:r>
              <a:rPr lang="zh-CN" altLang="en-US" sz="3600" b="1" dirty="0">
                <a:solidFill>
                  <a:srgbClr val="0000CC"/>
                </a:solidFill>
                <a:ea typeface="宋体" panose="02010600030101010101" pitchFamily="2" charset="-122"/>
              </a:rPr>
              <a:t>它们是适宜的吗？为什么？</a:t>
            </a:r>
            <a:endParaRPr lang="zh-CN" altLang="en-US" sz="3600" b="1" dirty="0">
              <a:solidFill>
                <a:srgbClr val="0000CC"/>
              </a:solidFill>
              <a:ea typeface="宋体" panose="02010600030101010101" pitchFamily="2" charset="-122"/>
            </a:endParaRPr>
          </a:p>
          <a:p>
            <a:pPr>
              <a:buNone/>
            </a:pPr>
            <a:endParaRPr lang="zh-CN" altLang="en-US" sz="3600" b="1" dirty="0">
              <a:solidFill>
                <a:srgbClr val="0000CC"/>
              </a:solidFill>
              <a:ea typeface="宋体" panose="02010600030101010101" pitchFamily="2" charset="-122"/>
            </a:endParaRPr>
          </a:p>
          <a:p>
            <a:pPr>
              <a:buNone/>
            </a:pPr>
            <a:endParaRPr lang="zh-CN" altLang="en-US" sz="3600" b="1" dirty="0">
              <a:solidFill>
                <a:srgbClr val="FF0000"/>
              </a:solidFill>
              <a:ea typeface="宋体" panose="02010600030101010101"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8851">
                                            <p:txEl>
                                              <p:charRg st="0" end="15"/>
                                            </p:txEl>
                                          </p:spTgt>
                                        </p:tgtEl>
                                        <p:attrNameLst>
                                          <p:attrName>style.visibility</p:attrName>
                                        </p:attrNameLst>
                                      </p:cBhvr>
                                      <p:to>
                                        <p:strVal val="visible"/>
                                      </p:to>
                                    </p:set>
                                    <p:anim calcmode="lin" valueType="num">
                                      <p:cBhvr additive="base">
                                        <p:cTn id="11" dur="500" fill="hold"/>
                                        <p:tgtEl>
                                          <p:spTgt spid="78851">
                                            <p:txEl>
                                              <p:charRg st="0" end="1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1">
                                            <p:txEl>
                                              <p:charRg st="0"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3925570" y="186690"/>
            <a:ext cx="1400810" cy="8737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b="1"/>
              <a:t>教育目的</a:t>
            </a:r>
            <a:endParaRPr lang="zh-CN" altLang="en-US" sz="3200" b="1"/>
          </a:p>
        </p:txBody>
      </p:sp>
      <p:sp>
        <p:nvSpPr>
          <p:cNvPr id="2" name="圆角矩形 1"/>
          <p:cNvSpPr/>
          <p:nvPr/>
        </p:nvSpPr>
        <p:spPr>
          <a:xfrm>
            <a:off x="3192145" y="1060450"/>
            <a:ext cx="2928620" cy="575945"/>
          </a:xfrm>
          <a:prstGeom prst="roundRect">
            <a:avLst/>
          </a:prstGeom>
          <a:extLst>
            <a:ext uri="{909E8E84-426E-40DD-AFC4-6F175D3DCCD1}">
              <a14:hiddenFill xmlns:a14="http://schemas.microsoft.com/office/drawing/2010/main">
                <a:solidFill>
                  <a:schemeClr val="lt1"/>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sz="3200" b="1"/>
              <a:t>学前教育目标</a:t>
            </a:r>
            <a:endParaRPr lang="zh-CN" altLang="en-US" sz="3200" b="1"/>
          </a:p>
        </p:txBody>
      </p:sp>
      <p:sp>
        <p:nvSpPr>
          <p:cNvPr id="4" name="圆角矩形 3"/>
          <p:cNvSpPr/>
          <p:nvPr/>
        </p:nvSpPr>
        <p:spPr>
          <a:xfrm>
            <a:off x="4663440" y="1636395"/>
            <a:ext cx="435610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地方性教育目标</a:t>
            </a:r>
            <a:endParaRPr lang="zh-CN" altLang="en-US" sz="2800">
              <a:latin typeface="黑体" panose="02010609060101010101" charset="-122"/>
              <a:ea typeface="黑体" panose="02010609060101010101" charset="-122"/>
            </a:endParaRPr>
          </a:p>
        </p:txBody>
      </p:sp>
      <p:sp>
        <p:nvSpPr>
          <p:cNvPr id="5" name="圆角矩形 4"/>
          <p:cNvSpPr/>
          <p:nvPr/>
        </p:nvSpPr>
        <p:spPr>
          <a:xfrm>
            <a:off x="1255395" y="1638300"/>
            <a:ext cx="338328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幼儿园课程目标</a:t>
            </a:r>
            <a:endParaRPr lang="zh-CN" altLang="en-US" sz="2800">
              <a:latin typeface="黑体" panose="02010609060101010101" charset="-122"/>
              <a:ea typeface="黑体" panose="02010609060101010101" charset="-122"/>
            </a:endParaRPr>
          </a:p>
        </p:txBody>
      </p:sp>
      <p:sp>
        <p:nvSpPr>
          <p:cNvPr id="6" name="圆角矩形 5"/>
          <p:cNvSpPr/>
          <p:nvPr/>
        </p:nvSpPr>
        <p:spPr>
          <a:xfrm>
            <a:off x="4661535" y="2212340"/>
            <a:ext cx="4438015"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一个幼儿园的教育目标</a:t>
            </a:r>
            <a:endParaRPr lang="zh-CN" altLang="en-US" sz="2800">
              <a:latin typeface="黑体" panose="02010609060101010101" charset="-122"/>
              <a:ea typeface="黑体" panose="02010609060101010101" charset="-122"/>
            </a:endParaRPr>
          </a:p>
        </p:txBody>
      </p:sp>
      <p:sp>
        <p:nvSpPr>
          <p:cNvPr id="7" name="圆角矩形 6"/>
          <p:cNvSpPr/>
          <p:nvPr/>
        </p:nvSpPr>
        <p:spPr>
          <a:xfrm>
            <a:off x="304800" y="2214245"/>
            <a:ext cx="432308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各年龄阶段教育目标</a:t>
            </a:r>
            <a:endParaRPr lang="zh-CN" altLang="en-US" sz="2800">
              <a:latin typeface="黑体" panose="02010609060101010101" charset="-122"/>
              <a:ea typeface="黑体" panose="02010609060101010101" charset="-122"/>
            </a:endParaRPr>
          </a:p>
        </p:txBody>
      </p:sp>
      <p:sp>
        <p:nvSpPr>
          <p:cNvPr id="8" name="圆角矩形 7"/>
          <p:cNvSpPr/>
          <p:nvPr/>
        </p:nvSpPr>
        <p:spPr>
          <a:xfrm>
            <a:off x="4663440" y="2788285"/>
            <a:ext cx="4309745"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一个班级的教育目标</a:t>
            </a:r>
            <a:endParaRPr lang="zh-CN" altLang="en-US" sz="2800">
              <a:latin typeface="黑体" panose="02010609060101010101" charset="-122"/>
              <a:ea typeface="黑体" panose="02010609060101010101" charset="-122"/>
            </a:endParaRPr>
          </a:p>
        </p:txBody>
      </p:sp>
      <p:sp>
        <p:nvSpPr>
          <p:cNvPr id="10" name="圆角矩形 9"/>
          <p:cNvSpPr/>
          <p:nvPr/>
        </p:nvSpPr>
        <p:spPr>
          <a:xfrm>
            <a:off x="109220" y="2787650"/>
            <a:ext cx="4542790" cy="11525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一月、一周（单元活动）教育目标</a:t>
            </a:r>
            <a:endParaRPr lang="zh-CN" altLang="en-US" sz="2800">
              <a:latin typeface="黑体" panose="02010609060101010101" charset="-122"/>
              <a:ea typeface="黑体" panose="02010609060101010101" charset="-122"/>
            </a:endParaRPr>
          </a:p>
        </p:txBody>
      </p:sp>
      <p:sp>
        <p:nvSpPr>
          <p:cNvPr id="11" name="圆角矩形 10"/>
          <p:cNvSpPr/>
          <p:nvPr/>
        </p:nvSpPr>
        <p:spPr>
          <a:xfrm>
            <a:off x="4652010" y="3364230"/>
            <a:ext cx="4320540"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不同活动组的教育目标</a:t>
            </a:r>
            <a:endParaRPr lang="zh-CN" altLang="en-US" sz="2800">
              <a:latin typeface="黑体" panose="02010609060101010101" charset="-122"/>
              <a:ea typeface="黑体" panose="02010609060101010101" charset="-122"/>
            </a:endParaRPr>
          </a:p>
        </p:txBody>
      </p:sp>
      <p:sp>
        <p:nvSpPr>
          <p:cNvPr id="12" name="圆角矩形 11"/>
          <p:cNvSpPr/>
          <p:nvPr/>
        </p:nvSpPr>
        <p:spPr>
          <a:xfrm>
            <a:off x="4659630" y="3955415"/>
            <a:ext cx="4265930" cy="9448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对每个幼儿个体的教育目标</a:t>
            </a:r>
            <a:endParaRPr lang="zh-CN" altLang="en-US" sz="2800">
              <a:latin typeface="黑体" panose="02010609060101010101" charset="-122"/>
              <a:ea typeface="黑体" panose="02010609060101010101" charset="-122"/>
            </a:endParaRPr>
          </a:p>
        </p:txBody>
      </p:sp>
      <p:sp>
        <p:nvSpPr>
          <p:cNvPr id="13" name="圆角矩形 12"/>
          <p:cNvSpPr/>
          <p:nvPr/>
        </p:nvSpPr>
        <p:spPr>
          <a:xfrm>
            <a:off x="186055" y="3955415"/>
            <a:ext cx="4465955" cy="9791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2800">
                <a:latin typeface="黑体" panose="02010609060101010101" charset="-122"/>
                <a:ea typeface="黑体" panose="02010609060101010101" charset="-122"/>
              </a:rPr>
              <a:t>一日（一个）活动的教育目标</a:t>
            </a:r>
            <a:endParaRPr lang="zh-CN" altLang="en-US" sz="2800">
              <a:latin typeface="黑体" panose="02010609060101010101" charset="-122"/>
              <a:ea typeface="黑体" panose="02010609060101010101" charset="-122"/>
            </a:endParaRPr>
          </a:p>
        </p:txBody>
      </p:sp>
      <p:cxnSp>
        <p:nvCxnSpPr>
          <p:cNvPr id="15" name="直接连接符 14"/>
          <p:cNvCxnSpPr>
            <a:stCxn id="2" idx="2"/>
          </p:cNvCxnSpPr>
          <p:nvPr/>
        </p:nvCxnSpPr>
        <p:spPr>
          <a:xfrm flipH="1">
            <a:off x="4627880" y="1636395"/>
            <a:ext cx="28575" cy="3263900"/>
          </a:xfrm>
          <a:prstGeom prst="line">
            <a:avLst/>
          </a:prstGeom>
          <a:ln w="76200"/>
        </p:spPr>
        <p:style>
          <a:lnRef idx="3">
            <a:schemeClr val="dk1"/>
          </a:lnRef>
          <a:fillRef idx="0">
            <a:schemeClr val="dk1"/>
          </a:fillRef>
          <a:effectRef idx="2">
            <a:schemeClr val="dk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491490" y="356870"/>
            <a:ext cx="4852035" cy="5759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sz="3200">
                <a:latin typeface="华文新魏" panose="02010800040101010101" pitchFamily="2" charset="-122"/>
                <a:ea typeface="华文新魏" panose="02010800040101010101" pitchFamily="2" charset="-122"/>
              </a:rPr>
              <a:t>一、我国学前教育的目标</a:t>
            </a:r>
            <a:endParaRPr lang="zh-CN" altLang="en-US" sz="3200">
              <a:latin typeface="华文新魏" panose="02010800040101010101" pitchFamily="2" charset="-122"/>
              <a:ea typeface="华文新魏" panose="02010800040101010101" pitchFamily="2" charset="-122"/>
            </a:endParaRPr>
          </a:p>
        </p:txBody>
      </p:sp>
      <p:sp>
        <p:nvSpPr>
          <p:cNvPr id="4" name="文本框 3"/>
          <p:cNvSpPr txBox="1"/>
          <p:nvPr/>
        </p:nvSpPr>
        <p:spPr>
          <a:xfrm>
            <a:off x="821055" y="1428750"/>
            <a:ext cx="7999095" cy="3046095"/>
          </a:xfrm>
          <a:prstGeom prst="rect">
            <a:avLst/>
          </a:prstGeom>
          <a:noFill/>
        </p:spPr>
        <p:txBody>
          <a:bodyPr wrap="square" rtlCol="0">
            <a:spAutoFit/>
          </a:bodyPr>
          <a:p>
            <a:pPr>
              <a:lnSpc>
                <a:spcPct val="150000"/>
              </a:lnSpc>
            </a:pPr>
            <a:r>
              <a:rPr lang="en-US" altLang="zh-CN"/>
              <a:t>             </a:t>
            </a:r>
            <a:r>
              <a:rPr lang="zh-CN" altLang="en-US" sz="3200"/>
              <a:t>教育目的是指一个国家和民族通过教育方针，要把受教育者培养成什么样规格的人，它是对培养人才的质量和规格的总体要求，是培养人才的顶层设计。</a:t>
            </a:r>
            <a:endParaRPr lang="zh-CN" altLang="en-US" sz="320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4313730" y="4642430"/>
            <a:ext cx="486871" cy="445948"/>
            <a:chOff x="4053765" y="5472588"/>
            <a:chExt cx="1011579" cy="925696"/>
          </a:xfrm>
        </p:grpSpPr>
        <p:sp>
          <p:nvSpPr>
            <p:cNvPr id="215" name="Rounded Rectangle 214"/>
            <p:cNvSpPr/>
            <p:nvPr/>
          </p:nvSpPr>
          <p:spPr>
            <a:xfrm>
              <a:off x="4705971" y="5495778"/>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38"/>
            <p:cNvSpPr/>
            <p:nvPr/>
          </p:nvSpPr>
          <p:spPr>
            <a:xfrm>
              <a:off x="4724400" y="5496098"/>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4304056" y="5500302"/>
              <a:ext cx="94153" cy="89798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38"/>
            <p:cNvSpPr/>
            <p:nvPr/>
          </p:nvSpPr>
          <p:spPr>
            <a:xfrm>
              <a:off x="4322484" y="5500620"/>
              <a:ext cx="47236" cy="886231"/>
            </a:xfrm>
            <a:custGeom>
              <a:avLst/>
              <a:gdLst>
                <a:gd name="connsiteX0" fmla="*/ 0 w 47314"/>
                <a:gd name="connsiteY0" fmla="*/ 7886 h 1058358"/>
                <a:gd name="connsiteX1" fmla="*/ 7886 w 47314"/>
                <a:gd name="connsiteY1" fmla="*/ 0 h 1058358"/>
                <a:gd name="connsiteX2" fmla="*/ 39428 w 47314"/>
                <a:gd name="connsiteY2" fmla="*/ 0 h 1058358"/>
                <a:gd name="connsiteX3" fmla="*/ 47314 w 47314"/>
                <a:gd name="connsiteY3" fmla="*/ 7886 h 1058358"/>
                <a:gd name="connsiteX4" fmla="*/ 47314 w 47314"/>
                <a:gd name="connsiteY4" fmla="*/ 1050472 h 1058358"/>
                <a:gd name="connsiteX5" fmla="*/ 39428 w 47314"/>
                <a:gd name="connsiteY5" fmla="*/ 1058358 h 1058358"/>
                <a:gd name="connsiteX6" fmla="*/ 7886 w 47314"/>
                <a:gd name="connsiteY6" fmla="*/ 1058358 h 1058358"/>
                <a:gd name="connsiteX7" fmla="*/ 0 w 47314"/>
                <a:gd name="connsiteY7" fmla="*/ 1050472 h 1058358"/>
                <a:gd name="connsiteX8" fmla="*/ 0 w 47314"/>
                <a:gd name="connsiteY8" fmla="*/ 7886 h 1058358"/>
                <a:gd name="connsiteX0-1" fmla="*/ 0 w 47314"/>
                <a:gd name="connsiteY0-2" fmla="*/ 7886 h 1058358"/>
                <a:gd name="connsiteX1-3" fmla="*/ 7886 w 47314"/>
                <a:gd name="connsiteY1-4" fmla="*/ 0 h 1058358"/>
                <a:gd name="connsiteX2-5" fmla="*/ 39428 w 47314"/>
                <a:gd name="connsiteY2-6" fmla="*/ 0 h 1058358"/>
                <a:gd name="connsiteX3-7" fmla="*/ 40170 w 47314"/>
                <a:gd name="connsiteY3-8" fmla="*/ 38843 h 1058358"/>
                <a:gd name="connsiteX4-9" fmla="*/ 47314 w 47314"/>
                <a:gd name="connsiteY4-10" fmla="*/ 1050472 h 1058358"/>
                <a:gd name="connsiteX5-11" fmla="*/ 39428 w 47314"/>
                <a:gd name="connsiteY5-12" fmla="*/ 1058358 h 1058358"/>
                <a:gd name="connsiteX6-13" fmla="*/ 7886 w 47314"/>
                <a:gd name="connsiteY6-14" fmla="*/ 1058358 h 1058358"/>
                <a:gd name="connsiteX7-15" fmla="*/ 0 w 47314"/>
                <a:gd name="connsiteY7-16" fmla="*/ 1050472 h 1058358"/>
                <a:gd name="connsiteX8-17" fmla="*/ 0 w 47314"/>
                <a:gd name="connsiteY8-18" fmla="*/ 7886 h 1058358"/>
                <a:gd name="connsiteX0-19" fmla="*/ 4763 w 47314"/>
                <a:gd name="connsiteY0-20" fmla="*/ 43604 h 1058358"/>
                <a:gd name="connsiteX1-21" fmla="*/ 7886 w 47314"/>
                <a:gd name="connsiteY1-22" fmla="*/ 0 h 1058358"/>
                <a:gd name="connsiteX2-23" fmla="*/ 39428 w 47314"/>
                <a:gd name="connsiteY2-24" fmla="*/ 0 h 1058358"/>
                <a:gd name="connsiteX3-25" fmla="*/ 40170 w 47314"/>
                <a:gd name="connsiteY3-26" fmla="*/ 38843 h 1058358"/>
                <a:gd name="connsiteX4-27" fmla="*/ 47314 w 47314"/>
                <a:gd name="connsiteY4-28" fmla="*/ 1050472 h 1058358"/>
                <a:gd name="connsiteX5-29" fmla="*/ 39428 w 47314"/>
                <a:gd name="connsiteY5-30" fmla="*/ 1058358 h 1058358"/>
                <a:gd name="connsiteX6-31" fmla="*/ 7886 w 47314"/>
                <a:gd name="connsiteY6-32" fmla="*/ 1058358 h 1058358"/>
                <a:gd name="connsiteX7-33" fmla="*/ 0 w 47314"/>
                <a:gd name="connsiteY7-34" fmla="*/ 1050472 h 1058358"/>
                <a:gd name="connsiteX8-35" fmla="*/ 4763 w 47314"/>
                <a:gd name="connsiteY8-36" fmla="*/ 43604 h 1058358"/>
                <a:gd name="connsiteX0-37" fmla="*/ 4763 w 47314"/>
                <a:gd name="connsiteY0-38" fmla="*/ 43604 h 1082171"/>
                <a:gd name="connsiteX1-39" fmla="*/ 7886 w 47314"/>
                <a:gd name="connsiteY1-40" fmla="*/ 0 h 1082171"/>
                <a:gd name="connsiteX2-41" fmla="*/ 39428 w 47314"/>
                <a:gd name="connsiteY2-42" fmla="*/ 0 h 1082171"/>
                <a:gd name="connsiteX3-43" fmla="*/ 40170 w 47314"/>
                <a:gd name="connsiteY3-44" fmla="*/ 38843 h 1082171"/>
                <a:gd name="connsiteX4-45" fmla="*/ 47314 w 47314"/>
                <a:gd name="connsiteY4-46" fmla="*/ 1050472 h 1082171"/>
                <a:gd name="connsiteX5-47" fmla="*/ 39428 w 47314"/>
                <a:gd name="connsiteY5-48" fmla="*/ 1058358 h 1082171"/>
                <a:gd name="connsiteX6-49" fmla="*/ 7886 w 47314"/>
                <a:gd name="connsiteY6-50" fmla="*/ 1082171 h 1082171"/>
                <a:gd name="connsiteX7-51" fmla="*/ 0 w 47314"/>
                <a:gd name="connsiteY7-52" fmla="*/ 1050472 h 1082171"/>
                <a:gd name="connsiteX8-53" fmla="*/ 4763 w 47314"/>
                <a:gd name="connsiteY8-54" fmla="*/ 43604 h 1082171"/>
                <a:gd name="connsiteX0-55" fmla="*/ 4763 w 47474"/>
                <a:gd name="connsiteY0-56" fmla="*/ 43604 h 1082171"/>
                <a:gd name="connsiteX1-57" fmla="*/ 7886 w 47474"/>
                <a:gd name="connsiteY1-58" fmla="*/ 0 h 1082171"/>
                <a:gd name="connsiteX2-59" fmla="*/ 39428 w 47474"/>
                <a:gd name="connsiteY2-60" fmla="*/ 0 h 1082171"/>
                <a:gd name="connsiteX3-61" fmla="*/ 40170 w 47474"/>
                <a:gd name="connsiteY3-62" fmla="*/ 38843 h 1082171"/>
                <a:gd name="connsiteX4-63" fmla="*/ 47314 w 47474"/>
                <a:gd name="connsiteY4-64" fmla="*/ 1050472 h 1082171"/>
                <a:gd name="connsiteX5-65" fmla="*/ 44190 w 47474"/>
                <a:gd name="connsiteY5-66" fmla="*/ 1070264 h 1082171"/>
                <a:gd name="connsiteX6-67" fmla="*/ 7886 w 47474"/>
                <a:gd name="connsiteY6-68" fmla="*/ 1082171 h 1082171"/>
                <a:gd name="connsiteX7-69" fmla="*/ 0 w 47474"/>
                <a:gd name="connsiteY7-70" fmla="*/ 1050472 h 1082171"/>
                <a:gd name="connsiteX8-71" fmla="*/ 4763 w 47474"/>
                <a:gd name="connsiteY8-72" fmla="*/ 43604 h 10821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7474" h="1082171">
                  <a:moveTo>
                    <a:pt x="4763" y="43604"/>
                  </a:moveTo>
                  <a:cubicBezTo>
                    <a:pt x="4763" y="39249"/>
                    <a:pt x="3531" y="0"/>
                    <a:pt x="7886" y="0"/>
                  </a:cubicBezTo>
                  <a:lnTo>
                    <a:pt x="39428" y="0"/>
                  </a:lnTo>
                  <a:cubicBezTo>
                    <a:pt x="43783" y="0"/>
                    <a:pt x="40170" y="34488"/>
                    <a:pt x="40170" y="38843"/>
                  </a:cubicBezTo>
                  <a:cubicBezTo>
                    <a:pt x="40170" y="386372"/>
                    <a:pt x="47314" y="702943"/>
                    <a:pt x="47314" y="1050472"/>
                  </a:cubicBezTo>
                  <a:cubicBezTo>
                    <a:pt x="47314" y="1054827"/>
                    <a:pt x="48545" y="1070264"/>
                    <a:pt x="44190" y="1070264"/>
                  </a:cubicBezTo>
                  <a:lnTo>
                    <a:pt x="7886" y="1082171"/>
                  </a:lnTo>
                  <a:cubicBezTo>
                    <a:pt x="3531" y="1082171"/>
                    <a:pt x="0" y="1054827"/>
                    <a:pt x="0" y="1050472"/>
                  </a:cubicBezTo>
                  <a:cubicBezTo>
                    <a:pt x="1588" y="714849"/>
                    <a:pt x="3175" y="379227"/>
                    <a:pt x="4763" y="43604"/>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4053765" y="5472588"/>
              <a:ext cx="1011579" cy="534950"/>
              <a:chOff x="4691943" y="3699362"/>
              <a:chExt cx="5514864" cy="2916407"/>
            </a:xfrm>
          </p:grpSpPr>
          <p:sp>
            <p:nvSpPr>
              <p:cNvPr id="220" name="Rectangle 15"/>
              <p:cNvSpPr/>
              <p:nvPr/>
            </p:nvSpPr>
            <p:spPr>
              <a:xfrm>
                <a:off x="4691943" y="3699362"/>
                <a:ext cx="5514864" cy="1482462"/>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Lst>
                <a:rect l="l" t="t" r="r" b="b"/>
                <a:pathLst>
                  <a:path w="5514864" h="1482462">
                    <a:moveTo>
                      <a:pt x="27710" y="547935"/>
                    </a:moveTo>
                    <a:cubicBezTo>
                      <a:pt x="27710" y="411757"/>
                      <a:pt x="82685" y="121253"/>
                      <a:pt x="218863" y="121253"/>
                    </a:cubicBezTo>
                    <a:cubicBezTo>
                      <a:pt x="352046" y="39280"/>
                      <a:pt x="1704428" y="-1130"/>
                      <a:pt x="2419502" y="24"/>
                    </a:cubicBezTo>
                    <a:lnTo>
                      <a:pt x="3901939" y="13879"/>
                    </a:lnTo>
                    <a:lnTo>
                      <a:pt x="5268293" y="51980"/>
                    </a:lnTo>
                    <a:cubicBezTo>
                      <a:pt x="5531529" y="88925"/>
                      <a:pt x="5414862" y="319147"/>
                      <a:pt x="5453648" y="360242"/>
                    </a:cubicBezTo>
                    <a:cubicBezTo>
                      <a:pt x="5492434" y="401337"/>
                      <a:pt x="5464064" y="471734"/>
                      <a:pt x="5459446" y="575643"/>
                    </a:cubicBezTo>
                    <a:cubicBezTo>
                      <a:pt x="5457513" y="743988"/>
                      <a:pt x="5455582" y="690661"/>
                      <a:pt x="5453649" y="859006"/>
                    </a:cubicBezTo>
                    <a:lnTo>
                      <a:pt x="5514864" y="1229393"/>
                    </a:lnTo>
                    <a:cubicBezTo>
                      <a:pt x="5514864" y="1365571"/>
                      <a:pt x="5362907" y="1475965"/>
                      <a:pt x="5226729" y="1475965"/>
                    </a:cubicBezTo>
                    <a:lnTo>
                      <a:pt x="3375467" y="1482461"/>
                    </a:lnTo>
                    <a:lnTo>
                      <a:pt x="3167648" y="1427043"/>
                    </a:lnTo>
                    <a:lnTo>
                      <a:pt x="2932122" y="1482462"/>
                    </a:lnTo>
                    <a:lnTo>
                      <a:pt x="260427" y="1448256"/>
                    </a:lnTo>
                    <a:cubicBezTo>
                      <a:pt x="124249" y="1448256"/>
                      <a:pt x="0" y="1365571"/>
                      <a:pt x="0" y="1229393"/>
                    </a:cubicBezTo>
                    <a:cubicBezTo>
                      <a:pt x="0" y="900640"/>
                      <a:pt x="69274" y="1001379"/>
                      <a:pt x="27710" y="547935"/>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1" name="Rectangle 15"/>
              <p:cNvSpPr/>
              <p:nvPr/>
            </p:nvSpPr>
            <p:spPr>
              <a:xfrm>
                <a:off x="4914299" y="3796367"/>
                <a:ext cx="5106601" cy="1252229"/>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85446" h="1223094">
                    <a:moveTo>
                      <a:pt x="13855" y="596400"/>
                    </a:moveTo>
                    <a:cubicBezTo>
                      <a:pt x="13855" y="481265"/>
                      <a:pt x="79481" y="152402"/>
                      <a:pt x="194616" y="152402"/>
                    </a:cubicBezTo>
                    <a:cubicBezTo>
                      <a:pt x="421349" y="103585"/>
                      <a:pt x="1083195" y="40260"/>
                      <a:pt x="1512800" y="40260"/>
                    </a:cubicBezTo>
                    <a:cubicBezTo>
                      <a:pt x="1942405" y="40260"/>
                      <a:pt x="2418954" y="6927"/>
                      <a:pt x="2702972" y="0"/>
                    </a:cubicBezTo>
                    <a:lnTo>
                      <a:pt x="3327745" y="54114"/>
                    </a:lnTo>
                    <a:lnTo>
                      <a:pt x="4405751" y="41566"/>
                    </a:lnTo>
                    <a:cubicBezTo>
                      <a:pt x="4520886" y="41566"/>
                      <a:pt x="4780478" y="204174"/>
                      <a:pt x="4780478" y="319309"/>
                    </a:cubicBezTo>
                    <a:cubicBezTo>
                      <a:pt x="4817423" y="601880"/>
                      <a:pt x="4632695" y="704343"/>
                      <a:pt x="4738913" y="1028478"/>
                    </a:cubicBezTo>
                    <a:cubicBezTo>
                      <a:pt x="4738913" y="1143613"/>
                      <a:pt x="4534741" y="1223094"/>
                      <a:pt x="4419606" y="1223094"/>
                    </a:cubicBezTo>
                    <a:lnTo>
                      <a:pt x="3894463" y="1136073"/>
                    </a:lnTo>
                    <a:lnTo>
                      <a:pt x="3367989" y="1177636"/>
                    </a:lnTo>
                    <a:lnTo>
                      <a:pt x="2841517" y="1191491"/>
                    </a:lnTo>
                    <a:lnTo>
                      <a:pt x="2550571" y="1122218"/>
                    </a:lnTo>
                    <a:lnTo>
                      <a:pt x="2231916" y="1191490"/>
                    </a:lnTo>
                    <a:lnTo>
                      <a:pt x="1469917" y="1219199"/>
                    </a:lnTo>
                    <a:lnTo>
                      <a:pt x="208471" y="1223094"/>
                    </a:lnTo>
                    <a:cubicBezTo>
                      <a:pt x="93336" y="1223094"/>
                      <a:pt x="0" y="1129758"/>
                      <a:pt x="0" y="1014623"/>
                    </a:cubicBezTo>
                    <a:cubicBezTo>
                      <a:pt x="0" y="736670"/>
                      <a:pt x="13855" y="874353"/>
                      <a:pt x="13855" y="596400"/>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2" name="Rectangle 15"/>
              <p:cNvSpPr/>
              <p:nvPr/>
            </p:nvSpPr>
            <p:spPr>
              <a:xfrm>
                <a:off x="4810410" y="5366452"/>
                <a:ext cx="5308609" cy="1249317"/>
              </a:xfrm>
              <a:custGeom>
                <a:avLst/>
                <a:gdLst>
                  <a:gd name="connsiteX0" fmla="*/ 0 w 5473301"/>
                  <a:gd name="connsiteY0" fmla="*/ 246572 h 1479403"/>
                  <a:gd name="connsiteX1" fmla="*/ 246572 w 5473301"/>
                  <a:gd name="connsiteY1" fmla="*/ 0 h 1479403"/>
                  <a:gd name="connsiteX2" fmla="*/ 5226729 w 5473301"/>
                  <a:gd name="connsiteY2" fmla="*/ 0 h 1479403"/>
                  <a:gd name="connsiteX3" fmla="*/ 5473301 w 5473301"/>
                  <a:gd name="connsiteY3" fmla="*/ 246572 h 1479403"/>
                  <a:gd name="connsiteX4" fmla="*/ 5473301 w 5473301"/>
                  <a:gd name="connsiteY4" fmla="*/ 1232831 h 1479403"/>
                  <a:gd name="connsiteX5" fmla="*/ 5226729 w 5473301"/>
                  <a:gd name="connsiteY5" fmla="*/ 1479403 h 1479403"/>
                  <a:gd name="connsiteX6" fmla="*/ 246572 w 5473301"/>
                  <a:gd name="connsiteY6" fmla="*/ 1479403 h 1479403"/>
                  <a:gd name="connsiteX7" fmla="*/ 0 w 5473301"/>
                  <a:gd name="connsiteY7" fmla="*/ 1232831 h 1479403"/>
                  <a:gd name="connsiteX8" fmla="*/ 0 w 5473301"/>
                  <a:gd name="connsiteY8" fmla="*/ 246572 h 1479403"/>
                  <a:gd name="connsiteX0-1" fmla="*/ 13855 w 5473301"/>
                  <a:gd name="connsiteY0-2" fmla="*/ 329700 h 1479403"/>
                  <a:gd name="connsiteX1-3" fmla="*/ 246572 w 5473301"/>
                  <a:gd name="connsiteY1-4" fmla="*/ 0 h 1479403"/>
                  <a:gd name="connsiteX2-5" fmla="*/ 5226729 w 5473301"/>
                  <a:gd name="connsiteY2-6" fmla="*/ 0 h 1479403"/>
                  <a:gd name="connsiteX3-7" fmla="*/ 5473301 w 5473301"/>
                  <a:gd name="connsiteY3-8" fmla="*/ 246572 h 1479403"/>
                  <a:gd name="connsiteX4-9" fmla="*/ 5473301 w 5473301"/>
                  <a:gd name="connsiteY4-10" fmla="*/ 1232831 h 1479403"/>
                  <a:gd name="connsiteX5-11" fmla="*/ 5226729 w 5473301"/>
                  <a:gd name="connsiteY5-12" fmla="*/ 1479403 h 1479403"/>
                  <a:gd name="connsiteX6-13" fmla="*/ 246572 w 5473301"/>
                  <a:gd name="connsiteY6-14" fmla="*/ 1479403 h 1479403"/>
                  <a:gd name="connsiteX7-15" fmla="*/ 0 w 5473301"/>
                  <a:gd name="connsiteY7-16" fmla="*/ 1232831 h 1479403"/>
                  <a:gd name="connsiteX8-17" fmla="*/ 13855 w 5473301"/>
                  <a:gd name="connsiteY8-18" fmla="*/ 329700 h 1479403"/>
                  <a:gd name="connsiteX0-19" fmla="*/ 13855 w 5473301"/>
                  <a:gd name="connsiteY0-20" fmla="*/ 329700 h 1479403"/>
                  <a:gd name="connsiteX1-21" fmla="*/ 246572 w 5473301"/>
                  <a:gd name="connsiteY1-22" fmla="*/ 0 h 1479403"/>
                  <a:gd name="connsiteX2-23" fmla="*/ 5226729 w 5473301"/>
                  <a:gd name="connsiteY2-24" fmla="*/ 0 h 1479403"/>
                  <a:gd name="connsiteX3-25" fmla="*/ 5473301 w 5473301"/>
                  <a:gd name="connsiteY3-26" fmla="*/ 246572 h 1479403"/>
                  <a:gd name="connsiteX4-27" fmla="*/ 5473301 w 5473301"/>
                  <a:gd name="connsiteY4-28" fmla="*/ 1232831 h 1479403"/>
                  <a:gd name="connsiteX5-29" fmla="*/ 5226729 w 5473301"/>
                  <a:gd name="connsiteY5-30" fmla="*/ 1479403 h 1479403"/>
                  <a:gd name="connsiteX6-31" fmla="*/ 246572 w 5473301"/>
                  <a:gd name="connsiteY6-32" fmla="*/ 1479403 h 1479403"/>
                  <a:gd name="connsiteX7-33" fmla="*/ 0 w 5473301"/>
                  <a:gd name="connsiteY7-34" fmla="*/ 1232831 h 1479403"/>
                  <a:gd name="connsiteX8-35" fmla="*/ 13855 w 5473301"/>
                  <a:gd name="connsiteY8-36" fmla="*/ 329700 h 1479403"/>
                  <a:gd name="connsiteX0-37" fmla="*/ 13855 w 5473301"/>
                  <a:gd name="connsiteY0-38" fmla="*/ 329700 h 1479403"/>
                  <a:gd name="connsiteX1-39" fmla="*/ 246572 w 5473301"/>
                  <a:gd name="connsiteY1-40" fmla="*/ 0 h 1479403"/>
                  <a:gd name="connsiteX2-41" fmla="*/ 5226729 w 5473301"/>
                  <a:gd name="connsiteY2-42" fmla="*/ 0 h 1479403"/>
                  <a:gd name="connsiteX3-43" fmla="*/ 5473301 w 5473301"/>
                  <a:gd name="connsiteY3-44" fmla="*/ 246572 h 1479403"/>
                  <a:gd name="connsiteX4-45" fmla="*/ 5473301 w 5473301"/>
                  <a:gd name="connsiteY4-46" fmla="*/ 1232831 h 1479403"/>
                  <a:gd name="connsiteX5-47" fmla="*/ 5226729 w 5473301"/>
                  <a:gd name="connsiteY5-48" fmla="*/ 1479403 h 1479403"/>
                  <a:gd name="connsiteX6-49" fmla="*/ 260427 w 5473301"/>
                  <a:gd name="connsiteY6-50" fmla="*/ 1451694 h 1479403"/>
                  <a:gd name="connsiteX7-51" fmla="*/ 0 w 5473301"/>
                  <a:gd name="connsiteY7-52" fmla="*/ 1232831 h 1479403"/>
                  <a:gd name="connsiteX8-53" fmla="*/ 13855 w 5473301"/>
                  <a:gd name="connsiteY8-54" fmla="*/ 329700 h 1479403"/>
                  <a:gd name="connsiteX0-55" fmla="*/ 13855 w 5473301"/>
                  <a:gd name="connsiteY0-56" fmla="*/ 329700 h 1485900"/>
                  <a:gd name="connsiteX1-57" fmla="*/ 246572 w 5473301"/>
                  <a:gd name="connsiteY1-58" fmla="*/ 0 h 1485900"/>
                  <a:gd name="connsiteX2-59" fmla="*/ 5226729 w 5473301"/>
                  <a:gd name="connsiteY2-60" fmla="*/ 0 h 1485900"/>
                  <a:gd name="connsiteX3-61" fmla="*/ 5473301 w 5473301"/>
                  <a:gd name="connsiteY3-62" fmla="*/ 246572 h 1485900"/>
                  <a:gd name="connsiteX4-63" fmla="*/ 5473301 w 5473301"/>
                  <a:gd name="connsiteY4-64" fmla="*/ 1232831 h 1485900"/>
                  <a:gd name="connsiteX5-65" fmla="*/ 5226729 w 5473301"/>
                  <a:gd name="connsiteY5-66" fmla="*/ 1479403 h 1485900"/>
                  <a:gd name="connsiteX6-67" fmla="*/ 2932122 w 5473301"/>
                  <a:gd name="connsiteY6-68" fmla="*/ 1485900 h 1485900"/>
                  <a:gd name="connsiteX7-69" fmla="*/ 260427 w 5473301"/>
                  <a:gd name="connsiteY7-70" fmla="*/ 1451694 h 1485900"/>
                  <a:gd name="connsiteX8-71" fmla="*/ 0 w 5473301"/>
                  <a:gd name="connsiteY8-72" fmla="*/ 1232831 h 1485900"/>
                  <a:gd name="connsiteX9" fmla="*/ 13855 w 5473301"/>
                  <a:gd name="connsiteY9" fmla="*/ 329700 h 1485900"/>
                  <a:gd name="connsiteX0-73" fmla="*/ 13855 w 5473301"/>
                  <a:gd name="connsiteY0-74" fmla="*/ 329700 h 1485900"/>
                  <a:gd name="connsiteX1-75" fmla="*/ 246572 w 5473301"/>
                  <a:gd name="connsiteY1-76" fmla="*/ 0 h 1485900"/>
                  <a:gd name="connsiteX2-77" fmla="*/ 5226729 w 5473301"/>
                  <a:gd name="connsiteY2-78" fmla="*/ 0 h 1485900"/>
                  <a:gd name="connsiteX3-79" fmla="*/ 5473301 w 5473301"/>
                  <a:gd name="connsiteY3-80" fmla="*/ 246572 h 1485900"/>
                  <a:gd name="connsiteX4-81" fmla="*/ 5473301 w 5473301"/>
                  <a:gd name="connsiteY4-82" fmla="*/ 1232831 h 1485900"/>
                  <a:gd name="connsiteX5-83" fmla="*/ 5226729 w 5473301"/>
                  <a:gd name="connsiteY5-84" fmla="*/ 1479403 h 1485900"/>
                  <a:gd name="connsiteX6-85" fmla="*/ 3181503 w 5473301"/>
                  <a:gd name="connsiteY6-86" fmla="*/ 1485899 h 1485900"/>
                  <a:gd name="connsiteX7-87" fmla="*/ 2932122 w 5473301"/>
                  <a:gd name="connsiteY7-88" fmla="*/ 1485900 h 1485900"/>
                  <a:gd name="connsiteX8-89" fmla="*/ 260427 w 5473301"/>
                  <a:gd name="connsiteY8-90" fmla="*/ 1451694 h 1485900"/>
                  <a:gd name="connsiteX9-91" fmla="*/ 0 w 5473301"/>
                  <a:gd name="connsiteY9-92" fmla="*/ 1232831 h 1485900"/>
                  <a:gd name="connsiteX10" fmla="*/ 13855 w 5473301"/>
                  <a:gd name="connsiteY10" fmla="*/ 329700 h 1485900"/>
                  <a:gd name="connsiteX0-93" fmla="*/ 13855 w 5473301"/>
                  <a:gd name="connsiteY0-94" fmla="*/ 329700 h 1485900"/>
                  <a:gd name="connsiteX1-95" fmla="*/ 246572 w 5473301"/>
                  <a:gd name="connsiteY1-96" fmla="*/ 0 h 1485900"/>
                  <a:gd name="connsiteX2-97" fmla="*/ 5226729 w 5473301"/>
                  <a:gd name="connsiteY2-98" fmla="*/ 0 h 1485900"/>
                  <a:gd name="connsiteX3-99" fmla="*/ 5473301 w 5473301"/>
                  <a:gd name="connsiteY3-100" fmla="*/ 246572 h 1485900"/>
                  <a:gd name="connsiteX4-101" fmla="*/ 5473301 w 5473301"/>
                  <a:gd name="connsiteY4-102" fmla="*/ 1232831 h 1485900"/>
                  <a:gd name="connsiteX5-103" fmla="*/ 5226729 w 5473301"/>
                  <a:gd name="connsiteY5-104" fmla="*/ 1479403 h 1485900"/>
                  <a:gd name="connsiteX6-105" fmla="*/ 3375467 w 5473301"/>
                  <a:gd name="connsiteY6-106" fmla="*/ 1485899 h 1485900"/>
                  <a:gd name="connsiteX7-107" fmla="*/ 3181503 w 5473301"/>
                  <a:gd name="connsiteY7-108" fmla="*/ 1485899 h 1485900"/>
                  <a:gd name="connsiteX8-109" fmla="*/ 2932122 w 5473301"/>
                  <a:gd name="connsiteY8-110" fmla="*/ 1485900 h 1485900"/>
                  <a:gd name="connsiteX9-111" fmla="*/ 260427 w 5473301"/>
                  <a:gd name="connsiteY9-112" fmla="*/ 1451694 h 1485900"/>
                  <a:gd name="connsiteX10-113" fmla="*/ 0 w 5473301"/>
                  <a:gd name="connsiteY10-114" fmla="*/ 1232831 h 1485900"/>
                  <a:gd name="connsiteX11" fmla="*/ 13855 w 5473301"/>
                  <a:gd name="connsiteY11" fmla="*/ 329700 h 1485900"/>
                  <a:gd name="connsiteX0-115" fmla="*/ 13855 w 5473301"/>
                  <a:gd name="connsiteY0-116" fmla="*/ 329700 h 1485900"/>
                  <a:gd name="connsiteX1-117" fmla="*/ 246572 w 5473301"/>
                  <a:gd name="connsiteY1-118" fmla="*/ 0 h 1485900"/>
                  <a:gd name="connsiteX2-119" fmla="*/ 5226729 w 5473301"/>
                  <a:gd name="connsiteY2-120" fmla="*/ 0 h 1485900"/>
                  <a:gd name="connsiteX3-121" fmla="*/ 5473301 w 5473301"/>
                  <a:gd name="connsiteY3-122" fmla="*/ 246572 h 1485900"/>
                  <a:gd name="connsiteX4-123" fmla="*/ 5473301 w 5473301"/>
                  <a:gd name="connsiteY4-124" fmla="*/ 1232831 h 1485900"/>
                  <a:gd name="connsiteX5-125" fmla="*/ 5226729 w 5473301"/>
                  <a:gd name="connsiteY5-126" fmla="*/ 1479403 h 1485900"/>
                  <a:gd name="connsiteX6-127" fmla="*/ 3375467 w 5473301"/>
                  <a:gd name="connsiteY6-128" fmla="*/ 1485899 h 1485900"/>
                  <a:gd name="connsiteX7-129" fmla="*/ 3167648 w 5473301"/>
                  <a:gd name="connsiteY7-130" fmla="*/ 1430481 h 1485900"/>
                  <a:gd name="connsiteX8-131" fmla="*/ 2932122 w 5473301"/>
                  <a:gd name="connsiteY8-132" fmla="*/ 1485900 h 1485900"/>
                  <a:gd name="connsiteX9-133" fmla="*/ 260427 w 5473301"/>
                  <a:gd name="connsiteY9-134" fmla="*/ 1451694 h 1485900"/>
                  <a:gd name="connsiteX10-135" fmla="*/ 0 w 5473301"/>
                  <a:gd name="connsiteY10-136" fmla="*/ 1232831 h 1485900"/>
                  <a:gd name="connsiteX11-137" fmla="*/ 13855 w 5473301"/>
                  <a:gd name="connsiteY11-138" fmla="*/ 329700 h 1485900"/>
                  <a:gd name="connsiteX0-139" fmla="*/ 13855 w 5514864"/>
                  <a:gd name="connsiteY0-140" fmla="*/ 329700 h 1485900"/>
                  <a:gd name="connsiteX1-141" fmla="*/ 246572 w 5514864"/>
                  <a:gd name="connsiteY1-142" fmla="*/ 0 h 1485900"/>
                  <a:gd name="connsiteX2-143" fmla="*/ 5226729 w 5514864"/>
                  <a:gd name="connsiteY2-144" fmla="*/ 0 h 1485900"/>
                  <a:gd name="connsiteX3-145" fmla="*/ 5473301 w 5514864"/>
                  <a:gd name="connsiteY3-146" fmla="*/ 246572 h 1485900"/>
                  <a:gd name="connsiteX4-147" fmla="*/ 5514864 w 5514864"/>
                  <a:gd name="connsiteY4-148" fmla="*/ 1232831 h 1485900"/>
                  <a:gd name="connsiteX5-149" fmla="*/ 5226729 w 5514864"/>
                  <a:gd name="connsiteY5-150" fmla="*/ 1479403 h 1485900"/>
                  <a:gd name="connsiteX6-151" fmla="*/ 3375467 w 5514864"/>
                  <a:gd name="connsiteY6-152" fmla="*/ 1485899 h 1485900"/>
                  <a:gd name="connsiteX7-153" fmla="*/ 3167648 w 5514864"/>
                  <a:gd name="connsiteY7-154" fmla="*/ 1430481 h 1485900"/>
                  <a:gd name="connsiteX8-155" fmla="*/ 2932122 w 5514864"/>
                  <a:gd name="connsiteY8-156" fmla="*/ 1485900 h 1485900"/>
                  <a:gd name="connsiteX9-157" fmla="*/ 260427 w 5514864"/>
                  <a:gd name="connsiteY9-158" fmla="*/ 1451694 h 1485900"/>
                  <a:gd name="connsiteX10-159" fmla="*/ 0 w 5514864"/>
                  <a:gd name="connsiteY10-160" fmla="*/ 1232831 h 1485900"/>
                  <a:gd name="connsiteX11-161" fmla="*/ 13855 w 5514864"/>
                  <a:gd name="connsiteY11-162" fmla="*/ 329700 h 1485900"/>
                  <a:gd name="connsiteX0-163" fmla="*/ 13855 w 5514864"/>
                  <a:gd name="connsiteY0-164" fmla="*/ 329700 h 1485900"/>
                  <a:gd name="connsiteX1-165" fmla="*/ 246572 w 5514864"/>
                  <a:gd name="connsiteY1-166" fmla="*/ 0 h 1485900"/>
                  <a:gd name="connsiteX2-167" fmla="*/ 5226729 w 5514864"/>
                  <a:gd name="connsiteY2-168" fmla="*/ 0 h 1485900"/>
                  <a:gd name="connsiteX3-169" fmla="*/ 5501010 w 5514864"/>
                  <a:gd name="connsiteY3-170" fmla="*/ 301990 h 1485900"/>
                  <a:gd name="connsiteX4-171" fmla="*/ 5514864 w 5514864"/>
                  <a:gd name="connsiteY4-172" fmla="*/ 1232831 h 1485900"/>
                  <a:gd name="connsiteX5-173" fmla="*/ 5226729 w 5514864"/>
                  <a:gd name="connsiteY5-174" fmla="*/ 1479403 h 1485900"/>
                  <a:gd name="connsiteX6-175" fmla="*/ 3375467 w 5514864"/>
                  <a:gd name="connsiteY6-176" fmla="*/ 1485899 h 1485900"/>
                  <a:gd name="connsiteX7-177" fmla="*/ 3167648 w 5514864"/>
                  <a:gd name="connsiteY7-178" fmla="*/ 1430481 h 1485900"/>
                  <a:gd name="connsiteX8-179" fmla="*/ 2932122 w 5514864"/>
                  <a:gd name="connsiteY8-180" fmla="*/ 1485900 h 1485900"/>
                  <a:gd name="connsiteX9-181" fmla="*/ 260427 w 5514864"/>
                  <a:gd name="connsiteY9-182" fmla="*/ 1451694 h 1485900"/>
                  <a:gd name="connsiteX10-183" fmla="*/ 0 w 5514864"/>
                  <a:gd name="connsiteY10-184" fmla="*/ 1232831 h 1485900"/>
                  <a:gd name="connsiteX11-185" fmla="*/ 13855 w 5514864"/>
                  <a:gd name="connsiteY11-186" fmla="*/ 329700 h 1485900"/>
                  <a:gd name="connsiteX0-187" fmla="*/ 13855 w 5514864"/>
                  <a:gd name="connsiteY0-188" fmla="*/ 340092 h 1496292"/>
                  <a:gd name="connsiteX1-189" fmla="*/ 246572 w 5514864"/>
                  <a:gd name="connsiteY1-190" fmla="*/ 10392 h 1496292"/>
                  <a:gd name="connsiteX2-191" fmla="*/ 3929648 w 5514864"/>
                  <a:gd name="connsiteY2-192" fmla="*/ 0 h 1496292"/>
                  <a:gd name="connsiteX3-193" fmla="*/ 5226729 w 5514864"/>
                  <a:gd name="connsiteY3-194" fmla="*/ 10392 h 1496292"/>
                  <a:gd name="connsiteX4-195" fmla="*/ 5501010 w 5514864"/>
                  <a:gd name="connsiteY4-196" fmla="*/ 312382 h 1496292"/>
                  <a:gd name="connsiteX5-197" fmla="*/ 5514864 w 5514864"/>
                  <a:gd name="connsiteY5-198" fmla="*/ 1243223 h 1496292"/>
                  <a:gd name="connsiteX6-199" fmla="*/ 5226729 w 5514864"/>
                  <a:gd name="connsiteY6-200" fmla="*/ 1489795 h 1496292"/>
                  <a:gd name="connsiteX7-201" fmla="*/ 3375467 w 5514864"/>
                  <a:gd name="connsiteY7-202" fmla="*/ 1496291 h 1496292"/>
                  <a:gd name="connsiteX8-203" fmla="*/ 3167648 w 5514864"/>
                  <a:gd name="connsiteY8-204" fmla="*/ 1440873 h 1496292"/>
                  <a:gd name="connsiteX9-205" fmla="*/ 2932122 w 5514864"/>
                  <a:gd name="connsiteY9-206" fmla="*/ 1496292 h 1496292"/>
                  <a:gd name="connsiteX10-207" fmla="*/ 260427 w 5514864"/>
                  <a:gd name="connsiteY10-208" fmla="*/ 1462086 h 1496292"/>
                  <a:gd name="connsiteX11-209" fmla="*/ 0 w 5514864"/>
                  <a:gd name="connsiteY11-210" fmla="*/ 1243223 h 1496292"/>
                  <a:gd name="connsiteX12" fmla="*/ 13855 w 5514864"/>
                  <a:gd name="connsiteY12" fmla="*/ 340092 h 1496292"/>
                  <a:gd name="connsiteX0-211" fmla="*/ 13855 w 5514864"/>
                  <a:gd name="connsiteY0-212" fmla="*/ 395511 h 1551711"/>
                  <a:gd name="connsiteX1-213" fmla="*/ 246572 w 5514864"/>
                  <a:gd name="connsiteY1-214" fmla="*/ 65811 h 1551711"/>
                  <a:gd name="connsiteX2-215" fmla="*/ 3901939 w 5514864"/>
                  <a:gd name="connsiteY2-216" fmla="*/ 0 h 1551711"/>
                  <a:gd name="connsiteX3-217" fmla="*/ 5226729 w 5514864"/>
                  <a:gd name="connsiteY3-218" fmla="*/ 65811 h 1551711"/>
                  <a:gd name="connsiteX4-219" fmla="*/ 5501010 w 5514864"/>
                  <a:gd name="connsiteY4-220" fmla="*/ 367801 h 1551711"/>
                  <a:gd name="connsiteX5-221" fmla="*/ 5514864 w 5514864"/>
                  <a:gd name="connsiteY5-222" fmla="*/ 1298642 h 1551711"/>
                  <a:gd name="connsiteX6-223" fmla="*/ 5226729 w 5514864"/>
                  <a:gd name="connsiteY6-224" fmla="*/ 1545214 h 1551711"/>
                  <a:gd name="connsiteX7-225" fmla="*/ 3375467 w 5514864"/>
                  <a:gd name="connsiteY7-226" fmla="*/ 1551710 h 1551711"/>
                  <a:gd name="connsiteX8-227" fmla="*/ 3167648 w 5514864"/>
                  <a:gd name="connsiteY8-228" fmla="*/ 1496292 h 1551711"/>
                  <a:gd name="connsiteX9-229" fmla="*/ 2932122 w 5514864"/>
                  <a:gd name="connsiteY9-230" fmla="*/ 1551711 h 1551711"/>
                  <a:gd name="connsiteX10-231" fmla="*/ 260427 w 5514864"/>
                  <a:gd name="connsiteY10-232" fmla="*/ 1517505 h 1551711"/>
                  <a:gd name="connsiteX11-233" fmla="*/ 0 w 5514864"/>
                  <a:gd name="connsiteY11-234" fmla="*/ 1298642 h 1551711"/>
                  <a:gd name="connsiteX12-235" fmla="*/ 13855 w 5514864"/>
                  <a:gd name="connsiteY12-236" fmla="*/ 395511 h 1551711"/>
                  <a:gd name="connsiteX0-237" fmla="*/ 13855 w 5514864"/>
                  <a:gd name="connsiteY0-238" fmla="*/ 329700 h 1485900"/>
                  <a:gd name="connsiteX1-239" fmla="*/ 246572 w 5514864"/>
                  <a:gd name="connsiteY1-240" fmla="*/ 0 h 1485900"/>
                  <a:gd name="connsiteX2-241" fmla="*/ 3901939 w 5514864"/>
                  <a:gd name="connsiteY2-242" fmla="*/ 17317 h 1485900"/>
                  <a:gd name="connsiteX3-243" fmla="*/ 5226729 w 5514864"/>
                  <a:gd name="connsiteY3-244" fmla="*/ 0 h 1485900"/>
                  <a:gd name="connsiteX4-245" fmla="*/ 5501010 w 5514864"/>
                  <a:gd name="connsiteY4-246" fmla="*/ 301990 h 1485900"/>
                  <a:gd name="connsiteX5-247" fmla="*/ 5514864 w 5514864"/>
                  <a:gd name="connsiteY5-248" fmla="*/ 1232831 h 1485900"/>
                  <a:gd name="connsiteX6-249" fmla="*/ 5226729 w 5514864"/>
                  <a:gd name="connsiteY6-250" fmla="*/ 1479403 h 1485900"/>
                  <a:gd name="connsiteX7-251" fmla="*/ 3375467 w 5514864"/>
                  <a:gd name="connsiteY7-252" fmla="*/ 1485899 h 1485900"/>
                  <a:gd name="connsiteX8-253" fmla="*/ 3167648 w 5514864"/>
                  <a:gd name="connsiteY8-254" fmla="*/ 1430481 h 1485900"/>
                  <a:gd name="connsiteX9-255" fmla="*/ 2932122 w 5514864"/>
                  <a:gd name="connsiteY9-256" fmla="*/ 1485900 h 1485900"/>
                  <a:gd name="connsiteX10-257" fmla="*/ 260427 w 5514864"/>
                  <a:gd name="connsiteY10-258" fmla="*/ 1451694 h 1485900"/>
                  <a:gd name="connsiteX11-259" fmla="*/ 0 w 5514864"/>
                  <a:gd name="connsiteY11-260" fmla="*/ 1232831 h 1485900"/>
                  <a:gd name="connsiteX12-261" fmla="*/ 13855 w 5514864"/>
                  <a:gd name="connsiteY12-262" fmla="*/ 329700 h 1485900"/>
                  <a:gd name="connsiteX0-263" fmla="*/ 13855 w 5514864"/>
                  <a:gd name="connsiteY0-264" fmla="*/ 329700 h 1485900"/>
                  <a:gd name="connsiteX1-265" fmla="*/ 246572 w 5514864"/>
                  <a:gd name="connsiteY1-266" fmla="*/ 0 h 1485900"/>
                  <a:gd name="connsiteX2-267" fmla="*/ 3901939 w 5514864"/>
                  <a:gd name="connsiteY2-268" fmla="*/ 17317 h 1485900"/>
                  <a:gd name="connsiteX3-269" fmla="*/ 5226729 w 5514864"/>
                  <a:gd name="connsiteY3-270" fmla="*/ 0 h 1485900"/>
                  <a:gd name="connsiteX4-271" fmla="*/ 5501010 w 5514864"/>
                  <a:gd name="connsiteY4-272" fmla="*/ 301990 h 1485900"/>
                  <a:gd name="connsiteX5-273" fmla="*/ 5495212 w 5514864"/>
                  <a:gd name="connsiteY5-274" fmla="*/ 807026 h 1485900"/>
                  <a:gd name="connsiteX6-275" fmla="*/ 5514864 w 5514864"/>
                  <a:gd name="connsiteY6-276" fmla="*/ 1232831 h 1485900"/>
                  <a:gd name="connsiteX7-277" fmla="*/ 5226729 w 5514864"/>
                  <a:gd name="connsiteY7-278" fmla="*/ 1479403 h 1485900"/>
                  <a:gd name="connsiteX8-279" fmla="*/ 3375467 w 5514864"/>
                  <a:gd name="connsiteY8-280" fmla="*/ 1485899 h 1485900"/>
                  <a:gd name="connsiteX9-281" fmla="*/ 3167648 w 5514864"/>
                  <a:gd name="connsiteY9-282" fmla="*/ 1430481 h 1485900"/>
                  <a:gd name="connsiteX10-283" fmla="*/ 2932122 w 5514864"/>
                  <a:gd name="connsiteY10-284" fmla="*/ 1485900 h 1485900"/>
                  <a:gd name="connsiteX11-285" fmla="*/ 260427 w 5514864"/>
                  <a:gd name="connsiteY11-286" fmla="*/ 1451694 h 1485900"/>
                  <a:gd name="connsiteX12-287" fmla="*/ 0 w 5514864"/>
                  <a:gd name="connsiteY12-288" fmla="*/ 1232831 h 1485900"/>
                  <a:gd name="connsiteX13" fmla="*/ 13855 w 5514864"/>
                  <a:gd name="connsiteY13" fmla="*/ 329700 h 1485900"/>
                  <a:gd name="connsiteX0-289" fmla="*/ 13855 w 5514864"/>
                  <a:gd name="connsiteY0-290" fmla="*/ 329700 h 1485900"/>
                  <a:gd name="connsiteX1-291" fmla="*/ 246572 w 5514864"/>
                  <a:gd name="connsiteY1-292" fmla="*/ 0 h 1485900"/>
                  <a:gd name="connsiteX2-293" fmla="*/ 3901939 w 5514864"/>
                  <a:gd name="connsiteY2-294" fmla="*/ 17317 h 1485900"/>
                  <a:gd name="connsiteX3-295" fmla="*/ 5226729 w 5514864"/>
                  <a:gd name="connsiteY3-296" fmla="*/ 0 h 1485900"/>
                  <a:gd name="connsiteX4-297" fmla="*/ 5501010 w 5514864"/>
                  <a:gd name="connsiteY4-298" fmla="*/ 301990 h 1485900"/>
                  <a:gd name="connsiteX5-299" fmla="*/ 5453649 w 5514864"/>
                  <a:gd name="connsiteY5-300" fmla="*/ 862444 h 1485900"/>
                  <a:gd name="connsiteX6-301" fmla="*/ 5514864 w 5514864"/>
                  <a:gd name="connsiteY6-302" fmla="*/ 1232831 h 1485900"/>
                  <a:gd name="connsiteX7-303" fmla="*/ 5226729 w 5514864"/>
                  <a:gd name="connsiteY7-304" fmla="*/ 1479403 h 1485900"/>
                  <a:gd name="connsiteX8-305" fmla="*/ 3375467 w 5514864"/>
                  <a:gd name="connsiteY8-306" fmla="*/ 1485899 h 1485900"/>
                  <a:gd name="connsiteX9-307" fmla="*/ 3167648 w 5514864"/>
                  <a:gd name="connsiteY9-308" fmla="*/ 1430481 h 1485900"/>
                  <a:gd name="connsiteX10-309" fmla="*/ 2932122 w 5514864"/>
                  <a:gd name="connsiteY10-310" fmla="*/ 1485900 h 1485900"/>
                  <a:gd name="connsiteX11-311" fmla="*/ 260427 w 5514864"/>
                  <a:gd name="connsiteY11-312" fmla="*/ 1451694 h 1485900"/>
                  <a:gd name="connsiteX12-313" fmla="*/ 0 w 5514864"/>
                  <a:gd name="connsiteY12-314" fmla="*/ 1232831 h 1485900"/>
                  <a:gd name="connsiteX13-315" fmla="*/ 13855 w 5514864"/>
                  <a:gd name="connsiteY13-316" fmla="*/ 329700 h 1485900"/>
                  <a:gd name="connsiteX0-317" fmla="*/ 13855 w 5514864"/>
                  <a:gd name="connsiteY0-318" fmla="*/ 329700 h 1485900"/>
                  <a:gd name="connsiteX1-319" fmla="*/ 246572 w 5514864"/>
                  <a:gd name="connsiteY1-320" fmla="*/ 0 h 1485900"/>
                  <a:gd name="connsiteX2-321" fmla="*/ 2308666 w 5514864"/>
                  <a:gd name="connsiteY2-322" fmla="*/ 3462 h 1485900"/>
                  <a:gd name="connsiteX3-323" fmla="*/ 3901939 w 5514864"/>
                  <a:gd name="connsiteY3-324" fmla="*/ 17317 h 1485900"/>
                  <a:gd name="connsiteX4-325" fmla="*/ 5226729 w 5514864"/>
                  <a:gd name="connsiteY4-326" fmla="*/ 0 h 1485900"/>
                  <a:gd name="connsiteX5-327" fmla="*/ 5501010 w 5514864"/>
                  <a:gd name="connsiteY5-328" fmla="*/ 301990 h 1485900"/>
                  <a:gd name="connsiteX6-329" fmla="*/ 5453649 w 5514864"/>
                  <a:gd name="connsiteY6-330" fmla="*/ 862444 h 1485900"/>
                  <a:gd name="connsiteX7-331" fmla="*/ 5514864 w 5514864"/>
                  <a:gd name="connsiteY7-332" fmla="*/ 1232831 h 1485900"/>
                  <a:gd name="connsiteX8-333" fmla="*/ 5226729 w 5514864"/>
                  <a:gd name="connsiteY8-334" fmla="*/ 1479403 h 1485900"/>
                  <a:gd name="connsiteX9-335" fmla="*/ 3375467 w 5514864"/>
                  <a:gd name="connsiteY9-336" fmla="*/ 1485899 h 1485900"/>
                  <a:gd name="connsiteX10-337" fmla="*/ 3167648 w 5514864"/>
                  <a:gd name="connsiteY10-338" fmla="*/ 1430481 h 1485900"/>
                  <a:gd name="connsiteX11-339" fmla="*/ 2932122 w 5514864"/>
                  <a:gd name="connsiteY11-340" fmla="*/ 1485900 h 1485900"/>
                  <a:gd name="connsiteX12-341" fmla="*/ 260427 w 5514864"/>
                  <a:gd name="connsiteY12-342" fmla="*/ 1451694 h 1485900"/>
                  <a:gd name="connsiteX13-343" fmla="*/ 0 w 5514864"/>
                  <a:gd name="connsiteY13-344" fmla="*/ 1232831 h 1485900"/>
                  <a:gd name="connsiteX14" fmla="*/ 13855 w 5514864"/>
                  <a:gd name="connsiteY14" fmla="*/ 329700 h 1485900"/>
                  <a:gd name="connsiteX0-345" fmla="*/ 13855 w 5514864"/>
                  <a:gd name="connsiteY0-346" fmla="*/ 329700 h 1485900"/>
                  <a:gd name="connsiteX1-347" fmla="*/ 246572 w 5514864"/>
                  <a:gd name="connsiteY1-348" fmla="*/ 0 h 1485900"/>
                  <a:gd name="connsiteX2-349" fmla="*/ 2350230 w 5514864"/>
                  <a:gd name="connsiteY2-350" fmla="*/ 45026 h 1485900"/>
                  <a:gd name="connsiteX3-351" fmla="*/ 3901939 w 5514864"/>
                  <a:gd name="connsiteY3-352" fmla="*/ 17317 h 1485900"/>
                  <a:gd name="connsiteX4-353" fmla="*/ 5226729 w 5514864"/>
                  <a:gd name="connsiteY4-354" fmla="*/ 0 h 1485900"/>
                  <a:gd name="connsiteX5-355" fmla="*/ 5501010 w 5514864"/>
                  <a:gd name="connsiteY5-356" fmla="*/ 301990 h 1485900"/>
                  <a:gd name="connsiteX6-357" fmla="*/ 5453649 w 5514864"/>
                  <a:gd name="connsiteY6-358" fmla="*/ 862444 h 1485900"/>
                  <a:gd name="connsiteX7-359" fmla="*/ 5514864 w 5514864"/>
                  <a:gd name="connsiteY7-360" fmla="*/ 1232831 h 1485900"/>
                  <a:gd name="connsiteX8-361" fmla="*/ 5226729 w 5514864"/>
                  <a:gd name="connsiteY8-362" fmla="*/ 1479403 h 1485900"/>
                  <a:gd name="connsiteX9-363" fmla="*/ 3375467 w 5514864"/>
                  <a:gd name="connsiteY9-364" fmla="*/ 1485899 h 1485900"/>
                  <a:gd name="connsiteX10-365" fmla="*/ 3167648 w 5514864"/>
                  <a:gd name="connsiteY10-366" fmla="*/ 1430481 h 1485900"/>
                  <a:gd name="connsiteX11-367" fmla="*/ 2932122 w 5514864"/>
                  <a:gd name="connsiteY11-368" fmla="*/ 1485900 h 1485900"/>
                  <a:gd name="connsiteX12-369" fmla="*/ 260427 w 5514864"/>
                  <a:gd name="connsiteY12-370" fmla="*/ 1451694 h 1485900"/>
                  <a:gd name="connsiteX13-371" fmla="*/ 0 w 5514864"/>
                  <a:gd name="connsiteY13-372" fmla="*/ 1232831 h 1485900"/>
                  <a:gd name="connsiteX14-373" fmla="*/ 13855 w 5514864"/>
                  <a:gd name="connsiteY14-374" fmla="*/ 329700 h 1485900"/>
                  <a:gd name="connsiteX0-375" fmla="*/ 13855 w 5514864"/>
                  <a:gd name="connsiteY0-376" fmla="*/ 440537 h 1485900"/>
                  <a:gd name="connsiteX1-377" fmla="*/ 246572 w 5514864"/>
                  <a:gd name="connsiteY1-378" fmla="*/ 0 h 1485900"/>
                  <a:gd name="connsiteX2-379" fmla="*/ 2350230 w 5514864"/>
                  <a:gd name="connsiteY2-380" fmla="*/ 45026 h 1485900"/>
                  <a:gd name="connsiteX3-381" fmla="*/ 3901939 w 5514864"/>
                  <a:gd name="connsiteY3-382" fmla="*/ 17317 h 1485900"/>
                  <a:gd name="connsiteX4-383" fmla="*/ 5226729 w 5514864"/>
                  <a:gd name="connsiteY4-384" fmla="*/ 0 h 1485900"/>
                  <a:gd name="connsiteX5-385" fmla="*/ 5501010 w 5514864"/>
                  <a:gd name="connsiteY5-386" fmla="*/ 301990 h 1485900"/>
                  <a:gd name="connsiteX6-387" fmla="*/ 5453649 w 5514864"/>
                  <a:gd name="connsiteY6-388" fmla="*/ 862444 h 1485900"/>
                  <a:gd name="connsiteX7-389" fmla="*/ 5514864 w 5514864"/>
                  <a:gd name="connsiteY7-390" fmla="*/ 1232831 h 1485900"/>
                  <a:gd name="connsiteX8-391" fmla="*/ 5226729 w 5514864"/>
                  <a:gd name="connsiteY8-392" fmla="*/ 1479403 h 1485900"/>
                  <a:gd name="connsiteX9-393" fmla="*/ 3375467 w 5514864"/>
                  <a:gd name="connsiteY9-394" fmla="*/ 1485899 h 1485900"/>
                  <a:gd name="connsiteX10-395" fmla="*/ 3167648 w 5514864"/>
                  <a:gd name="connsiteY10-396" fmla="*/ 1430481 h 1485900"/>
                  <a:gd name="connsiteX11-397" fmla="*/ 2932122 w 5514864"/>
                  <a:gd name="connsiteY11-398" fmla="*/ 1485900 h 1485900"/>
                  <a:gd name="connsiteX12-399" fmla="*/ 260427 w 5514864"/>
                  <a:gd name="connsiteY12-400" fmla="*/ 1451694 h 1485900"/>
                  <a:gd name="connsiteX13-401" fmla="*/ 0 w 5514864"/>
                  <a:gd name="connsiteY13-402" fmla="*/ 1232831 h 1485900"/>
                  <a:gd name="connsiteX14-403" fmla="*/ 13855 w 5514864"/>
                  <a:gd name="connsiteY14-404" fmla="*/ 440537 h 1485900"/>
                  <a:gd name="connsiteX0-405" fmla="*/ 13855 w 5514864"/>
                  <a:gd name="connsiteY0-406" fmla="*/ 440537 h 1485900"/>
                  <a:gd name="connsiteX1-407" fmla="*/ 205008 w 5514864"/>
                  <a:gd name="connsiteY1-408" fmla="*/ 41563 h 1485900"/>
                  <a:gd name="connsiteX2-409" fmla="*/ 2350230 w 5514864"/>
                  <a:gd name="connsiteY2-410" fmla="*/ 45026 h 1485900"/>
                  <a:gd name="connsiteX3-411" fmla="*/ 3901939 w 5514864"/>
                  <a:gd name="connsiteY3-412" fmla="*/ 17317 h 1485900"/>
                  <a:gd name="connsiteX4-413" fmla="*/ 5226729 w 5514864"/>
                  <a:gd name="connsiteY4-414" fmla="*/ 0 h 1485900"/>
                  <a:gd name="connsiteX5-415" fmla="*/ 5501010 w 5514864"/>
                  <a:gd name="connsiteY5-416" fmla="*/ 301990 h 1485900"/>
                  <a:gd name="connsiteX6-417" fmla="*/ 5453649 w 5514864"/>
                  <a:gd name="connsiteY6-418" fmla="*/ 862444 h 1485900"/>
                  <a:gd name="connsiteX7-419" fmla="*/ 5514864 w 5514864"/>
                  <a:gd name="connsiteY7-420" fmla="*/ 1232831 h 1485900"/>
                  <a:gd name="connsiteX8-421" fmla="*/ 5226729 w 5514864"/>
                  <a:gd name="connsiteY8-422" fmla="*/ 1479403 h 1485900"/>
                  <a:gd name="connsiteX9-423" fmla="*/ 3375467 w 5514864"/>
                  <a:gd name="connsiteY9-424" fmla="*/ 1485899 h 1485900"/>
                  <a:gd name="connsiteX10-425" fmla="*/ 3167648 w 5514864"/>
                  <a:gd name="connsiteY10-426" fmla="*/ 1430481 h 1485900"/>
                  <a:gd name="connsiteX11-427" fmla="*/ 2932122 w 5514864"/>
                  <a:gd name="connsiteY11-428" fmla="*/ 1485900 h 1485900"/>
                  <a:gd name="connsiteX12-429" fmla="*/ 260427 w 5514864"/>
                  <a:gd name="connsiteY12-430" fmla="*/ 1451694 h 1485900"/>
                  <a:gd name="connsiteX13-431" fmla="*/ 0 w 5514864"/>
                  <a:gd name="connsiteY13-432" fmla="*/ 1232831 h 1485900"/>
                  <a:gd name="connsiteX14-433" fmla="*/ 13855 w 5514864"/>
                  <a:gd name="connsiteY14-434" fmla="*/ 440537 h 1485900"/>
                  <a:gd name="connsiteX0-435" fmla="*/ 13855 w 5514864"/>
                  <a:gd name="connsiteY0-436" fmla="*/ 440537 h 1485900"/>
                  <a:gd name="connsiteX1-437" fmla="*/ 205008 w 5514864"/>
                  <a:gd name="connsiteY1-438" fmla="*/ 41563 h 1485900"/>
                  <a:gd name="connsiteX2-439" fmla="*/ 2350230 w 5514864"/>
                  <a:gd name="connsiteY2-440" fmla="*/ 45026 h 1485900"/>
                  <a:gd name="connsiteX3-441" fmla="*/ 3901939 w 5514864"/>
                  <a:gd name="connsiteY3-442" fmla="*/ 17317 h 1485900"/>
                  <a:gd name="connsiteX4-443" fmla="*/ 5226729 w 5514864"/>
                  <a:gd name="connsiteY4-444" fmla="*/ 0 h 1485900"/>
                  <a:gd name="connsiteX5-445" fmla="*/ 5501010 w 5514864"/>
                  <a:gd name="connsiteY5-446" fmla="*/ 301990 h 1485900"/>
                  <a:gd name="connsiteX6-447" fmla="*/ 5453649 w 5514864"/>
                  <a:gd name="connsiteY6-448" fmla="*/ 862444 h 1485900"/>
                  <a:gd name="connsiteX7-449" fmla="*/ 5514864 w 5514864"/>
                  <a:gd name="connsiteY7-450" fmla="*/ 1232831 h 1485900"/>
                  <a:gd name="connsiteX8-451" fmla="*/ 5226729 w 5514864"/>
                  <a:gd name="connsiteY8-452" fmla="*/ 1479403 h 1485900"/>
                  <a:gd name="connsiteX9-453" fmla="*/ 3375467 w 5514864"/>
                  <a:gd name="connsiteY9-454" fmla="*/ 1485899 h 1485900"/>
                  <a:gd name="connsiteX10-455" fmla="*/ 3167648 w 5514864"/>
                  <a:gd name="connsiteY10-456" fmla="*/ 1430481 h 1485900"/>
                  <a:gd name="connsiteX11-457" fmla="*/ 2932122 w 5514864"/>
                  <a:gd name="connsiteY11-458" fmla="*/ 1485900 h 1485900"/>
                  <a:gd name="connsiteX12-459" fmla="*/ 260427 w 5514864"/>
                  <a:gd name="connsiteY12-460" fmla="*/ 1451694 h 1485900"/>
                  <a:gd name="connsiteX13-461" fmla="*/ 0 w 5514864"/>
                  <a:gd name="connsiteY13-462" fmla="*/ 1232831 h 1485900"/>
                  <a:gd name="connsiteX14-463" fmla="*/ 13855 w 5514864"/>
                  <a:gd name="connsiteY14-464" fmla="*/ 440537 h 1485900"/>
                  <a:gd name="connsiteX0-465" fmla="*/ 27710 w 5514864"/>
                  <a:gd name="connsiteY0-466" fmla="*/ 551373 h 1485900"/>
                  <a:gd name="connsiteX1-467" fmla="*/ 205008 w 5514864"/>
                  <a:gd name="connsiteY1-468" fmla="*/ 41563 h 1485900"/>
                  <a:gd name="connsiteX2-469" fmla="*/ 2350230 w 5514864"/>
                  <a:gd name="connsiteY2-470" fmla="*/ 45026 h 1485900"/>
                  <a:gd name="connsiteX3-471" fmla="*/ 3901939 w 5514864"/>
                  <a:gd name="connsiteY3-472" fmla="*/ 17317 h 1485900"/>
                  <a:gd name="connsiteX4-473" fmla="*/ 5226729 w 5514864"/>
                  <a:gd name="connsiteY4-474" fmla="*/ 0 h 1485900"/>
                  <a:gd name="connsiteX5-475" fmla="*/ 5501010 w 5514864"/>
                  <a:gd name="connsiteY5-476" fmla="*/ 301990 h 1485900"/>
                  <a:gd name="connsiteX6-477" fmla="*/ 5453649 w 5514864"/>
                  <a:gd name="connsiteY6-478" fmla="*/ 862444 h 1485900"/>
                  <a:gd name="connsiteX7-479" fmla="*/ 5514864 w 5514864"/>
                  <a:gd name="connsiteY7-480" fmla="*/ 1232831 h 1485900"/>
                  <a:gd name="connsiteX8-481" fmla="*/ 5226729 w 5514864"/>
                  <a:gd name="connsiteY8-482" fmla="*/ 1479403 h 1485900"/>
                  <a:gd name="connsiteX9-483" fmla="*/ 3375467 w 5514864"/>
                  <a:gd name="connsiteY9-484" fmla="*/ 1485899 h 1485900"/>
                  <a:gd name="connsiteX10-485" fmla="*/ 3167648 w 5514864"/>
                  <a:gd name="connsiteY10-486" fmla="*/ 1430481 h 1485900"/>
                  <a:gd name="connsiteX11-487" fmla="*/ 2932122 w 5514864"/>
                  <a:gd name="connsiteY11-488" fmla="*/ 1485900 h 1485900"/>
                  <a:gd name="connsiteX12-489" fmla="*/ 260427 w 5514864"/>
                  <a:gd name="connsiteY12-490" fmla="*/ 1451694 h 1485900"/>
                  <a:gd name="connsiteX13-491" fmla="*/ 0 w 5514864"/>
                  <a:gd name="connsiteY13-492" fmla="*/ 1232831 h 1485900"/>
                  <a:gd name="connsiteX14-493" fmla="*/ 27710 w 5514864"/>
                  <a:gd name="connsiteY14-494" fmla="*/ 551373 h 1485900"/>
                  <a:gd name="connsiteX0-495" fmla="*/ 27710 w 5514864"/>
                  <a:gd name="connsiteY0-496" fmla="*/ 551373 h 1485900"/>
                  <a:gd name="connsiteX1-497" fmla="*/ 218863 w 5514864"/>
                  <a:gd name="connsiteY1-498" fmla="*/ 124691 h 1485900"/>
                  <a:gd name="connsiteX2-499" fmla="*/ 2350230 w 5514864"/>
                  <a:gd name="connsiteY2-500" fmla="*/ 45026 h 1485900"/>
                  <a:gd name="connsiteX3-501" fmla="*/ 3901939 w 5514864"/>
                  <a:gd name="connsiteY3-502" fmla="*/ 17317 h 1485900"/>
                  <a:gd name="connsiteX4-503" fmla="*/ 5226729 w 5514864"/>
                  <a:gd name="connsiteY4-504" fmla="*/ 0 h 1485900"/>
                  <a:gd name="connsiteX5-505" fmla="*/ 5501010 w 5514864"/>
                  <a:gd name="connsiteY5-506" fmla="*/ 301990 h 1485900"/>
                  <a:gd name="connsiteX6-507" fmla="*/ 5453649 w 5514864"/>
                  <a:gd name="connsiteY6-508" fmla="*/ 862444 h 1485900"/>
                  <a:gd name="connsiteX7-509" fmla="*/ 5514864 w 5514864"/>
                  <a:gd name="connsiteY7-510" fmla="*/ 1232831 h 1485900"/>
                  <a:gd name="connsiteX8-511" fmla="*/ 5226729 w 5514864"/>
                  <a:gd name="connsiteY8-512" fmla="*/ 1479403 h 1485900"/>
                  <a:gd name="connsiteX9-513" fmla="*/ 3375467 w 5514864"/>
                  <a:gd name="connsiteY9-514" fmla="*/ 1485899 h 1485900"/>
                  <a:gd name="connsiteX10-515" fmla="*/ 3167648 w 5514864"/>
                  <a:gd name="connsiteY10-516" fmla="*/ 1430481 h 1485900"/>
                  <a:gd name="connsiteX11-517" fmla="*/ 2932122 w 5514864"/>
                  <a:gd name="connsiteY11-518" fmla="*/ 1485900 h 1485900"/>
                  <a:gd name="connsiteX12-519" fmla="*/ 260427 w 5514864"/>
                  <a:gd name="connsiteY12-520" fmla="*/ 1451694 h 1485900"/>
                  <a:gd name="connsiteX13-521" fmla="*/ 0 w 5514864"/>
                  <a:gd name="connsiteY13-522" fmla="*/ 1232831 h 1485900"/>
                  <a:gd name="connsiteX14-523" fmla="*/ 27710 w 5514864"/>
                  <a:gd name="connsiteY14-524" fmla="*/ 551373 h 1485900"/>
                  <a:gd name="connsiteX0-525" fmla="*/ 27710 w 5514864"/>
                  <a:gd name="connsiteY0-526" fmla="*/ 534056 h 1468583"/>
                  <a:gd name="connsiteX1-527" fmla="*/ 218863 w 5514864"/>
                  <a:gd name="connsiteY1-528" fmla="*/ 107374 h 1468583"/>
                  <a:gd name="connsiteX2-529" fmla="*/ 2350230 w 5514864"/>
                  <a:gd name="connsiteY2-530" fmla="*/ 27709 h 1468583"/>
                  <a:gd name="connsiteX3-531" fmla="*/ 3901939 w 5514864"/>
                  <a:gd name="connsiteY3-532" fmla="*/ 0 h 1468583"/>
                  <a:gd name="connsiteX4-533" fmla="*/ 5268293 w 5514864"/>
                  <a:gd name="connsiteY4-534" fmla="*/ 38101 h 1468583"/>
                  <a:gd name="connsiteX5-535" fmla="*/ 5501010 w 5514864"/>
                  <a:gd name="connsiteY5-536" fmla="*/ 284673 h 1468583"/>
                  <a:gd name="connsiteX6-537" fmla="*/ 5453649 w 5514864"/>
                  <a:gd name="connsiteY6-538" fmla="*/ 845127 h 1468583"/>
                  <a:gd name="connsiteX7-539" fmla="*/ 5514864 w 5514864"/>
                  <a:gd name="connsiteY7-540" fmla="*/ 1215514 h 1468583"/>
                  <a:gd name="connsiteX8-541" fmla="*/ 5226729 w 5514864"/>
                  <a:gd name="connsiteY8-542" fmla="*/ 1462086 h 1468583"/>
                  <a:gd name="connsiteX9-543" fmla="*/ 3375467 w 5514864"/>
                  <a:gd name="connsiteY9-544" fmla="*/ 1468582 h 1468583"/>
                  <a:gd name="connsiteX10-545" fmla="*/ 3167648 w 5514864"/>
                  <a:gd name="connsiteY10-546" fmla="*/ 1413164 h 1468583"/>
                  <a:gd name="connsiteX11-547" fmla="*/ 2932122 w 5514864"/>
                  <a:gd name="connsiteY11-548" fmla="*/ 1468583 h 1468583"/>
                  <a:gd name="connsiteX12-549" fmla="*/ 260427 w 5514864"/>
                  <a:gd name="connsiteY12-550" fmla="*/ 1434377 h 1468583"/>
                  <a:gd name="connsiteX13-551" fmla="*/ 0 w 5514864"/>
                  <a:gd name="connsiteY13-552" fmla="*/ 1215514 h 1468583"/>
                  <a:gd name="connsiteX14-553" fmla="*/ 27710 w 5514864"/>
                  <a:gd name="connsiteY14-554" fmla="*/ 534056 h 1468583"/>
                  <a:gd name="connsiteX0-555" fmla="*/ 27710 w 5514864"/>
                  <a:gd name="connsiteY0-556" fmla="*/ 534056 h 1468583"/>
                  <a:gd name="connsiteX1-557" fmla="*/ 218863 w 5514864"/>
                  <a:gd name="connsiteY1-558" fmla="*/ 107374 h 1468583"/>
                  <a:gd name="connsiteX2-559" fmla="*/ 2350230 w 5514864"/>
                  <a:gd name="connsiteY2-560" fmla="*/ 27709 h 1468583"/>
                  <a:gd name="connsiteX3-561" fmla="*/ 3901939 w 5514864"/>
                  <a:gd name="connsiteY3-562" fmla="*/ 0 h 1468583"/>
                  <a:gd name="connsiteX4-563" fmla="*/ 5268293 w 5514864"/>
                  <a:gd name="connsiteY4-564" fmla="*/ 38101 h 1468583"/>
                  <a:gd name="connsiteX5-565" fmla="*/ 5453648 w 5514864"/>
                  <a:gd name="connsiteY5-566" fmla="*/ 346363 h 1468583"/>
                  <a:gd name="connsiteX6-567" fmla="*/ 5501010 w 5514864"/>
                  <a:gd name="connsiteY6-568" fmla="*/ 284673 h 1468583"/>
                  <a:gd name="connsiteX7-569" fmla="*/ 5453649 w 5514864"/>
                  <a:gd name="connsiteY7-570" fmla="*/ 845127 h 1468583"/>
                  <a:gd name="connsiteX8-571" fmla="*/ 5514864 w 5514864"/>
                  <a:gd name="connsiteY8-572" fmla="*/ 1215514 h 1468583"/>
                  <a:gd name="connsiteX9-573" fmla="*/ 5226729 w 5514864"/>
                  <a:gd name="connsiteY9-574" fmla="*/ 1462086 h 1468583"/>
                  <a:gd name="connsiteX10-575" fmla="*/ 3375467 w 5514864"/>
                  <a:gd name="connsiteY10-576" fmla="*/ 1468582 h 1468583"/>
                  <a:gd name="connsiteX11-577" fmla="*/ 3167648 w 5514864"/>
                  <a:gd name="connsiteY11-578" fmla="*/ 1413164 h 1468583"/>
                  <a:gd name="connsiteX12-579" fmla="*/ 2932122 w 5514864"/>
                  <a:gd name="connsiteY12-580" fmla="*/ 1468583 h 1468583"/>
                  <a:gd name="connsiteX13-581" fmla="*/ 260427 w 5514864"/>
                  <a:gd name="connsiteY13-582" fmla="*/ 1434377 h 1468583"/>
                  <a:gd name="connsiteX14-583" fmla="*/ 0 w 5514864"/>
                  <a:gd name="connsiteY14-584" fmla="*/ 1215514 h 1468583"/>
                  <a:gd name="connsiteX15" fmla="*/ 27710 w 5514864"/>
                  <a:gd name="connsiteY15" fmla="*/ 534056 h 1468583"/>
                  <a:gd name="connsiteX0-585" fmla="*/ 27710 w 5514864"/>
                  <a:gd name="connsiteY0-586" fmla="*/ 547935 h 1482462"/>
                  <a:gd name="connsiteX1-587" fmla="*/ 218863 w 5514864"/>
                  <a:gd name="connsiteY1-588" fmla="*/ 121253 h 1482462"/>
                  <a:gd name="connsiteX2-589" fmla="*/ 2419502 w 5514864"/>
                  <a:gd name="connsiteY2-590" fmla="*/ 24 h 1482462"/>
                  <a:gd name="connsiteX3-591" fmla="*/ 3901939 w 5514864"/>
                  <a:gd name="connsiteY3-592" fmla="*/ 13879 h 1482462"/>
                  <a:gd name="connsiteX4-593" fmla="*/ 5268293 w 5514864"/>
                  <a:gd name="connsiteY4-594" fmla="*/ 51980 h 1482462"/>
                  <a:gd name="connsiteX5-595" fmla="*/ 5453648 w 5514864"/>
                  <a:gd name="connsiteY5-596" fmla="*/ 360242 h 1482462"/>
                  <a:gd name="connsiteX6-597" fmla="*/ 5501010 w 5514864"/>
                  <a:gd name="connsiteY6-598" fmla="*/ 298552 h 1482462"/>
                  <a:gd name="connsiteX7-599" fmla="*/ 5453649 w 5514864"/>
                  <a:gd name="connsiteY7-600" fmla="*/ 859006 h 1482462"/>
                  <a:gd name="connsiteX8-601" fmla="*/ 5514864 w 5514864"/>
                  <a:gd name="connsiteY8-602" fmla="*/ 1229393 h 1482462"/>
                  <a:gd name="connsiteX9-603" fmla="*/ 5226729 w 5514864"/>
                  <a:gd name="connsiteY9-604" fmla="*/ 1475965 h 1482462"/>
                  <a:gd name="connsiteX10-605" fmla="*/ 3375467 w 5514864"/>
                  <a:gd name="connsiteY10-606" fmla="*/ 1482461 h 1482462"/>
                  <a:gd name="connsiteX11-607" fmla="*/ 3167648 w 5514864"/>
                  <a:gd name="connsiteY11-608" fmla="*/ 1427043 h 1482462"/>
                  <a:gd name="connsiteX12-609" fmla="*/ 2932122 w 5514864"/>
                  <a:gd name="connsiteY12-610" fmla="*/ 1482462 h 1482462"/>
                  <a:gd name="connsiteX13-611" fmla="*/ 260427 w 5514864"/>
                  <a:gd name="connsiteY13-612" fmla="*/ 1448256 h 1482462"/>
                  <a:gd name="connsiteX14-613" fmla="*/ 0 w 5514864"/>
                  <a:gd name="connsiteY14-614" fmla="*/ 1229393 h 1482462"/>
                  <a:gd name="connsiteX15-615" fmla="*/ 27710 w 5514864"/>
                  <a:gd name="connsiteY15-616" fmla="*/ 547935 h 1482462"/>
                  <a:gd name="connsiteX0-617" fmla="*/ 27710 w 5514864"/>
                  <a:gd name="connsiteY0-618" fmla="*/ 547935 h 1482462"/>
                  <a:gd name="connsiteX1-619" fmla="*/ 218863 w 5514864"/>
                  <a:gd name="connsiteY1-620" fmla="*/ 121253 h 1482462"/>
                  <a:gd name="connsiteX2-621" fmla="*/ 2419502 w 5514864"/>
                  <a:gd name="connsiteY2-622" fmla="*/ 24 h 1482462"/>
                  <a:gd name="connsiteX3-623" fmla="*/ 3901939 w 5514864"/>
                  <a:gd name="connsiteY3-624" fmla="*/ 13879 h 1482462"/>
                  <a:gd name="connsiteX4-625" fmla="*/ 5268293 w 5514864"/>
                  <a:gd name="connsiteY4-626" fmla="*/ 51980 h 1482462"/>
                  <a:gd name="connsiteX5-627" fmla="*/ 5453648 w 5514864"/>
                  <a:gd name="connsiteY5-628" fmla="*/ 360242 h 1482462"/>
                  <a:gd name="connsiteX6-629" fmla="*/ 5459446 w 5514864"/>
                  <a:gd name="connsiteY6-630" fmla="*/ 575643 h 1482462"/>
                  <a:gd name="connsiteX7-631" fmla="*/ 5453649 w 5514864"/>
                  <a:gd name="connsiteY7-632" fmla="*/ 859006 h 1482462"/>
                  <a:gd name="connsiteX8-633" fmla="*/ 5514864 w 5514864"/>
                  <a:gd name="connsiteY8-634" fmla="*/ 1229393 h 1482462"/>
                  <a:gd name="connsiteX9-635" fmla="*/ 5226729 w 5514864"/>
                  <a:gd name="connsiteY9-636" fmla="*/ 1475965 h 1482462"/>
                  <a:gd name="connsiteX10-637" fmla="*/ 3375467 w 5514864"/>
                  <a:gd name="connsiteY10-638" fmla="*/ 1482461 h 1482462"/>
                  <a:gd name="connsiteX11-639" fmla="*/ 3167648 w 5514864"/>
                  <a:gd name="connsiteY11-640" fmla="*/ 1427043 h 1482462"/>
                  <a:gd name="connsiteX12-641" fmla="*/ 2932122 w 5514864"/>
                  <a:gd name="connsiteY12-642" fmla="*/ 1482462 h 1482462"/>
                  <a:gd name="connsiteX13-643" fmla="*/ 260427 w 5514864"/>
                  <a:gd name="connsiteY13-644" fmla="*/ 1448256 h 1482462"/>
                  <a:gd name="connsiteX14-645" fmla="*/ 0 w 5514864"/>
                  <a:gd name="connsiteY14-646" fmla="*/ 1229393 h 1482462"/>
                  <a:gd name="connsiteX15-647" fmla="*/ 27710 w 5514864"/>
                  <a:gd name="connsiteY15-648" fmla="*/ 547935 h 1482462"/>
                  <a:gd name="connsiteX0-649" fmla="*/ 27710 w 5514864"/>
                  <a:gd name="connsiteY0-650" fmla="*/ 547935 h 1482462"/>
                  <a:gd name="connsiteX1-651" fmla="*/ 132033 w 5514864"/>
                  <a:gd name="connsiteY1-652" fmla="*/ 121253 h 1482462"/>
                  <a:gd name="connsiteX2-653" fmla="*/ 2419502 w 5514864"/>
                  <a:gd name="connsiteY2-654" fmla="*/ 24 h 1482462"/>
                  <a:gd name="connsiteX3-655" fmla="*/ 3901939 w 5514864"/>
                  <a:gd name="connsiteY3-656" fmla="*/ 13879 h 1482462"/>
                  <a:gd name="connsiteX4-657" fmla="*/ 5268293 w 5514864"/>
                  <a:gd name="connsiteY4-658" fmla="*/ 51980 h 1482462"/>
                  <a:gd name="connsiteX5-659" fmla="*/ 5453648 w 5514864"/>
                  <a:gd name="connsiteY5-660" fmla="*/ 360242 h 1482462"/>
                  <a:gd name="connsiteX6-661" fmla="*/ 5459446 w 5514864"/>
                  <a:gd name="connsiteY6-662" fmla="*/ 575643 h 1482462"/>
                  <a:gd name="connsiteX7-663" fmla="*/ 5453649 w 5514864"/>
                  <a:gd name="connsiteY7-664" fmla="*/ 859006 h 1482462"/>
                  <a:gd name="connsiteX8-665" fmla="*/ 5514864 w 5514864"/>
                  <a:gd name="connsiteY8-666" fmla="*/ 1229393 h 1482462"/>
                  <a:gd name="connsiteX9-667" fmla="*/ 5226729 w 5514864"/>
                  <a:gd name="connsiteY9-668" fmla="*/ 1475965 h 1482462"/>
                  <a:gd name="connsiteX10-669" fmla="*/ 3375467 w 5514864"/>
                  <a:gd name="connsiteY10-670" fmla="*/ 1482461 h 1482462"/>
                  <a:gd name="connsiteX11-671" fmla="*/ 3167648 w 5514864"/>
                  <a:gd name="connsiteY11-672" fmla="*/ 1427043 h 1482462"/>
                  <a:gd name="connsiteX12-673" fmla="*/ 2932122 w 5514864"/>
                  <a:gd name="connsiteY12-674" fmla="*/ 1482462 h 1482462"/>
                  <a:gd name="connsiteX13-675" fmla="*/ 260427 w 5514864"/>
                  <a:gd name="connsiteY13-676" fmla="*/ 1448256 h 1482462"/>
                  <a:gd name="connsiteX14-677" fmla="*/ 0 w 5514864"/>
                  <a:gd name="connsiteY14-678" fmla="*/ 1229393 h 1482462"/>
                  <a:gd name="connsiteX15-679" fmla="*/ 27710 w 5514864"/>
                  <a:gd name="connsiteY15-680" fmla="*/ 547935 h 1482462"/>
                  <a:gd name="connsiteX0-681" fmla="*/ 0 w 5545041"/>
                  <a:gd name="connsiteY0-682" fmla="*/ 611667 h 1482462"/>
                  <a:gd name="connsiteX1-683" fmla="*/ 162210 w 5545041"/>
                  <a:gd name="connsiteY1-684" fmla="*/ 121253 h 1482462"/>
                  <a:gd name="connsiteX2-685" fmla="*/ 2449679 w 5545041"/>
                  <a:gd name="connsiteY2-686" fmla="*/ 24 h 1482462"/>
                  <a:gd name="connsiteX3-687" fmla="*/ 3932116 w 5545041"/>
                  <a:gd name="connsiteY3-688" fmla="*/ 13879 h 1482462"/>
                  <a:gd name="connsiteX4-689" fmla="*/ 5298470 w 5545041"/>
                  <a:gd name="connsiteY4-690" fmla="*/ 51980 h 1482462"/>
                  <a:gd name="connsiteX5-691" fmla="*/ 5483825 w 5545041"/>
                  <a:gd name="connsiteY5-692" fmla="*/ 360242 h 1482462"/>
                  <a:gd name="connsiteX6-693" fmla="*/ 5489623 w 5545041"/>
                  <a:gd name="connsiteY6-694" fmla="*/ 575643 h 1482462"/>
                  <a:gd name="connsiteX7-695" fmla="*/ 5483826 w 5545041"/>
                  <a:gd name="connsiteY7-696" fmla="*/ 859006 h 1482462"/>
                  <a:gd name="connsiteX8-697" fmla="*/ 5545041 w 5545041"/>
                  <a:gd name="connsiteY8-698" fmla="*/ 1229393 h 1482462"/>
                  <a:gd name="connsiteX9-699" fmla="*/ 5256906 w 5545041"/>
                  <a:gd name="connsiteY9-700" fmla="*/ 1475965 h 1482462"/>
                  <a:gd name="connsiteX10-701" fmla="*/ 3405644 w 5545041"/>
                  <a:gd name="connsiteY10-702" fmla="*/ 1482461 h 1482462"/>
                  <a:gd name="connsiteX11-703" fmla="*/ 3197825 w 5545041"/>
                  <a:gd name="connsiteY11-704" fmla="*/ 1427043 h 1482462"/>
                  <a:gd name="connsiteX12-705" fmla="*/ 2962299 w 5545041"/>
                  <a:gd name="connsiteY12-706" fmla="*/ 1482462 h 1482462"/>
                  <a:gd name="connsiteX13-707" fmla="*/ 290604 w 5545041"/>
                  <a:gd name="connsiteY13-708" fmla="*/ 1448256 h 1482462"/>
                  <a:gd name="connsiteX14-709" fmla="*/ 30177 w 5545041"/>
                  <a:gd name="connsiteY14-710" fmla="*/ 1229393 h 1482462"/>
                  <a:gd name="connsiteX15-711" fmla="*/ 0 w 5545041"/>
                  <a:gd name="connsiteY15-712" fmla="*/ 611667 h 1482462"/>
                  <a:gd name="connsiteX0-713" fmla="*/ 0 w 5545041"/>
                  <a:gd name="connsiteY0-714" fmla="*/ 597788 h 1468583"/>
                  <a:gd name="connsiteX1-715" fmla="*/ 162210 w 5545041"/>
                  <a:gd name="connsiteY1-716" fmla="*/ 107374 h 1468583"/>
                  <a:gd name="connsiteX2-717" fmla="*/ 2493094 w 5545041"/>
                  <a:gd name="connsiteY2-718" fmla="*/ 33943 h 1468583"/>
                  <a:gd name="connsiteX3-719" fmla="*/ 3932116 w 5545041"/>
                  <a:gd name="connsiteY3-720" fmla="*/ 0 h 1468583"/>
                  <a:gd name="connsiteX4-721" fmla="*/ 5298470 w 5545041"/>
                  <a:gd name="connsiteY4-722" fmla="*/ 38101 h 1468583"/>
                  <a:gd name="connsiteX5-723" fmla="*/ 5483825 w 5545041"/>
                  <a:gd name="connsiteY5-724" fmla="*/ 346363 h 1468583"/>
                  <a:gd name="connsiteX6-725" fmla="*/ 5489623 w 5545041"/>
                  <a:gd name="connsiteY6-726" fmla="*/ 561764 h 1468583"/>
                  <a:gd name="connsiteX7-727" fmla="*/ 5483826 w 5545041"/>
                  <a:gd name="connsiteY7-728" fmla="*/ 845127 h 1468583"/>
                  <a:gd name="connsiteX8-729" fmla="*/ 5545041 w 5545041"/>
                  <a:gd name="connsiteY8-730" fmla="*/ 1215514 h 1468583"/>
                  <a:gd name="connsiteX9-731" fmla="*/ 5256906 w 5545041"/>
                  <a:gd name="connsiteY9-732" fmla="*/ 1462086 h 1468583"/>
                  <a:gd name="connsiteX10-733" fmla="*/ 3405644 w 5545041"/>
                  <a:gd name="connsiteY10-734" fmla="*/ 1468582 h 1468583"/>
                  <a:gd name="connsiteX11-735" fmla="*/ 3197825 w 5545041"/>
                  <a:gd name="connsiteY11-736" fmla="*/ 1413164 h 1468583"/>
                  <a:gd name="connsiteX12-737" fmla="*/ 2962299 w 5545041"/>
                  <a:gd name="connsiteY12-738" fmla="*/ 1468583 h 1468583"/>
                  <a:gd name="connsiteX13-739" fmla="*/ 290604 w 5545041"/>
                  <a:gd name="connsiteY13-740" fmla="*/ 1434377 h 1468583"/>
                  <a:gd name="connsiteX14-741" fmla="*/ 30177 w 5545041"/>
                  <a:gd name="connsiteY14-742" fmla="*/ 1215514 h 1468583"/>
                  <a:gd name="connsiteX15-743" fmla="*/ 0 w 5545041"/>
                  <a:gd name="connsiteY15-744" fmla="*/ 597788 h 1468583"/>
                  <a:gd name="connsiteX0-745" fmla="*/ 0 w 5545041"/>
                  <a:gd name="connsiteY0-746" fmla="*/ 597788 h 1468583"/>
                  <a:gd name="connsiteX1-747" fmla="*/ 162210 w 5545041"/>
                  <a:gd name="connsiteY1-748" fmla="*/ 107374 h 1468583"/>
                  <a:gd name="connsiteX2-749" fmla="*/ 2493094 w 5545041"/>
                  <a:gd name="connsiteY2-750" fmla="*/ 33943 h 1468583"/>
                  <a:gd name="connsiteX3-751" fmla="*/ 3932116 w 5545041"/>
                  <a:gd name="connsiteY3-752" fmla="*/ 0 h 1468583"/>
                  <a:gd name="connsiteX4-753" fmla="*/ 5298470 w 5545041"/>
                  <a:gd name="connsiteY4-754" fmla="*/ 38101 h 1468583"/>
                  <a:gd name="connsiteX5-755" fmla="*/ 5483825 w 5545041"/>
                  <a:gd name="connsiteY5-756" fmla="*/ 346363 h 1468583"/>
                  <a:gd name="connsiteX6-757" fmla="*/ 5388322 w 5545041"/>
                  <a:gd name="connsiteY6-758" fmla="*/ 641427 h 1468583"/>
                  <a:gd name="connsiteX7-759" fmla="*/ 5483826 w 5545041"/>
                  <a:gd name="connsiteY7-760" fmla="*/ 845127 h 1468583"/>
                  <a:gd name="connsiteX8-761" fmla="*/ 5545041 w 5545041"/>
                  <a:gd name="connsiteY8-762" fmla="*/ 1215514 h 1468583"/>
                  <a:gd name="connsiteX9-763" fmla="*/ 5256906 w 5545041"/>
                  <a:gd name="connsiteY9-764" fmla="*/ 1462086 h 1468583"/>
                  <a:gd name="connsiteX10-765" fmla="*/ 3405644 w 5545041"/>
                  <a:gd name="connsiteY10-766" fmla="*/ 1468582 h 1468583"/>
                  <a:gd name="connsiteX11-767" fmla="*/ 3197825 w 5545041"/>
                  <a:gd name="connsiteY11-768" fmla="*/ 1413164 h 1468583"/>
                  <a:gd name="connsiteX12-769" fmla="*/ 2962299 w 5545041"/>
                  <a:gd name="connsiteY12-770" fmla="*/ 1468583 h 1468583"/>
                  <a:gd name="connsiteX13-771" fmla="*/ 290604 w 5545041"/>
                  <a:gd name="connsiteY13-772" fmla="*/ 1434377 h 1468583"/>
                  <a:gd name="connsiteX14-773" fmla="*/ 30177 w 5545041"/>
                  <a:gd name="connsiteY14-774" fmla="*/ 1215514 h 1468583"/>
                  <a:gd name="connsiteX15-775" fmla="*/ 0 w 5545041"/>
                  <a:gd name="connsiteY15-776" fmla="*/ 597788 h 1468583"/>
                  <a:gd name="connsiteX0-777" fmla="*/ 0 w 5545041"/>
                  <a:gd name="connsiteY0-778" fmla="*/ 597788 h 1468583"/>
                  <a:gd name="connsiteX1-779" fmla="*/ 162210 w 5545041"/>
                  <a:gd name="connsiteY1-780" fmla="*/ 107374 h 1468583"/>
                  <a:gd name="connsiteX2-781" fmla="*/ 2493094 w 5545041"/>
                  <a:gd name="connsiteY2-782" fmla="*/ 33943 h 1468583"/>
                  <a:gd name="connsiteX3-783" fmla="*/ 3932116 w 5545041"/>
                  <a:gd name="connsiteY3-784" fmla="*/ 0 h 1468583"/>
                  <a:gd name="connsiteX4-785" fmla="*/ 5298470 w 5545041"/>
                  <a:gd name="connsiteY4-786" fmla="*/ 38101 h 1468583"/>
                  <a:gd name="connsiteX5-787" fmla="*/ 5483825 w 5545041"/>
                  <a:gd name="connsiteY5-788" fmla="*/ 346363 h 1468583"/>
                  <a:gd name="connsiteX6-789" fmla="*/ 5388322 w 5545041"/>
                  <a:gd name="connsiteY6-790" fmla="*/ 641427 h 1468583"/>
                  <a:gd name="connsiteX7-791" fmla="*/ 5483826 w 5545041"/>
                  <a:gd name="connsiteY7-792" fmla="*/ 845127 h 1468583"/>
                  <a:gd name="connsiteX8-793" fmla="*/ 5545041 w 5545041"/>
                  <a:gd name="connsiteY8-794" fmla="*/ 1215514 h 1468583"/>
                  <a:gd name="connsiteX9-795" fmla="*/ 5126663 w 5545041"/>
                  <a:gd name="connsiteY9-796" fmla="*/ 1462087 h 1468583"/>
                  <a:gd name="connsiteX10-797" fmla="*/ 3405644 w 5545041"/>
                  <a:gd name="connsiteY10-798" fmla="*/ 1468582 h 1468583"/>
                  <a:gd name="connsiteX11-799" fmla="*/ 3197825 w 5545041"/>
                  <a:gd name="connsiteY11-800" fmla="*/ 1413164 h 1468583"/>
                  <a:gd name="connsiteX12-801" fmla="*/ 2962299 w 5545041"/>
                  <a:gd name="connsiteY12-802" fmla="*/ 1468583 h 1468583"/>
                  <a:gd name="connsiteX13-803" fmla="*/ 290604 w 5545041"/>
                  <a:gd name="connsiteY13-804" fmla="*/ 1434377 h 1468583"/>
                  <a:gd name="connsiteX14-805" fmla="*/ 30177 w 5545041"/>
                  <a:gd name="connsiteY14-806" fmla="*/ 1215514 h 1468583"/>
                  <a:gd name="connsiteX15-807" fmla="*/ 0 w 5545041"/>
                  <a:gd name="connsiteY15-808" fmla="*/ 597788 h 1468583"/>
                  <a:gd name="connsiteX0-809" fmla="*/ 0 w 5545041"/>
                  <a:gd name="connsiteY0-810" fmla="*/ 597788 h 1468583"/>
                  <a:gd name="connsiteX1-811" fmla="*/ 162210 w 5545041"/>
                  <a:gd name="connsiteY1-812" fmla="*/ 107374 h 1468583"/>
                  <a:gd name="connsiteX2-813" fmla="*/ 2493094 w 5545041"/>
                  <a:gd name="connsiteY2-814" fmla="*/ 33943 h 1468583"/>
                  <a:gd name="connsiteX3-815" fmla="*/ 3932116 w 5545041"/>
                  <a:gd name="connsiteY3-816" fmla="*/ 0 h 1468583"/>
                  <a:gd name="connsiteX4-817" fmla="*/ 5298470 w 5545041"/>
                  <a:gd name="connsiteY4-818" fmla="*/ 38101 h 1468583"/>
                  <a:gd name="connsiteX5-819" fmla="*/ 5483825 w 5545041"/>
                  <a:gd name="connsiteY5-820" fmla="*/ 346363 h 1468583"/>
                  <a:gd name="connsiteX6-821" fmla="*/ 5388322 w 5545041"/>
                  <a:gd name="connsiteY6-822" fmla="*/ 641427 h 1468583"/>
                  <a:gd name="connsiteX7-823" fmla="*/ 5483826 w 5545041"/>
                  <a:gd name="connsiteY7-824" fmla="*/ 845127 h 1468583"/>
                  <a:gd name="connsiteX8-825" fmla="*/ 5545041 w 5545041"/>
                  <a:gd name="connsiteY8-826" fmla="*/ 1215514 h 1468583"/>
                  <a:gd name="connsiteX9-827" fmla="*/ 5126663 w 5545041"/>
                  <a:gd name="connsiteY9-828" fmla="*/ 1462087 h 1468583"/>
                  <a:gd name="connsiteX10-829" fmla="*/ 3405644 w 5545041"/>
                  <a:gd name="connsiteY10-830" fmla="*/ 1468582 h 1468583"/>
                  <a:gd name="connsiteX11-831" fmla="*/ 2962299 w 5545041"/>
                  <a:gd name="connsiteY11-832" fmla="*/ 1468583 h 1468583"/>
                  <a:gd name="connsiteX12-833" fmla="*/ 290604 w 5545041"/>
                  <a:gd name="connsiteY12-834" fmla="*/ 1434377 h 1468583"/>
                  <a:gd name="connsiteX13-835" fmla="*/ 30177 w 5545041"/>
                  <a:gd name="connsiteY13-836" fmla="*/ 1215514 h 1468583"/>
                  <a:gd name="connsiteX14-837" fmla="*/ 0 w 5545041"/>
                  <a:gd name="connsiteY14-838" fmla="*/ 597788 h 1468583"/>
                  <a:gd name="connsiteX0-839" fmla="*/ 0 w 5545041"/>
                  <a:gd name="connsiteY0-840" fmla="*/ 597788 h 1468583"/>
                  <a:gd name="connsiteX1-841" fmla="*/ 162210 w 5545041"/>
                  <a:gd name="connsiteY1-842" fmla="*/ 107374 h 1468583"/>
                  <a:gd name="connsiteX2-843" fmla="*/ 2493094 w 5545041"/>
                  <a:gd name="connsiteY2-844" fmla="*/ 33943 h 1468583"/>
                  <a:gd name="connsiteX3-845" fmla="*/ 3932116 w 5545041"/>
                  <a:gd name="connsiteY3-846" fmla="*/ 0 h 1468583"/>
                  <a:gd name="connsiteX4-847" fmla="*/ 5298470 w 5545041"/>
                  <a:gd name="connsiteY4-848" fmla="*/ 38101 h 1468583"/>
                  <a:gd name="connsiteX5-849" fmla="*/ 5483825 w 5545041"/>
                  <a:gd name="connsiteY5-850" fmla="*/ 346363 h 1468583"/>
                  <a:gd name="connsiteX6-851" fmla="*/ 5388322 w 5545041"/>
                  <a:gd name="connsiteY6-852" fmla="*/ 641427 h 1468583"/>
                  <a:gd name="connsiteX7-853" fmla="*/ 5483826 w 5545041"/>
                  <a:gd name="connsiteY7-854" fmla="*/ 845127 h 1468583"/>
                  <a:gd name="connsiteX8-855" fmla="*/ 5545041 w 5545041"/>
                  <a:gd name="connsiteY8-856" fmla="*/ 1215514 h 1468583"/>
                  <a:gd name="connsiteX9-857" fmla="*/ 5126663 w 5545041"/>
                  <a:gd name="connsiteY9-858" fmla="*/ 1462087 h 1468583"/>
                  <a:gd name="connsiteX10-859" fmla="*/ 3405644 w 5545041"/>
                  <a:gd name="connsiteY10-860" fmla="*/ 1468582 h 1468583"/>
                  <a:gd name="connsiteX11-861" fmla="*/ 2962299 w 5545041"/>
                  <a:gd name="connsiteY11-862" fmla="*/ 1468583 h 1468583"/>
                  <a:gd name="connsiteX12-863" fmla="*/ 1737824 w 5545041"/>
                  <a:gd name="connsiteY12-864" fmla="*/ 1444682 h 1468583"/>
                  <a:gd name="connsiteX13-865" fmla="*/ 290604 w 5545041"/>
                  <a:gd name="connsiteY13-866" fmla="*/ 1434377 h 1468583"/>
                  <a:gd name="connsiteX14-867" fmla="*/ 30177 w 5545041"/>
                  <a:gd name="connsiteY14-868" fmla="*/ 1215514 h 1468583"/>
                  <a:gd name="connsiteX15-869" fmla="*/ 0 w 5545041"/>
                  <a:gd name="connsiteY15-870" fmla="*/ 597788 h 1468583"/>
                  <a:gd name="connsiteX0-871" fmla="*/ 0 w 5545041"/>
                  <a:gd name="connsiteY0-872" fmla="*/ 597788 h 1468583"/>
                  <a:gd name="connsiteX1-873" fmla="*/ 162210 w 5545041"/>
                  <a:gd name="connsiteY1-874" fmla="*/ 107374 h 1468583"/>
                  <a:gd name="connsiteX2-875" fmla="*/ 2493094 w 5545041"/>
                  <a:gd name="connsiteY2-876" fmla="*/ 33943 h 1468583"/>
                  <a:gd name="connsiteX3-877" fmla="*/ 3932116 w 5545041"/>
                  <a:gd name="connsiteY3-878" fmla="*/ 0 h 1468583"/>
                  <a:gd name="connsiteX4-879" fmla="*/ 5298470 w 5545041"/>
                  <a:gd name="connsiteY4-880" fmla="*/ 38101 h 1468583"/>
                  <a:gd name="connsiteX5-881" fmla="*/ 5483825 w 5545041"/>
                  <a:gd name="connsiteY5-882" fmla="*/ 346363 h 1468583"/>
                  <a:gd name="connsiteX6-883" fmla="*/ 5388322 w 5545041"/>
                  <a:gd name="connsiteY6-884" fmla="*/ 641427 h 1468583"/>
                  <a:gd name="connsiteX7-885" fmla="*/ 5483826 w 5545041"/>
                  <a:gd name="connsiteY7-886" fmla="*/ 845127 h 1468583"/>
                  <a:gd name="connsiteX8-887" fmla="*/ 5545041 w 5545041"/>
                  <a:gd name="connsiteY8-888" fmla="*/ 1215514 h 1468583"/>
                  <a:gd name="connsiteX9-889" fmla="*/ 5126663 w 5545041"/>
                  <a:gd name="connsiteY9-890" fmla="*/ 1462087 h 1468583"/>
                  <a:gd name="connsiteX10-891" fmla="*/ 3405644 w 5545041"/>
                  <a:gd name="connsiteY10-892" fmla="*/ 1468582 h 1468583"/>
                  <a:gd name="connsiteX11-893" fmla="*/ 2962299 w 5545041"/>
                  <a:gd name="connsiteY11-894" fmla="*/ 1468583 h 1468583"/>
                  <a:gd name="connsiteX12-895" fmla="*/ 1853598 w 5545041"/>
                  <a:gd name="connsiteY12-896" fmla="*/ 1380952 h 1468583"/>
                  <a:gd name="connsiteX13-897" fmla="*/ 290604 w 5545041"/>
                  <a:gd name="connsiteY13-898" fmla="*/ 1434377 h 1468583"/>
                  <a:gd name="connsiteX14-899" fmla="*/ 30177 w 5545041"/>
                  <a:gd name="connsiteY14-900" fmla="*/ 1215514 h 1468583"/>
                  <a:gd name="connsiteX15-901" fmla="*/ 0 w 5545041"/>
                  <a:gd name="connsiteY15-902" fmla="*/ 597788 h 1468583"/>
                  <a:gd name="connsiteX0-903" fmla="*/ 0 w 5545041"/>
                  <a:gd name="connsiteY0-904" fmla="*/ 597788 h 1468583"/>
                  <a:gd name="connsiteX1-905" fmla="*/ 162210 w 5545041"/>
                  <a:gd name="connsiteY1-906" fmla="*/ 107374 h 1468583"/>
                  <a:gd name="connsiteX2-907" fmla="*/ 2493094 w 5545041"/>
                  <a:gd name="connsiteY2-908" fmla="*/ 33943 h 1468583"/>
                  <a:gd name="connsiteX3-909" fmla="*/ 3932116 w 5545041"/>
                  <a:gd name="connsiteY3-910" fmla="*/ 0 h 1468583"/>
                  <a:gd name="connsiteX4-911" fmla="*/ 5298470 w 5545041"/>
                  <a:gd name="connsiteY4-912" fmla="*/ 38101 h 1468583"/>
                  <a:gd name="connsiteX5-913" fmla="*/ 5483825 w 5545041"/>
                  <a:gd name="connsiteY5-914" fmla="*/ 346363 h 1468583"/>
                  <a:gd name="connsiteX6-915" fmla="*/ 5388322 w 5545041"/>
                  <a:gd name="connsiteY6-916" fmla="*/ 641427 h 1468583"/>
                  <a:gd name="connsiteX7-917" fmla="*/ 5483826 w 5545041"/>
                  <a:gd name="connsiteY7-918" fmla="*/ 845127 h 1468583"/>
                  <a:gd name="connsiteX8-919" fmla="*/ 5545041 w 5545041"/>
                  <a:gd name="connsiteY8-920" fmla="*/ 1215514 h 1468583"/>
                  <a:gd name="connsiteX9-921" fmla="*/ 5126663 w 5545041"/>
                  <a:gd name="connsiteY9-922" fmla="*/ 1462087 h 1468583"/>
                  <a:gd name="connsiteX10-923" fmla="*/ 3405644 w 5545041"/>
                  <a:gd name="connsiteY10-924" fmla="*/ 1468582 h 1468583"/>
                  <a:gd name="connsiteX11-925" fmla="*/ 2962299 w 5545041"/>
                  <a:gd name="connsiteY11-926" fmla="*/ 1468583 h 1468583"/>
                  <a:gd name="connsiteX12-927" fmla="*/ 1853598 w 5545041"/>
                  <a:gd name="connsiteY12-928" fmla="*/ 1380952 h 1468583"/>
                  <a:gd name="connsiteX13-929" fmla="*/ 290604 w 5545041"/>
                  <a:gd name="connsiteY13-930" fmla="*/ 1434377 h 1468583"/>
                  <a:gd name="connsiteX14-931" fmla="*/ 30177 w 5545041"/>
                  <a:gd name="connsiteY14-932" fmla="*/ 1215514 h 1468583"/>
                  <a:gd name="connsiteX15-933" fmla="*/ 0 w 5545041"/>
                  <a:gd name="connsiteY15-934" fmla="*/ 597788 h 1468583"/>
                  <a:gd name="connsiteX0-935" fmla="*/ 0 w 5545041"/>
                  <a:gd name="connsiteY0-936" fmla="*/ 597788 h 1468583"/>
                  <a:gd name="connsiteX1-937" fmla="*/ 162210 w 5545041"/>
                  <a:gd name="connsiteY1-938" fmla="*/ 107374 h 1468583"/>
                  <a:gd name="connsiteX2-939" fmla="*/ 2493094 w 5545041"/>
                  <a:gd name="connsiteY2-940" fmla="*/ 33943 h 1468583"/>
                  <a:gd name="connsiteX3-941" fmla="*/ 3932116 w 5545041"/>
                  <a:gd name="connsiteY3-942" fmla="*/ 0 h 1468583"/>
                  <a:gd name="connsiteX4-943" fmla="*/ 5298470 w 5545041"/>
                  <a:gd name="connsiteY4-944" fmla="*/ 38101 h 1468583"/>
                  <a:gd name="connsiteX5-945" fmla="*/ 5483825 w 5545041"/>
                  <a:gd name="connsiteY5-946" fmla="*/ 346363 h 1468583"/>
                  <a:gd name="connsiteX6-947" fmla="*/ 5388322 w 5545041"/>
                  <a:gd name="connsiteY6-948" fmla="*/ 641427 h 1468583"/>
                  <a:gd name="connsiteX7-949" fmla="*/ 5483826 w 5545041"/>
                  <a:gd name="connsiteY7-950" fmla="*/ 845127 h 1468583"/>
                  <a:gd name="connsiteX8-951" fmla="*/ 5545041 w 5545041"/>
                  <a:gd name="connsiteY8-952" fmla="*/ 1215514 h 1468583"/>
                  <a:gd name="connsiteX9-953" fmla="*/ 5126663 w 5545041"/>
                  <a:gd name="connsiteY9-954" fmla="*/ 1462087 h 1468583"/>
                  <a:gd name="connsiteX10-955" fmla="*/ 3405644 w 5545041"/>
                  <a:gd name="connsiteY10-956" fmla="*/ 1468582 h 1468583"/>
                  <a:gd name="connsiteX11-957" fmla="*/ 2962299 w 5545041"/>
                  <a:gd name="connsiteY11-958" fmla="*/ 1468583 h 1468583"/>
                  <a:gd name="connsiteX12-959" fmla="*/ 1853598 w 5545041"/>
                  <a:gd name="connsiteY12-960" fmla="*/ 1380952 h 1468583"/>
                  <a:gd name="connsiteX13-961" fmla="*/ 1419449 w 5545041"/>
                  <a:gd name="connsiteY13-962" fmla="*/ 1380952 h 1468583"/>
                  <a:gd name="connsiteX14-963" fmla="*/ 290604 w 5545041"/>
                  <a:gd name="connsiteY14-964" fmla="*/ 1434377 h 1468583"/>
                  <a:gd name="connsiteX15-965" fmla="*/ 30177 w 5545041"/>
                  <a:gd name="connsiteY15-966" fmla="*/ 1215514 h 1468583"/>
                  <a:gd name="connsiteX16" fmla="*/ 0 w 5545041"/>
                  <a:gd name="connsiteY16" fmla="*/ 597788 h 1468583"/>
                  <a:gd name="connsiteX0-967" fmla="*/ 0 w 5545041"/>
                  <a:gd name="connsiteY0-968" fmla="*/ 597788 h 1468583"/>
                  <a:gd name="connsiteX1-969" fmla="*/ 162210 w 5545041"/>
                  <a:gd name="connsiteY1-970" fmla="*/ 107374 h 1468583"/>
                  <a:gd name="connsiteX2-971" fmla="*/ 2493094 w 5545041"/>
                  <a:gd name="connsiteY2-972" fmla="*/ 33943 h 1468583"/>
                  <a:gd name="connsiteX3-973" fmla="*/ 3932116 w 5545041"/>
                  <a:gd name="connsiteY3-974" fmla="*/ 0 h 1468583"/>
                  <a:gd name="connsiteX4-975" fmla="*/ 5298470 w 5545041"/>
                  <a:gd name="connsiteY4-976" fmla="*/ 38101 h 1468583"/>
                  <a:gd name="connsiteX5-977" fmla="*/ 5483825 w 5545041"/>
                  <a:gd name="connsiteY5-978" fmla="*/ 346363 h 1468583"/>
                  <a:gd name="connsiteX6-979" fmla="*/ 5388322 w 5545041"/>
                  <a:gd name="connsiteY6-980" fmla="*/ 641427 h 1468583"/>
                  <a:gd name="connsiteX7-981" fmla="*/ 5483826 w 5545041"/>
                  <a:gd name="connsiteY7-982" fmla="*/ 845127 h 1468583"/>
                  <a:gd name="connsiteX8-983" fmla="*/ 5545041 w 5545041"/>
                  <a:gd name="connsiteY8-984" fmla="*/ 1215514 h 1468583"/>
                  <a:gd name="connsiteX9-985" fmla="*/ 5126663 w 5545041"/>
                  <a:gd name="connsiteY9-986" fmla="*/ 1462087 h 1468583"/>
                  <a:gd name="connsiteX10-987" fmla="*/ 3405644 w 5545041"/>
                  <a:gd name="connsiteY10-988" fmla="*/ 1468582 h 1468583"/>
                  <a:gd name="connsiteX11-989" fmla="*/ 2962299 w 5545041"/>
                  <a:gd name="connsiteY11-990" fmla="*/ 1468583 h 1468583"/>
                  <a:gd name="connsiteX12-991" fmla="*/ 1853598 w 5545041"/>
                  <a:gd name="connsiteY12-992" fmla="*/ 1380952 h 1468583"/>
                  <a:gd name="connsiteX13-993" fmla="*/ 1491807 w 5545041"/>
                  <a:gd name="connsiteY13-994" fmla="*/ 1444682 h 1468583"/>
                  <a:gd name="connsiteX14-995" fmla="*/ 290604 w 5545041"/>
                  <a:gd name="connsiteY14-996" fmla="*/ 1434377 h 1468583"/>
                  <a:gd name="connsiteX15-997" fmla="*/ 30177 w 5545041"/>
                  <a:gd name="connsiteY15-998" fmla="*/ 1215514 h 1468583"/>
                  <a:gd name="connsiteX16-999" fmla="*/ 0 w 5545041"/>
                  <a:gd name="connsiteY16-1000" fmla="*/ 597788 h 1468583"/>
                  <a:gd name="connsiteX0-1001" fmla="*/ 0 w 5545041"/>
                  <a:gd name="connsiteY0-1002" fmla="*/ 597788 h 1468583"/>
                  <a:gd name="connsiteX1-1003" fmla="*/ 162210 w 5545041"/>
                  <a:gd name="connsiteY1-1004" fmla="*/ 107374 h 1468583"/>
                  <a:gd name="connsiteX2-1005" fmla="*/ 2493094 w 5545041"/>
                  <a:gd name="connsiteY2-1006" fmla="*/ 33943 h 1468583"/>
                  <a:gd name="connsiteX3-1007" fmla="*/ 3932116 w 5545041"/>
                  <a:gd name="connsiteY3-1008" fmla="*/ 0 h 1468583"/>
                  <a:gd name="connsiteX4-1009" fmla="*/ 5298470 w 5545041"/>
                  <a:gd name="connsiteY4-1010" fmla="*/ 38101 h 1468583"/>
                  <a:gd name="connsiteX5-1011" fmla="*/ 5483825 w 5545041"/>
                  <a:gd name="connsiteY5-1012" fmla="*/ 346363 h 1468583"/>
                  <a:gd name="connsiteX6-1013" fmla="*/ 5388322 w 5545041"/>
                  <a:gd name="connsiteY6-1014" fmla="*/ 641427 h 1468583"/>
                  <a:gd name="connsiteX7-1015" fmla="*/ 5483826 w 5545041"/>
                  <a:gd name="connsiteY7-1016" fmla="*/ 845127 h 1468583"/>
                  <a:gd name="connsiteX8-1017" fmla="*/ 5545041 w 5545041"/>
                  <a:gd name="connsiteY8-1018" fmla="*/ 1215514 h 1468583"/>
                  <a:gd name="connsiteX9-1019" fmla="*/ 5126663 w 5545041"/>
                  <a:gd name="connsiteY9-1020" fmla="*/ 1462087 h 1468583"/>
                  <a:gd name="connsiteX10-1021" fmla="*/ 3854264 w 5545041"/>
                  <a:gd name="connsiteY10-1022" fmla="*/ 1452650 h 1468583"/>
                  <a:gd name="connsiteX11-1023" fmla="*/ 2962299 w 5545041"/>
                  <a:gd name="connsiteY11-1024" fmla="*/ 1468583 h 1468583"/>
                  <a:gd name="connsiteX12-1025" fmla="*/ 1853598 w 5545041"/>
                  <a:gd name="connsiteY12-1026" fmla="*/ 1380952 h 1468583"/>
                  <a:gd name="connsiteX13-1027" fmla="*/ 1491807 w 5545041"/>
                  <a:gd name="connsiteY13-1028" fmla="*/ 1444682 h 1468583"/>
                  <a:gd name="connsiteX14-1029" fmla="*/ 290604 w 5545041"/>
                  <a:gd name="connsiteY14-1030" fmla="*/ 1434377 h 1468583"/>
                  <a:gd name="connsiteX15-1031" fmla="*/ 30177 w 5545041"/>
                  <a:gd name="connsiteY15-1032" fmla="*/ 1215514 h 1468583"/>
                  <a:gd name="connsiteX16-1033" fmla="*/ 0 w 5545041"/>
                  <a:gd name="connsiteY16-1034" fmla="*/ 597788 h 1468583"/>
                  <a:gd name="connsiteX0-1035" fmla="*/ 0 w 5545041"/>
                  <a:gd name="connsiteY0-1036" fmla="*/ 565923 h 1436718"/>
                  <a:gd name="connsiteX1-1037" fmla="*/ 162210 w 5545041"/>
                  <a:gd name="connsiteY1-1038" fmla="*/ 75509 h 1436718"/>
                  <a:gd name="connsiteX2-1039" fmla="*/ 2493094 w 5545041"/>
                  <a:gd name="connsiteY2-1040" fmla="*/ 2078 h 1436718"/>
                  <a:gd name="connsiteX3-1041" fmla="*/ 4018947 w 5545041"/>
                  <a:gd name="connsiteY3-1042" fmla="*/ 0 h 1436718"/>
                  <a:gd name="connsiteX4-1043" fmla="*/ 5298470 w 5545041"/>
                  <a:gd name="connsiteY4-1044" fmla="*/ 6236 h 1436718"/>
                  <a:gd name="connsiteX5-1045" fmla="*/ 5483825 w 5545041"/>
                  <a:gd name="connsiteY5-1046" fmla="*/ 314498 h 1436718"/>
                  <a:gd name="connsiteX6-1047" fmla="*/ 5388322 w 5545041"/>
                  <a:gd name="connsiteY6-1048" fmla="*/ 609562 h 1436718"/>
                  <a:gd name="connsiteX7-1049" fmla="*/ 5483826 w 5545041"/>
                  <a:gd name="connsiteY7-1050" fmla="*/ 813262 h 1436718"/>
                  <a:gd name="connsiteX8-1051" fmla="*/ 5545041 w 5545041"/>
                  <a:gd name="connsiteY8-1052" fmla="*/ 1183649 h 1436718"/>
                  <a:gd name="connsiteX9-1053" fmla="*/ 5126663 w 5545041"/>
                  <a:gd name="connsiteY9-1054" fmla="*/ 1430222 h 1436718"/>
                  <a:gd name="connsiteX10-1055" fmla="*/ 3854264 w 5545041"/>
                  <a:gd name="connsiteY10-1056" fmla="*/ 1420785 h 1436718"/>
                  <a:gd name="connsiteX11-1057" fmla="*/ 2962299 w 5545041"/>
                  <a:gd name="connsiteY11-1058" fmla="*/ 1436718 h 1436718"/>
                  <a:gd name="connsiteX12-1059" fmla="*/ 1853598 w 5545041"/>
                  <a:gd name="connsiteY12-1060" fmla="*/ 1349087 h 1436718"/>
                  <a:gd name="connsiteX13-1061" fmla="*/ 1491807 w 5545041"/>
                  <a:gd name="connsiteY13-1062" fmla="*/ 1412817 h 1436718"/>
                  <a:gd name="connsiteX14-1063" fmla="*/ 290604 w 5545041"/>
                  <a:gd name="connsiteY14-1064" fmla="*/ 1402512 h 1436718"/>
                  <a:gd name="connsiteX15-1065" fmla="*/ 30177 w 5545041"/>
                  <a:gd name="connsiteY15-1066" fmla="*/ 1183649 h 1436718"/>
                  <a:gd name="connsiteX16-1067" fmla="*/ 0 w 5545041"/>
                  <a:gd name="connsiteY16-1068" fmla="*/ 565923 h 14367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1" y="connsiteY9-92"/>
                  </a:cxn>
                  <a:cxn ang="0">
                    <a:pos x="connsiteX10-113" y="connsiteY10-114"/>
                  </a:cxn>
                  <a:cxn ang="0">
                    <a:pos x="connsiteX11-137" y="connsiteY11-138"/>
                  </a:cxn>
                  <a:cxn ang="0">
                    <a:pos x="connsiteX12-235" y="connsiteY12-236"/>
                  </a:cxn>
                  <a:cxn ang="0">
                    <a:pos x="connsiteX13-315" y="connsiteY13-316"/>
                  </a:cxn>
                  <a:cxn ang="0">
                    <a:pos x="connsiteX14-373" y="connsiteY14-374"/>
                  </a:cxn>
                  <a:cxn ang="0">
                    <a:pos x="connsiteX15-615" y="connsiteY15-616"/>
                  </a:cxn>
                  <a:cxn ang="0">
                    <a:pos x="connsiteX16-999" y="connsiteY16-1000"/>
                  </a:cxn>
                </a:cxnLst>
                <a:rect l="l" t="t" r="r" b="b"/>
                <a:pathLst>
                  <a:path w="5545041" h="1436718">
                    <a:moveTo>
                      <a:pt x="0" y="565923"/>
                    </a:moveTo>
                    <a:cubicBezTo>
                      <a:pt x="0" y="429745"/>
                      <a:pt x="26032" y="75509"/>
                      <a:pt x="162210" y="75509"/>
                    </a:cubicBezTo>
                    <a:cubicBezTo>
                      <a:pt x="295393" y="-6464"/>
                      <a:pt x="1778020" y="924"/>
                      <a:pt x="2493094" y="2078"/>
                    </a:cubicBezTo>
                    <a:lnTo>
                      <a:pt x="4018947" y="0"/>
                    </a:lnTo>
                    <a:lnTo>
                      <a:pt x="5298470" y="6236"/>
                    </a:lnTo>
                    <a:cubicBezTo>
                      <a:pt x="5561706" y="43181"/>
                      <a:pt x="5445039" y="273403"/>
                      <a:pt x="5483825" y="314498"/>
                    </a:cubicBezTo>
                    <a:cubicBezTo>
                      <a:pt x="5522611" y="355593"/>
                      <a:pt x="5392940" y="505653"/>
                      <a:pt x="5388322" y="609562"/>
                    </a:cubicBezTo>
                    <a:cubicBezTo>
                      <a:pt x="5386389" y="777907"/>
                      <a:pt x="5485759" y="644917"/>
                      <a:pt x="5483826" y="813262"/>
                    </a:cubicBezTo>
                    <a:lnTo>
                      <a:pt x="5545041" y="1183649"/>
                    </a:lnTo>
                    <a:cubicBezTo>
                      <a:pt x="5545041" y="1319827"/>
                      <a:pt x="5262841" y="1430222"/>
                      <a:pt x="5126663" y="1430222"/>
                    </a:cubicBezTo>
                    <a:lnTo>
                      <a:pt x="3854264" y="1420785"/>
                    </a:lnTo>
                    <a:lnTo>
                      <a:pt x="2962299" y="1436718"/>
                    </a:lnTo>
                    <a:cubicBezTo>
                      <a:pt x="2592732" y="1407508"/>
                      <a:pt x="2107393" y="1426095"/>
                      <a:pt x="1853598" y="1349087"/>
                    </a:cubicBezTo>
                    <a:lnTo>
                      <a:pt x="1491807" y="1412817"/>
                    </a:lnTo>
                    <a:lnTo>
                      <a:pt x="290604" y="1402512"/>
                    </a:lnTo>
                    <a:cubicBezTo>
                      <a:pt x="154426" y="1402512"/>
                      <a:pt x="30177" y="1319827"/>
                      <a:pt x="30177" y="1183649"/>
                    </a:cubicBezTo>
                    <a:cubicBezTo>
                      <a:pt x="30177" y="854896"/>
                      <a:pt x="41564" y="1019367"/>
                      <a:pt x="0" y="565923"/>
                    </a:cubicBezTo>
                    <a:close/>
                  </a:path>
                </a:pathLst>
              </a:custGeom>
              <a:solidFill>
                <a:srgbClr val="92D050"/>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sp>
            <p:nvSpPr>
              <p:cNvPr id="223" name="Rectangle 15"/>
              <p:cNvSpPr/>
              <p:nvPr/>
            </p:nvSpPr>
            <p:spPr>
              <a:xfrm>
                <a:off x="5055530" y="5454322"/>
                <a:ext cx="4839815" cy="1051888"/>
              </a:xfrm>
              <a:custGeom>
                <a:avLst/>
                <a:gdLst>
                  <a:gd name="connsiteX0" fmla="*/ 0 w 4628077"/>
                  <a:gd name="connsiteY0" fmla="*/ 208471 h 1250801"/>
                  <a:gd name="connsiteX1" fmla="*/ 208471 w 4628077"/>
                  <a:gd name="connsiteY1" fmla="*/ 0 h 1250801"/>
                  <a:gd name="connsiteX2" fmla="*/ 4419606 w 4628077"/>
                  <a:gd name="connsiteY2" fmla="*/ 0 h 1250801"/>
                  <a:gd name="connsiteX3" fmla="*/ 4628077 w 4628077"/>
                  <a:gd name="connsiteY3" fmla="*/ 208471 h 1250801"/>
                  <a:gd name="connsiteX4" fmla="*/ 4628077 w 4628077"/>
                  <a:gd name="connsiteY4" fmla="*/ 1042330 h 1250801"/>
                  <a:gd name="connsiteX5" fmla="*/ 4419606 w 4628077"/>
                  <a:gd name="connsiteY5" fmla="*/ 1250801 h 1250801"/>
                  <a:gd name="connsiteX6" fmla="*/ 208471 w 4628077"/>
                  <a:gd name="connsiteY6" fmla="*/ 1250801 h 1250801"/>
                  <a:gd name="connsiteX7" fmla="*/ 0 w 4628077"/>
                  <a:gd name="connsiteY7" fmla="*/ 1042330 h 1250801"/>
                  <a:gd name="connsiteX8" fmla="*/ 0 w 4628077"/>
                  <a:gd name="connsiteY8" fmla="*/ 208471 h 1250801"/>
                  <a:gd name="connsiteX0-1" fmla="*/ 96982 w 4628077"/>
                  <a:gd name="connsiteY0-2" fmla="*/ 291598 h 1250801"/>
                  <a:gd name="connsiteX1-3" fmla="*/ 208471 w 4628077"/>
                  <a:gd name="connsiteY1-4" fmla="*/ 0 h 1250801"/>
                  <a:gd name="connsiteX2-5" fmla="*/ 4419606 w 4628077"/>
                  <a:gd name="connsiteY2-6" fmla="*/ 0 h 1250801"/>
                  <a:gd name="connsiteX3-7" fmla="*/ 4628077 w 4628077"/>
                  <a:gd name="connsiteY3-8" fmla="*/ 208471 h 1250801"/>
                  <a:gd name="connsiteX4-9" fmla="*/ 4628077 w 4628077"/>
                  <a:gd name="connsiteY4-10" fmla="*/ 1042330 h 1250801"/>
                  <a:gd name="connsiteX5-11" fmla="*/ 4419606 w 4628077"/>
                  <a:gd name="connsiteY5-12" fmla="*/ 1250801 h 1250801"/>
                  <a:gd name="connsiteX6-13" fmla="*/ 208471 w 4628077"/>
                  <a:gd name="connsiteY6-14" fmla="*/ 1250801 h 1250801"/>
                  <a:gd name="connsiteX7-15" fmla="*/ 0 w 4628077"/>
                  <a:gd name="connsiteY7-16" fmla="*/ 1042330 h 1250801"/>
                  <a:gd name="connsiteX8-17" fmla="*/ 96982 w 4628077"/>
                  <a:gd name="connsiteY8-18" fmla="*/ 291598 h 1250801"/>
                  <a:gd name="connsiteX0-19" fmla="*/ 96982 w 4628077"/>
                  <a:gd name="connsiteY0-20" fmla="*/ 291600 h 1250803"/>
                  <a:gd name="connsiteX1-21" fmla="*/ 208471 w 4628077"/>
                  <a:gd name="connsiteY1-22" fmla="*/ 2 h 1250803"/>
                  <a:gd name="connsiteX2-23" fmla="*/ 2689117 w 4628077"/>
                  <a:gd name="connsiteY2-24" fmla="*/ 0 h 1250803"/>
                  <a:gd name="connsiteX3-25" fmla="*/ 4419606 w 4628077"/>
                  <a:gd name="connsiteY3-26" fmla="*/ 2 h 1250803"/>
                  <a:gd name="connsiteX4-27" fmla="*/ 4628077 w 4628077"/>
                  <a:gd name="connsiteY4-28" fmla="*/ 208473 h 1250803"/>
                  <a:gd name="connsiteX5-29" fmla="*/ 4628077 w 4628077"/>
                  <a:gd name="connsiteY5-30" fmla="*/ 1042332 h 1250803"/>
                  <a:gd name="connsiteX6-31" fmla="*/ 4419606 w 4628077"/>
                  <a:gd name="connsiteY6-32" fmla="*/ 1250803 h 1250803"/>
                  <a:gd name="connsiteX7-33" fmla="*/ 208471 w 4628077"/>
                  <a:gd name="connsiteY7-34" fmla="*/ 1250803 h 1250803"/>
                  <a:gd name="connsiteX8-35" fmla="*/ 0 w 4628077"/>
                  <a:gd name="connsiteY8-36" fmla="*/ 1042332 h 1250803"/>
                  <a:gd name="connsiteX9" fmla="*/ 96982 w 4628077"/>
                  <a:gd name="connsiteY9" fmla="*/ 291600 h 1250803"/>
                  <a:gd name="connsiteX0-37" fmla="*/ 96982 w 4628077"/>
                  <a:gd name="connsiteY0-38" fmla="*/ 291598 h 1250801"/>
                  <a:gd name="connsiteX1-39" fmla="*/ 208471 w 4628077"/>
                  <a:gd name="connsiteY1-40" fmla="*/ 0 h 1250801"/>
                  <a:gd name="connsiteX2-41" fmla="*/ 2689117 w 4628077"/>
                  <a:gd name="connsiteY2-42" fmla="*/ 83125 h 1250801"/>
                  <a:gd name="connsiteX3-43" fmla="*/ 4419606 w 4628077"/>
                  <a:gd name="connsiteY3-44" fmla="*/ 0 h 1250801"/>
                  <a:gd name="connsiteX4-45" fmla="*/ 4628077 w 4628077"/>
                  <a:gd name="connsiteY4-46" fmla="*/ 208471 h 1250801"/>
                  <a:gd name="connsiteX5-47" fmla="*/ 4628077 w 4628077"/>
                  <a:gd name="connsiteY5-48" fmla="*/ 1042330 h 1250801"/>
                  <a:gd name="connsiteX6-49" fmla="*/ 4419606 w 4628077"/>
                  <a:gd name="connsiteY6-50" fmla="*/ 1250801 h 1250801"/>
                  <a:gd name="connsiteX7-51" fmla="*/ 208471 w 4628077"/>
                  <a:gd name="connsiteY7-52" fmla="*/ 1250801 h 1250801"/>
                  <a:gd name="connsiteX8-53" fmla="*/ 0 w 4628077"/>
                  <a:gd name="connsiteY8-54" fmla="*/ 1042330 h 1250801"/>
                  <a:gd name="connsiteX9-55" fmla="*/ 96982 w 4628077"/>
                  <a:gd name="connsiteY9-56" fmla="*/ 291598 h 1250801"/>
                  <a:gd name="connsiteX0-57" fmla="*/ 96982 w 4628077"/>
                  <a:gd name="connsiteY0-58" fmla="*/ 291598 h 1250801"/>
                  <a:gd name="connsiteX1-59" fmla="*/ 277743 w 4628077"/>
                  <a:gd name="connsiteY1-60" fmla="*/ 0 h 1250801"/>
                  <a:gd name="connsiteX2-61" fmla="*/ 2689117 w 4628077"/>
                  <a:gd name="connsiteY2-62" fmla="*/ 83125 h 1250801"/>
                  <a:gd name="connsiteX3-63" fmla="*/ 4419606 w 4628077"/>
                  <a:gd name="connsiteY3-64" fmla="*/ 0 h 1250801"/>
                  <a:gd name="connsiteX4-65" fmla="*/ 4628077 w 4628077"/>
                  <a:gd name="connsiteY4-66" fmla="*/ 208471 h 1250801"/>
                  <a:gd name="connsiteX5-67" fmla="*/ 4628077 w 4628077"/>
                  <a:gd name="connsiteY5-68" fmla="*/ 1042330 h 1250801"/>
                  <a:gd name="connsiteX6-69" fmla="*/ 4419606 w 4628077"/>
                  <a:gd name="connsiteY6-70" fmla="*/ 1250801 h 1250801"/>
                  <a:gd name="connsiteX7-71" fmla="*/ 208471 w 4628077"/>
                  <a:gd name="connsiteY7-72" fmla="*/ 1250801 h 1250801"/>
                  <a:gd name="connsiteX8-73" fmla="*/ 0 w 4628077"/>
                  <a:gd name="connsiteY8-74" fmla="*/ 1042330 h 1250801"/>
                  <a:gd name="connsiteX9-75" fmla="*/ 96982 w 4628077"/>
                  <a:gd name="connsiteY9-76" fmla="*/ 291598 h 1250801"/>
                  <a:gd name="connsiteX0-77" fmla="*/ 96982 w 4628077"/>
                  <a:gd name="connsiteY0-78" fmla="*/ 291598 h 1250801"/>
                  <a:gd name="connsiteX1-79" fmla="*/ 277743 w 4628077"/>
                  <a:gd name="connsiteY1-80" fmla="*/ 0 h 1250801"/>
                  <a:gd name="connsiteX2-81" fmla="*/ 2689117 w 4628077"/>
                  <a:gd name="connsiteY2-82" fmla="*/ 83125 h 1250801"/>
                  <a:gd name="connsiteX3-83" fmla="*/ 4419606 w 4628077"/>
                  <a:gd name="connsiteY3-84" fmla="*/ 0 h 1250801"/>
                  <a:gd name="connsiteX4-85" fmla="*/ 4628077 w 4628077"/>
                  <a:gd name="connsiteY4-86" fmla="*/ 208471 h 1250801"/>
                  <a:gd name="connsiteX5-87" fmla="*/ 4628077 w 4628077"/>
                  <a:gd name="connsiteY5-88" fmla="*/ 1042330 h 1250801"/>
                  <a:gd name="connsiteX6-89" fmla="*/ 4419606 w 4628077"/>
                  <a:gd name="connsiteY6-90" fmla="*/ 1250801 h 1250801"/>
                  <a:gd name="connsiteX7-91" fmla="*/ 208471 w 4628077"/>
                  <a:gd name="connsiteY7-92" fmla="*/ 1250801 h 1250801"/>
                  <a:gd name="connsiteX8-93" fmla="*/ 0 w 4628077"/>
                  <a:gd name="connsiteY8-94" fmla="*/ 1042330 h 1250801"/>
                  <a:gd name="connsiteX9-95" fmla="*/ 96982 w 4628077"/>
                  <a:gd name="connsiteY9-96" fmla="*/ 291598 h 1250801"/>
                  <a:gd name="connsiteX0-97" fmla="*/ 96982 w 4628077"/>
                  <a:gd name="connsiteY0-98" fmla="*/ 291598 h 1250801"/>
                  <a:gd name="connsiteX1-99" fmla="*/ 125343 w 4628077"/>
                  <a:gd name="connsiteY1-100" fmla="*/ 27709 h 1250801"/>
                  <a:gd name="connsiteX2-101" fmla="*/ 2689117 w 4628077"/>
                  <a:gd name="connsiteY2-102" fmla="*/ 83125 h 1250801"/>
                  <a:gd name="connsiteX3-103" fmla="*/ 4419606 w 4628077"/>
                  <a:gd name="connsiteY3-104" fmla="*/ 0 h 1250801"/>
                  <a:gd name="connsiteX4-105" fmla="*/ 4628077 w 4628077"/>
                  <a:gd name="connsiteY4-106" fmla="*/ 208471 h 1250801"/>
                  <a:gd name="connsiteX5-107" fmla="*/ 4628077 w 4628077"/>
                  <a:gd name="connsiteY5-108" fmla="*/ 1042330 h 1250801"/>
                  <a:gd name="connsiteX6-109" fmla="*/ 4419606 w 4628077"/>
                  <a:gd name="connsiteY6-110" fmla="*/ 1250801 h 1250801"/>
                  <a:gd name="connsiteX7-111" fmla="*/ 208471 w 4628077"/>
                  <a:gd name="connsiteY7-112" fmla="*/ 1250801 h 1250801"/>
                  <a:gd name="connsiteX8-113" fmla="*/ 0 w 4628077"/>
                  <a:gd name="connsiteY8-114" fmla="*/ 1042330 h 1250801"/>
                  <a:gd name="connsiteX9-115" fmla="*/ 96982 w 4628077"/>
                  <a:gd name="connsiteY9-116" fmla="*/ 291598 h 1250801"/>
                  <a:gd name="connsiteX0-117" fmla="*/ 96982 w 4628077"/>
                  <a:gd name="connsiteY0-118" fmla="*/ 291598 h 1250801"/>
                  <a:gd name="connsiteX1-119" fmla="*/ 125343 w 4628077"/>
                  <a:gd name="connsiteY1-120" fmla="*/ 27709 h 1250801"/>
                  <a:gd name="connsiteX2-121" fmla="*/ 2689117 w 4628077"/>
                  <a:gd name="connsiteY2-122" fmla="*/ 83125 h 1250801"/>
                  <a:gd name="connsiteX3-123" fmla="*/ 4419606 w 4628077"/>
                  <a:gd name="connsiteY3-124" fmla="*/ 0 h 1250801"/>
                  <a:gd name="connsiteX4-125" fmla="*/ 4628077 w 4628077"/>
                  <a:gd name="connsiteY4-126" fmla="*/ 208471 h 1250801"/>
                  <a:gd name="connsiteX5-127" fmla="*/ 4628077 w 4628077"/>
                  <a:gd name="connsiteY5-128" fmla="*/ 1042330 h 1250801"/>
                  <a:gd name="connsiteX6-129" fmla="*/ 4419606 w 4628077"/>
                  <a:gd name="connsiteY6-130" fmla="*/ 1250801 h 1250801"/>
                  <a:gd name="connsiteX7-131" fmla="*/ 1469917 w 4628077"/>
                  <a:gd name="connsiteY7-132" fmla="*/ 1233052 h 1250801"/>
                  <a:gd name="connsiteX8-133" fmla="*/ 208471 w 4628077"/>
                  <a:gd name="connsiteY8-134" fmla="*/ 1250801 h 1250801"/>
                  <a:gd name="connsiteX9-135" fmla="*/ 0 w 4628077"/>
                  <a:gd name="connsiteY9-136" fmla="*/ 1042330 h 1250801"/>
                  <a:gd name="connsiteX10" fmla="*/ 96982 w 4628077"/>
                  <a:gd name="connsiteY10" fmla="*/ 291598 h 1250801"/>
                  <a:gd name="connsiteX0-137" fmla="*/ 96982 w 4628077"/>
                  <a:gd name="connsiteY0-138" fmla="*/ 291598 h 1250801"/>
                  <a:gd name="connsiteX1-139" fmla="*/ 125343 w 4628077"/>
                  <a:gd name="connsiteY1-140" fmla="*/ 27709 h 1250801"/>
                  <a:gd name="connsiteX2-141" fmla="*/ 2689117 w 4628077"/>
                  <a:gd name="connsiteY2-142" fmla="*/ 83125 h 1250801"/>
                  <a:gd name="connsiteX3-143" fmla="*/ 4419606 w 4628077"/>
                  <a:gd name="connsiteY3-144" fmla="*/ 0 h 1250801"/>
                  <a:gd name="connsiteX4-145" fmla="*/ 4628077 w 4628077"/>
                  <a:gd name="connsiteY4-146" fmla="*/ 208471 h 1250801"/>
                  <a:gd name="connsiteX5-147" fmla="*/ 4628077 w 4628077"/>
                  <a:gd name="connsiteY5-148" fmla="*/ 1042330 h 1250801"/>
                  <a:gd name="connsiteX6-149" fmla="*/ 4419606 w 4628077"/>
                  <a:gd name="connsiteY6-150" fmla="*/ 1250801 h 1250801"/>
                  <a:gd name="connsiteX7-151" fmla="*/ 1497626 w 4628077"/>
                  <a:gd name="connsiteY7-152" fmla="*/ 1205343 h 1250801"/>
                  <a:gd name="connsiteX8-153" fmla="*/ 208471 w 4628077"/>
                  <a:gd name="connsiteY8-154" fmla="*/ 1250801 h 1250801"/>
                  <a:gd name="connsiteX9-155" fmla="*/ 0 w 4628077"/>
                  <a:gd name="connsiteY9-156" fmla="*/ 1042330 h 1250801"/>
                  <a:gd name="connsiteX10-157" fmla="*/ 96982 w 4628077"/>
                  <a:gd name="connsiteY10-158" fmla="*/ 291598 h 1250801"/>
                  <a:gd name="connsiteX0-159" fmla="*/ 96982 w 4628077"/>
                  <a:gd name="connsiteY0-160" fmla="*/ 291598 h 1250801"/>
                  <a:gd name="connsiteX1-161" fmla="*/ 125343 w 4628077"/>
                  <a:gd name="connsiteY1-162" fmla="*/ 27709 h 1250801"/>
                  <a:gd name="connsiteX2-163" fmla="*/ 2689117 w 4628077"/>
                  <a:gd name="connsiteY2-164" fmla="*/ 83125 h 1250801"/>
                  <a:gd name="connsiteX3-165" fmla="*/ 4419606 w 4628077"/>
                  <a:gd name="connsiteY3-166" fmla="*/ 0 h 1250801"/>
                  <a:gd name="connsiteX4-167" fmla="*/ 4628077 w 4628077"/>
                  <a:gd name="connsiteY4-168" fmla="*/ 208471 h 1250801"/>
                  <a:gd name="connsiteX5-169" fmla="*/ 4628077 w 4628077"/>
                  <a:gd name="connsiteY5-170" fmla="*/ 1042330 h 1250801"/>
                  <a:gd name="connsiteX6-171" fmla="*/ 4419606 w 4628077"/>
                  <a:gd name="connsiteY6-172" fmla="*/ 1250801 h 1250801"/>
                  <a:gd name="connsiteX7-173" fmla="*/ 2841517 w 4628077"/>
                  <a:gd name="connsiteY7-174" fmla="*/ 1219198 h 1250801"/>
                  <a:gd name="connsiteX8-175" fmla="*/ 1497626 w 4628077"/>
                  <a:gd name="connsiteY8-176" fmla="*/ 1205343 h 1250801"/>
                  <a:gd name="connsiteX9-177" fmla="*/ 208471 w 4628077"/>
                  <a:gd name="connsiteY9-178" fmla="*/ 1250801 h 1250801"/>
                  <a:gd name="connsiteX10-179" fmla="*/ 0 w 4628077"/>
                  <a:gd name="connsiteY10-180" fmla="*/ 1042330 h 1250801"/>
                  <a:gd name="connsiteX11" fmla="*/ 96982 w 4628077"/>
                  <a:gd name="connsiteY11" fmla="*/ 291598 h 1250801"/>
                  <a:gd name="connsiteX0-181" fmla="*/ 96982 w 4628077"/>
                  <a:gd name="connsiteY0-182" fmla="*/ 291598 h 1250801"/>
                  <a:gd name="connsiteX1-183" fmla="*/ 125343 w 4628077"/>
                  <a:gd name="connsiteY1-184" fmla="*/ 27709 h 1250801"/>
                  <a:gd name="connsiteX2-185" fmla="*/ 2689117 w 4628077"/>
                  <a:gd name="connsiteY2-186" fmla="*/ 83125 h 1250801"/>
                  <a:gd name="connsiteX3-187" fmla="*/ 4419606 w 4628077"/>
                  <a:gd name="connsiteY3-188" fmla="*/ 0 h 1250801"/>
                  <a:gd name="connsiteX4-189" fmla="*/ 4628077 w 4628077"/>
                  <a:gd name="connsiteY4-190" fmla="*/ 208471 h 1250801"/>
                  <a:gd name="connsiteX5-191" fmla="*/ 4628077 w 4628077"/>
                  <a:gd name="connsiteY5-192" fmla="*/ 1042330 h 1250801"/>
                  <a:gd name="connsiteX6-193" fmla="*/ 4419606 w 4628077"/>
                  <a:gd name="connsiteY6-194" fmla="*/ 1250801 h 1250801"/>
                  <a:gd name="connsiteX7-195" fmla="*/ 2841517 w 4628077"/>
                  <a:gd name="connsiteY7-196" fmla="*/ 1219198 h 1250801"/>
                  <a:gd name="connsiteX8-197" fmla="*/ 2605990 w 4628077"/>
                  <a:gd name="connsiteY8-198" fmla="*/ 1191488 h 1250801"/>
                  <a:gd name="connsiteX9-199" fmla="*/ 1497626 w 4628077"/>
                  <a:gd name="connsiteY9-200" fmla="*/ 1205343 h 1250801"/>
                  <a:gd name="connsiteX10-201" fmla="*/ 208471 w 4628077"/>
                  <a:gd name="connsiteY10-202" fmla="*/ 1250801 h 1250801"/>
                  <a:gd name="connsiteX11-203" fmla="*/ 0 w 4628077"/>
                  <a:gd name="connsiteY11-204" fmla="*/ 1042330 h 1250801"/>
                  <a:gd name="connsiteX12" fmla="*/ 96982 w 4628077"/>
                  <a:gd name="connsiteY12" fmla="*/ 291598 h 1250801"/>
                  <a:gd name="connsiteX0-205" fmla="*/ 96982 w 4628077"/>
                  <a:gd name="connsiteY0-206" fmla="*/ 291598 h 1250801"/>
                  <a:gd name="connsiteX1-207" fmla="*/ 125343 w 4628077"/>
                  <a:gd name="connsiteY1-208" fmla="*/ 27709 h 1250801"/>
                  <a:gd name="connsiteX2-209" fmla="*/ 2689117 w 4628077"/>
                  <a:gd name="connsiteY2-210" fmla="*/ 83125 h 1250801"/>
                  <a:gd name="connsiteX3-211" fmla="*/ 4419606 w 4628077"/>
                  <a:gd name="connsiteY3-212" fmla="*/ 0 h 1250801"/>
                  <a:gd name="connsiteX4-213" fmla="*/ 4628077 w 4628077"/>
                  <a:gd name="connsiteY4-214" fmla="*/ 208471 h 1250801"/>
                  <a:gd name="connsiteX5-215" fmla="*/ 4628077 w 4628077"/>
                  <a:gd name="connsiteY5-216" fmla="*/ 1042330 h 1250801"/>
                  <a:gd name="connsiteX6-217" fmla="*/ 4419606 w 4628077"/>
                  <a:gd name="connsiteY6-218" fmla="*/ 1250801 h 1250801"/>
                  <a:gd name="connsiteX7-219" fmla="*/ 2841517 w 4628077"/>
                  <a:gd name="connsiteY7-220" fmla="*/ 1219198 h 1250801"/>
                  <a:gd name="connsiteX8-221" fmla="*/ 2605990 w 4628077"/>
                  <a:gd name="connsiteY8-222" fmla="*/ 1191488 h 1250801"/>
                  <a:gd name="connsiteX9-223" fmla="*/ 2398171 w 4628077"/>
                  <a:gd name="connsiteY9-224" fmla="*/ 1205343 h 1250801"/>
                  <a:gd name="connsiteX10-225" fmla="*/ 1497626 w 4628077"/>
                  <a:gd name="connsiteY10-226" fmla="*/ 1205343 h 1250801"/>
                  <a:gd name="connsiteX11-227" fmla="*/ 208471 w 4628077"/>
                  <a:gd name="connsiteY11-228" fmla="*/ 1250801 h 1250801"/>
                  <a:gd name="connsiteX12-229" fmla="*/ 0 w 4628077"/>
                  <a:gd name="connsiteY12-230" fmla="*/ 1042330 h 1250801"/>
                  <a:gd name="connsiteX13" fmla="*/ 96982 w 4628077"/>
                  <a:gd name="connsiteY13" fmla="*/ 291598 h 1250801"/>
                  <a:gd name="connsiteX0-231" fmla="*/ 96982 w 4628077"/>
                  <a:gd name="connsiteY0-232" fmla="*/ 291598 h 1250801"/>
                  <a:gd name="connsiteX1-233" fmla="*/ 125343 w 4628077"/>
                  <a:gd name="connsiteY1-234" fmla="*/ 27709 h 1250801"/>
                  <a:gd name="connsiteX2-235" fmla="*/ 2689117 w 4628077"/>
                  <a:gd name="connsiteY2-236" fmla="*/ 83125 h 1250801"/>
                  <a:gd name="connsiteX3-237" fmla="*/ 4419606 w 4628077"/>
                  <a:gd name="connsiteY3-238" fmla="*/ 0 h 1250801"/>
                  <a:gd name="connsiteX4-239" fmla="*/ 4628077 w 4628077"/>
                  <a:gd name="connsiteY4-240" fmla="*/ 208471 h 1250801"/>
                  <a:gd name="connsiteX5-241" fmla="*/ 4628077 w 4628077"/>
                  <a:gd name="connsiteY5-242" fmla="*/ 1042330 h 1250801"/>
                  <a:gd name="connsiteX6-243" fmla="*/ 4419606 w 4628077"/>
                  <a:gd name="connsiteY6-244" fmla="*/ 1250801 h 1250801"/>
                  <a:gd name="connsiteX7-245" fmla="*/ 2841517 w 4628077"/>
                  <a:gd name="connsiteY7-246" fmla="*/ 1219198 h 1250801"/>
                  <a:gd name="connsiteX8-247" fmla="*/ 2564426 w 4628077"/>
                  <a:gd name="connsiteY8-248" fmla="*/ 1094507 h 1250801"/>
                  <a:gd name="connsiteX9-249" fmla="*/ 2398171 w 4628077"/>
                  <a:gd name="connsiteY9-250" fmla="*/ 1205343 h 1250801"/>
                  <a:gd name="connsiteX10-251" fmla="*/ 1497626 w 4628077"/>
                  <a:gd name="connsiteY10-252" fmla="*/ 1205343 h 1250801"/>
                  <a:gd name="connsiteX11-253" fmla="*/ 208471 w 4628077"/>
                  <a:gd name="connsiteY11-254" fmla="*/ 1250801 h 1250801"/>
                  <a:gd name="connsiteX12-255" fmla="*/ 0 w 4628077"/>
                  <a:gd name="connsiteY12-256" fmla="*/ 1042330 h 1250801"/>
                  <a:gd name="connsiteX13-257" fmla="*/ 96982 w 4628077"/>
                  <a:gd name="connsiteY13-258" fmla="*/ 291598 h 1250801"/>
                  <a:gd name="connsiteX0-259" fmla="*/ 96982 w 4628077"/>
                  <a:gd name="connsiteY0-260" fmla="*/ 291598 h 1250801"/>
                  <a:gd name="connsiteX1-261" fmla="*/ 125343 w 4628077"/>
                  <a:gd name="connsiteY1-262" fmla="*/ 27709 h 1250801"/>
                  <a:gd name="connsiteX2-263" fmla="*/ 2689117 w 4628077"/>
                  <a:gd name="connsiteY2-264" fmla="*/ 83125 h 1250801"/>
                  <a:gd name="connsiteX3-265" fmla="*/ 4419606 w 4628077"/>
                  <a:gd name="connsiteY3-266" fmla="*/ 0 h 1250801"/>
                  <a:gd name="connsiteX4-267" fmla="*/ 4628077 w 4628077"/>
                  <a:gd name="connsiteY4-268" fmla="*/ 208471 h 1250801"/>
                  <a:gd name="connsiteX5-269" fmla="*/ 4628077 w 4628077"/>
                  <a:gd name="connsiteY5-270" fmla="*/ 1042330 h 1250801"/>
                  <a:gd name="connsiteX6-271" fmla="*/ 4419606 w 4628077"/>
                  <a:gd name="connsiteY6-272" fmla="*/ 1250801 h 1250801"/>
                  <a:gd name="connsiteX7-273" fmla="*/ 3783626 w 4628077"/>
                  <a:gd name="connsiteY7-274" fmla="*/ 1219198 h 1250801"/>
                  <a:gd name="connsiteX8-275" fmla="*/ 2841517 w 4628077"/>
                  <a:gd name="connsiteY8-276" fmla="*/ 1219198 h 1250801"/>
                  <a:gd name="connsiteX9-277" fmla="*/ 2564426 w 4628077"/>
                  <a:gd name="connsiteY9-278" fmla="*/ 1094507 h 1250801"/>
                  <a:gd name="connsiteX10-279" fmla="*/ 2398171 w 4628077"/>
                  <a:gd name="connsiteY10-280" fmla="*/ 1205343 h 1250801"/>
                  <a:gd name="connsiteX11-281" fmla="*/ 1497626 w 4628077"/>
                  <a:gd name="connsiteY11-282" fmla="*/ 1205343 h 1250801"/>
                  <a:gd name="connsiteX12-283" fmla="*/ 208471 w 4628077"/>
                  <a:gd name="connsiteY12-284" fmla="*/ 1250801 h 1250801"/>
                  <a:gd name="connsiteX13-285" fmla="*/ 0 w 4628077"/>
                  <a:gd name="connsiteY13-286" fmla="*/ 1042330 h 1250801"/>
                  <a:gd name="connsiteX14" fmla="*/ 96982 w 4628077"/>
                  <a:gd name="connsiteY14" fmla="*/ 291598 h 1250801"/>
                  <a:gd name="connsiteX0-287" fmla="*/ 96982 w 4628077"/>
                  <a:gd name="connsiteY0-288" fmla="*/ 291598 h 1250801"/>
                  <a:gd name="connsiteX1-289" fmla="*/ 125343 w 4628077"/>
                  <a:gd name="connsiteY1-290" fmla="*/ 27709 h 1250801"/>
                  <a:gd name="connsiteX2-291" fmla="*/ 2689117 w 4628077"/>
                  <a:gd name="connsiteY2-292" fmla="*/ 83125 h 1250801"/>
                  <a:gd name="connsiteX3-293" fmla="*/ 4419606 w 4628077"/>
                  <a:gd name="connsiteY3-294" fmla="*/ 0 h 1250801"/>
                  <a:gd name="connsiteX4-295" fmla="*/ 4628077 w 4628077"/>
                  <a:gd name="connsiteY4-296" fmla="*/ 208471 h 1250801"/>
                  <a:gd name="connsiteX5-297" fmla="*/ 4628077 w 4628077"/>
                  <a:gd name="connsiteY5-298" fmla="*/ 1042330 h 1250801"/>
                  <a:gd name="connsiteX6-299" fmla="*/ 4419606 w 4628077"/>
                  <a:gd name="connsiteY6-300" fmla="*/ 1250801 h 1250801"/>
                  <a:gd name="connsiteX7-301" fmla="*/ 3728208 w 4628077"/>
                  <a:gd name="connsiteY7-302" fmla="*/ 1191489 h 1250801"/>
                  <a:gd name="connsiteX8-303" fmla="*/ 2841517 w 4628077"/>
                  <a:gd name="connsiteY8-304" fmla="*/ 1219198 h 1250801"/>
                  <a:gd name="connsiteX9-305" fmla="*/ 2564426 w 4628077"/>
                  <a:gd name="connsiteY9-306" fmla="*/ 1094507 h 1250801"/>
                  <a:gd name="connsiteX10-307" fmla="*/ 2398171 w 4628077"/>
                  <a:gd name="connsiteY10-308" fmla="*/ 1205343 h 1250801"/>
                  <a:gd name="connsiteX11-309" fmla="*/ 1497626 w 4628077"/>
                  <a:gd name="connsiteY11-310" fmla="*/ 1205343 h 1250801"/>
                  <a:gd name="connsiteX12-311" fmla="*/ 208471 w 4628077"/>
                  <a:gd name="connsiteY12-312" fmla="*/ 1250801 h 1250801"/>
                  <a:gd name="connsiteX13-313" fmla="*/ 0 w 4628077"/>
                  <a:gd name="connsiteY13-314" fmla="*/ 1042330 h 1250801"/>
                  <a:gd name="connsiteX14-315" fmla="*/ 96982 w 4628077"/>
                  <a:gd name="connsiteY14-316" fmla="*/ 291598 h 1250801"/>
                  <a:gd name="connsiteX0-317" fmla="*/ 96982 w 4738913"/>
                  <a:gd name="connsiteY0-318" fmla="*/ 291598 h 1250801"/>
                  <a:gd name="connsiteX1-319" fmla="*/ 125343 w 4738913"/>
                  <a:gd name="connsiteY1-320" fmla="*/ 27709 h 1250801"/>
                  <a:gd name="connsiteX2-321" fmla="*/ 2689117 w 4738913"/>
                  <a:gd name="connsiteY2-322" fmla="*/ 83125 h 1250801"/>
                  <a:gd name="connsiteX3-323" fmla="*/ 4419606 w 4738913"/>
                  <a:gd name="connsiteY3-324" fmla="*/ 0 h 1250801"/>
                  <a:gd name="connsiteX4-325" fmla="*/ 4628077 w 4738913"/>
                  <a:gd name="connsiteY4-326" fmla="*/ 208471 h 1250801"/>
                  <a:gd name="connsiteX5-327" fmla="*/ 4738913 w 4738913"/>
                  <a:gd name="connsiteY5-328" fmla="*/ 1056185 h 1250801"/>
                  <a:gd name="connsiteX6-329" fmla="*/ 4419606 w 4738913"/>
                  <a:gd name="connsiteY6-330" fmla="*/ 1250801 h 1250801"/>
                  <a:gd name="connsiteX7-331" fmla="*/ 3728208 w 4738913"/>
                  <a:gd name="connsiteY7-332" fmla="*/ 1191489 h 1250801"/>
                  <a:gd name="connsiteX8-333" fmla="*/ 2841517 w 4738913"/>
                  <a:gd name="connsiteY8-334" fmla="*/ 1219198 h 1250801"/>
                  <a:gd name="connsiteX9-335" fmla="*/ 2564426 w 4738913"/>
                  <a:gd name="connsiteY9-336" fmla="*/ 1094507 h 1250801"/>
                  <a:gd name="connsiteX10-337" fmla="*/ 2398171 w 4738913"/>
                  <a:gd name="connsiteY10-338" fmla="*/ 1205343 h 1250801"/>
                  <a:gd name="connsiteX11-339" fmla="*/ 1497626 w 4738913"/>
                  <a:gd name="connsiteY11-340" fmla="*/ 1205343 h 1250801"/>
                  <a:gd name="connsiteX12-341" fmla="*/ 208471 w 4738913"/>
                  <a:gd name="connsiteY12-342" fmla="*/ 1250801 h 1250801"/>
                  <a:gd name="connsiteX13-343" fmla="*/ 0 w 4738913"/>
                  <a:gd name="connsiteY13-344" fmla="*/ 1042330 h 1250801"/>
                  <a:gd name="connsiteX14-345" fmla="*/ 96982 w 4738913"/>
                  <a:gd name="connsiteY14-346" fmla="*/ 291598 h 1250801"/>
                  <a:gd name="connsiteX0-347" fmla="*/ 96982 w 4738913"/>
                  <a:gd name="connsiteY0-348" fmla="*/ 291598 h 1250801"/>
                  <a:gd name="connsiteX1-349" fmla="*/ 125343 w 4738913"/>
                  <a:gd name="connsiteY1-350" fmla="*/ 27709 h 1250801"/>
                  <a:gd name="connsiteX2-351" fmla="*/ 2689117 w 4738913"/>
                  <a:gd name="connsiteY2-352" fmla="*/ 83125 h 1250801"/>
                  <a:gd name="connsiteX3-353" fmla="*/ 4419606 w 4738913"/>
                  <a:gd name="connsiteY3-354" fmla="*/ 0 h 1250801"/>
                  <a:gd name="connsiteX4-355" fmla="*/ 4628077 w 4738913"/>
                  <a:gd name="connsiteY4-356" fmla="*/ 208471 h 1250801"/>
                  <a:gd name="connsiteX5-357" fmla="*/ 4738913 w 4738913"/>
                  <a:gd name="connsiteY5-358" fmla="*/ 1056185 h 1250801"/>
                  <a:gd name="connsiteX6-359" fmla="*/ 4419606 w 4738913"/>
                  <a:gd name="connsiteY6-360" fmla="*/ 1250801 h 1250801"/>
                  <a:gd name="connsiteX7-361" fmla="*/ 3728208 w 4738913"/>
                  <a:gd name="connsiteY7-362" fmla="*/ 1191489 h 1250801"/>
                  <a:gd name="connsiteX8-363" fmla="*/ 2841517 w 4738913"/>
                  <a:gd name="connsiteY8-364" fmla="*/ 1219198 h 1250801"/>
                  <a:gd name="connsiteX9-365" fmla="*/ 2564426 w 4738913"/>
                  <a:gd name="connsiteY9-366" fmla="*/ 1094507 h 1250801"/>
                  <a:gd name="connsiteX10-367" fmla="*/ 2398171 w 4738913"/>
                  <a:gd name="connsiteY10-368" fmla="*/ 1205343 h 1250801"/>
                  <a:gd name="connsiteX11-369" fmla="*/ 1497626 w 4738913"/>
                  <a:gd name="connsiteY11-370" fmla="*/ 1205343 h 1250801"/>
                  <a:gd name="connsiteX12-371" fmla="*/ 208471 w 4738913"/>
                  <a:gd name="connsiteY12-372" fmla="*/ 1250801 h 1250801"/>
                  <a:gd name="connsiteX13-373" fmla="*/ 0 w 4738913"/>
                  <a:gd name="connsiteY13-374" fmla="*/ 1042330 h 1250801"/>
                  <a:gd name="connsiteX14-375" fmla="*/ 96982 w 4738913"/>
                  <a:gd name="connsiteY14-376" fmla="*/ 291598 h 1250801"/>
                  <a:gd name="connsiteX0-377" fmla="*/ 96982 w 4745175"/>
                  <a:gd name="connsiteY0-378" fmla="*/ 291598 h 1250801"/>
                  <a:gd name="connsiteX1-379" fmla="*/ 125343 w 4745175"/>
                  <a:gd name="connsiteY1-380" fmla="*/ 27709 h 1250801"/>
                  <a:gd name="connsiteX2-381" fmla="*/ 2689117 w 4745175"/>
                  <a:gd name="connsiteY2-382" fmla="*/ 83125 h 1250801"/>
                  <a:gd name="connsiteX3-383" fmla="*/ 4419606 w 4745175"/>
                  <a:gd name="connsiteY3-384" fmla="*/ 0 h 1250801"/>
                  <a:gd name="connsiteX4-385" fmla="*/ 4738914 w 4745175"/>
                  <a:gd name="connsiteY4-386" fmla="*/ 194616 h 1250801"/>
                  <a:gd name="connsiteX5-387" fmla="*/ 4738913 w 4745175"/>
                  <a:gd name="connsiteY5-388" fmla="*/ 1056185 h 1250801"/>
                  <a:gd name="connsiteX6-389" fmla="*/ 4419606 w 4745175"/>
                  <a:gd name="connsiteY6-390" fmla="*/ 1250801 h 1250801"/>
                  <a:gd name="connsiteX7-391" fmla="*/ 3728208 w 4745175"/>
                  <a:gd name="connsiteY7-392" fmla="*/ 1191489 h 1250801"/>
                  <a:gd name="connsiteX8-393" fmla="*/ 2841517 w 4745175"/>
                  <a:gd name="connsiteY8-394" fmla="*/ 1219198 h 1250801"/>
                  <a:gd name="connsiteX9-395" fmla="*/ 2564426 w 4745175"/>
                  <a:gd name="connsiteY9-396" fmla="*/ 1094507 h 1250801"/>
                  <a:gd name="connsiteX10-397" fmla="*/ 2398171 w 4745175"/>
                  <a:gd name="connsiteY10-398" fmla="*/ 1205343 h 1250801"/>
                  <a:gd name="connsiteX11-399" fmla="*/ 1497626 w 4745175"/>
                  <a:gd name="connsiteY11-400" fmla="*/ 1205343 h 1250801"/>
                  <a:gd name="connsiteX12-401" fmla="*/ 208471 w 4745175"/>
                  <a:gd name="connsiteY12-402" fmla="*/ 1250801 h 1250801"/>
                  <a:gd name="connsiteX13-403" fmla="*/ 0 w 4745175"/>
                  <a:gd name="connsiteY13-404" fmla="*/ 1042330 h 1250801"/>
                  <a:gd name="connsiteX14-405" fmla="*/ 96982 w 4745175"/>
                  <a:gd name="connsiteY14-406" fmla="*/ 291598 h 1250801"/>
                  <a:gd name="connsiteX0-407" fmla="*/ 96982 w 4745175"/>
                  <a:gd name="connsiteY0-408" fmla="*/ 291598 h 1250801"/>
                  <a:gd name="connsiteX1-409" fmla="*/ 125343 w 4745175"/>
                  <a:gd name="connsiteY1-410" fmla="*/ 27709 h 1250801"/>
                  <a:gd name="connsiteX2-411" fmla="*/ 2702972 w 4745175"/>
                  <a:gd name="connsiteY2-412" fmla="*/ 27707 h 1250801"/>
                  <a:gd name="connsiteX3-413" fmla="*/ 4419606 w 4745175"/>
                  <a:gd name="connsiteY3-414" fmla="*/ 0 h 1250801"/>
                  <a:gd name="connsiteX4-415" fmla="*/ 4738914 w 4745175"/>
                  <a:gd name="connsiteY4-416" fmla="*/ 194616 h 1250801"/>
                  <a:gd name="connsiteX5-417" fmla="*/ 4738913 w 4745175"/>
                  <a:gd name="connsiteY5-418" fmla="*/ 1056185 h 1250801"/>
                  <a:gd name="connsiteX6-419" fmla="*/ 4419606 w 4745175"/>
                  <a:gd name="connsiteY6-420" fmla="*/ 1250801 h 1250801"/>
                  <a:gd name="connsiteX7-421" fmla="*/ 3728208 w 4745175"/>
                  <a:gd name="connsiteY7-422" fmla="*/ 1191489 h 1250801"/>
                  <a:gd name="connsiteX8-423" fmla="*/ 2841517 w 4745175"/>
                  <a:gd name="connsiteY8-424" fmla="*/ 1219198 h 1250801"/>
                  <a:gd name="connsiteX9-425" fmla="*/ 2564426 w 4745175"/>
                  <a:gd name="connsiteY9-426" fmla="*/ 1094507 h 1250801"/>
                  <a:gd name="connsiteX10-427" fmla="*/ 2398171 w 4745175"/>
                  <a:gd name="connsiteY10-428" fmla="*/ 1205343 h 1250801"/>
                  <a:gd name="connsiteX11-429" fmla="*/ 1497626 w 4745175"/>
                  <a:gd name="connsiteY11-430" fmla="*/ 1205343 h 1250801"/>
                  <a:gd name="connsiteX12-431" fmla="*/ 208471 w 4745175"/>
                  <a:gd name="connsiteY12-432" fmla="*/ 1250801 h 1250801"/>
                  <a:gd name="connsiteX13-433" fmla="*/ 0 w 4745175"/>
                  <a:gd name="connsiteY13-434" fmla="*/ 1042330 h 1250801"/>
                  <a:gd name="connsiteX14-435" fmla="*/ 96982 w 4745175"/>
                  <a:gd name="connsiteY14-436" fmla="*/ 291598 h 1250801"/>
                  <a:gd name="connsiteX0-437" fmla="*/ 96982 w 4745175"/>
                  <a:gd name="connsiteY0-438" fmla="*/ 291598 h 1250801"/>
                  <a:gd name="connsiteX1-439" fmla="*/ 125343 w 4745175"/>
                  <a:gd name="connsiteY1-440" fmla="*/ 27709 h 1250801"/>
                  <a:gd name="connsiteX2-441" fmla="*/ 2702972 w 4745175"/>
                  <a:gd name="connsiteY2-442" fmla="*/ 27707 h 1250801"/>
                  <a:gd name="connsiteX3-443" fmla="*/ 4419606 w 4745175"/>
                  <a:gd name="connsiteY3-444" fmla="*/ 0 h 1250801"/>
                  <a:gd name="connsiteX4-445" fmla="*/ 4738914 w 4745175"/>
                  <a:gd name="connsiteY4-446" fmla="*/ 194616 h 1250801"/>
                  <a:gd name="connsiteX5-447" fmla="*/ 4738913 w 4745175"/>
                  <a:gd name="connsiteY5-448" fmla="*/ 1056185 h 1250801"/>
                  <a:gd name="connsiteX6-449" fmla="*/ 4419606 w 4745175"/>
                  <a:gd name="connsiteY6-450" fmla="*/ 1250801 h 1250801"/>
                  <a:gd name="connsiteX7-451" fmla="*/ 3728208 w 4745175"/>
                  <a:gd name="connsiteY7-452" fmla="*/ 1191489 h 1250801"/>
                  <a:gd name="connsiteX8-453" fmla="*/ 3381844 w 4745175"/>
                  <a:gd name="connsiteY8-454" fmla="*/ 1163779 h 1250801"/>
                  <a:gd name="connsiteX9-455" fmla="*/ 2841517 w 4745175"/>
                  <a:gd name="connsiteY9-456" fmla="*/ 1219198 h 1250801"/>
                  <a:gd name="connsiteX10-457" fmla="*/ 2564426 w 4745175"/>
                  <a:gd name="connsiteY10-458" fmla="*/ 1094507 h 1250801"/>
                  <a:gd name="connsiteX11-459" fmla="*/ 2398171 w 4745175"/>
                  <a:gd name="connsiteY11-460" fmla="*/ 1205343 h 1250801"/>
                  <a:gd name="connsiteX12-461" fmla="*/ 1497626 w 4745175"/>
                  <a:gd name="connsiteY12-462" fmla="*/ 1205343 h 1250801"/>
                  <a:gd name="connsiteX13-463" fmla="*/ 208471 w 4745175"/>
                  <a:gd name="connsiteY13-464" fmla="*/ 1250801 h 1250801"/>
                  <a:gd name="connsiteX14-465" fmla="*/ 0 w 4745175"/>
                  <a:gd name="connsiteY14-466" fmla="*/ 1042330 h 1250801"/>
                  <a:gd name="connsiteX15" fmla="*/ 96982 w 4745175"/>
                  <a:gd name="connsiteY15" fmla="*/ 291598 h 1250801"/>
                  <a:gd name="connsiteX0-467" fmla="*/ 96982 w 4745175"/>
                  <a:gd name="connsiteY0-468" fmla="*/ 291598 h 1250801"/>
                  <a:gd name="connsiteX1-469" fmla="*/ 125343 w 4745175"/>
                  <a:gd name="connsiteY1-470" fmla="*/ 27709 h 1250801"/>
                  <a:gd name="connsiteX2-471" fmla="*/ 2702972 w 4745175"/>
                  <a:gd name="connsiteY2-472" fmla="*/ 27707 h 1250801"/>
                  <a:gd name="connsiteX3-473" fmla="*/ 4419606 w 4745175"/>
                  <a:gd name="connsiteY3-474" fmla="*/ 0 h 1250801"/>
                  <a:gd name="connsiteX4-475" fmla="*/ 4738914 w 4745175"/>
                  <a:gd name="connsiteY4-476" fmla="*/ 194616 h 1250801"/>
                  <a:gd name="connsiteX5-477" fmla="*/ 4738913 w 4745175"/>
                  <a:gd name="connsiteY5-478" fmla="*/ 1056185 h 1250801"/>
                  <a:gd name="connsiteX6-479" fmla="*/ 4419606 w 4745175"/>
                  <a:gd name="connsiteY6-480" fmla="*/ 1250801 h 1250801"/>
                  <a:gd name="connsiteX7-481" fmla="*/ 3825190 w 4745175"/>
                  <a:gd name="connsiteY7-482" fmla="*/ 1108362 h 1250801"/>
                  <a:gd name="connsiteX8-483" fmla="*/ 3381844 w 4745175"/>
                  <a:gd name="connsiteY8-484" fmla="*/ 1163779 h 1250801"/>
                  <a:gd name="connsiteX9-485" fmla="*/ 2841517 w 4745175"/>
                  <a:gd name="connsiteY9-486" fmla="*/ 1219198 h 1250801"/>
                  <a:gd name="connsiteX10-487" fmla="*/ 2564426 w 4745175"/>
                  <a:gd name="connsiteY10-488" fmla="*/ 1094507 h 1250801"/>
                  <a:gd name="connsiteX11-489" fmla="*/ 2398171 w 4745175"/>
                  <a:gd name="connsiteY11-490" fmla="*/ 1205343 h 1250801"/>
                  <a:gd name="connsiteX12-491" fmla="*/ 1497626 w 4745175"/>
                  <a:gd name="connsiteY12-492" fmla="*/ 1205343 h 1250801"/>
                  <a:gd name="connsiteX13-493" fmla="*/ 208471 w 4745175"/>
                  <a:gd name="connsiteY13-494" fmla="*/ 1250801 h 1250801"/>
                  <a:gd name="connsiteX14-495" fmla="*/ 0 w 4745175"/>
                  <a:gd name="connsiteY14-496" fmla="*/ 1042330 h 1250801"/>
                  <a:gd name="connsiteX15-497" fmla="*/ 96982 w 4745175"/>
                  <a:gd name="connsiteY15-498" fmla="*/ 291598 h 1250801"/>
                  <a:gd name="connsiteX0-499" fmla="*/ 96982 w 4745175"/>
                  <a:gd name="connsiteY0-500" fmla="*/ 291598 h 1250801"/>
                  <a:gd name="connsiteX1-501" fmla="*/ 125343 w 4745175"/>
                  <a:gd name="connsiteY1-502" fmla="*/ 27709 h 1250801"/>
                  <a:gd name="connsiteX2-503" fmla="*/ 2702972 w 4745175"/>
                  <a:gd name="connsiteY2-504" fmla="*/ 27707 h 1250801"/>
                  <a:gd name="connsiteX3-505" fmla="*/ 4419606 w 4745175"/>
                  <a:gd name="connsiteY3-506" fmla="*/ 0 h 1250801"/>
                  <a:gd name="connsiteX4-507" fmla="*/ 4738914 w 4745175"/>
                  <a:gd name="connsiteY4-508" fmla="*/ 194616 h 1250801"/>
                  <a:gd name="connsiteX5-509" fmla="*/ 4738913 w 4745175"/>
                  <a:gd name="connsiteY5-510" fmla="*/ 1056185 h 1250801"/>
                  <a:gd name="connsiteX6-511" fmla="*/ 4419606 w 4745175"/>
                  <a:gd name="connsiteY6-512" fmla="*/ 1250801 h 1250801"/>
                  <a:gd name="connsiteX7-513" fmla="*/ 3825190 w 4745175"/>
                  <a:gd name="connsiteY7-514" fmla="*/ 1108362 h 1250801"/>
                  <a:gd name="connsiteX8-515" fmla="*/ 3381844 w 4745175"/>
                  <a:gd name="connsiteY8-516" fmla="*/ 1163779 h 1250801"/>
                  <a:gd name="connsiteX9-517" fmla="*/ 2841517 w 4745175"/>
                  <a:gd name="connsiteY9-518" fmla="*/ 1219198 h 1250801"/>
                  <a:gd name="connsiteX10-519" fmla="*/ 2564426 w 4745175"/>
                  <a:gd name="connsiteY10-520" fmla="*/ 1094507 h 1250801"/>
                  <a:gd name="connsiteX11-521" fmla="*/ 2398171 w 4745175"/>
                  <a:gd name="connsiteY11-522" fmla="*/ 1205343 h 1250801"/>
                  <a:gd name="connsiteX12-523" fmla="*/ 1400644 w 4745175"/>
                  <a:gd name="connsiteY12-524" fmla="*/ 1122215 h 1250801"/>
                  <a:gd name="connsiteX13-525" fmla="*/ 208471 w 4745175"/>
                  <a:gd name="connsiteY13-526" fmla="*/ 1250801 h 1250801"/>
                  <a:gd name="connsiteX14-527" fmla="*/ 0 w 4745175"/>
                  <a:gd name="connsiteY14-528" fmla="*/ 1042330 h 1250801"/>
                  <a:gd name="connsiteX15-529" fmla="*/ 96982 w 4745175"/>
                  <a:gd name="connsiteY15-530" fmla="*/ 291598 h 1250801"/>
                  <a:gd name="connsiteX0-531" fmla="*/ 96982 w 4745175"/>
                  <a:gd name="connsiteY0-532" fmla="*/ 291598 h 1250801"/>
                  <a:gd name="connsiteX1-533" fmla="*/ 125343 w 4745175"/>
                  <a:gd name="connsiteY1-534" fmla="*/ 27709 h 1250801"/>
                  <a:gd name="connsiteX2-535" fmla="*/ 2702972 w 4745175"/>
                  <a:gd name="connsiteY2-536" fmla="*/ 27707 h 1250801"/>
                  <a:gd name="connsiteX3-537" fmla="*/ 4419606 w 4745175"/>
                  <a:gd name="connsiteY3-538" fmla="*/ 0 h 1250801"/>
                  <a:gd name="connsiteX4-539" fmla="*/ 4738914 w 4745175"/>
                  <a:gd name="connsiteY4-540" fmla="*/ 194616 h 1250801"/>
                  <a:gd name="connsiteX5-541" fmla="*/ 4738913 w 4745175"/>
                  <a:gd name="connsiteY5-542" fmla="*/ 1056185 h 1250801"/>
                  <a:gd name="connsiteX6-543" fmla="*/ 4419606 w 4745175"/>
                  <a:gd name="connsiteY6-544" fmla="*/ 1250801 h 1250801"/>
                  <a:gd name="connsiteX7-545" fmla="*/ 3825190 w 4745175"/>
                  <a:gd name="connsiteY7-546" fmla="*/ 1108362 h 1250801"/>
                  <a:gd name="connsiteX8-547" fmla="*/ 3381844 w 4745175"/>
                  <a:gd name="connsiteY8-548" fmla="*/ 1163779 h 1250801"/>
                  <a:gd name="connsiteX9-549" fmla="*/ 2841517 w 4745175"/>
                  <a:gd name="connsiteY9-550" fmla="*/ 1219198 h 1250801"/>
                  <a:gd name="connsiteX10-551" fmla="*/ 2564426 w 4745175"/>
                  <a:gd name="connsiteY10-552" fmla="*/ 1094507 h 1250801"/>
                  <a:gd name="connsiteX11-553" fmla="*/ 2398171 w 4745175"/>
                  <a:gd name="connsiteY11-554" fmla="*/ 1205343 h 1250801"/>
                  <a:gd name="connsiteX12-555" fmla="*/ 1442208 w 4745175"/>
                  <a:gd name="connsiteY12-556" fmla="*/ 1177633 h 1250801"/>
                  <a:gd name="connsiteX13-557" fmla="*/ 208471 w 4745175"/>
                  <a:gd name="connsiteY13-558" fmla="*/ 1250801 h 1250801"/>
                  <a:gd name="connsiteX14-559" fmla="*/ 0 w 4745175"/>
                  <a:gd name="connsiteY14-560" fmla="*/ 1042330 h 1250801"/>
                  <a:gd name="connsiteX15-561" fmla="*/ 96982 w 4745175"/>
                  <a:gd name="connsiteY15-562" fmla="*/ 291598 h 1250801"/>
                  <a:gd name="connsiteX0-563" fmla="*/ 96982 w 4745175"/>
                  <a:gd name="connsiteY0-564" fmla="*/ 291598 h 1250801"/>
                  <a:gd name="connsiteX1-565" fmla="*/ 125343 w 4745175"/>
                  <a:gd name="connsiteY1-566" fmla="*/ 27709 h 1250801"/>
                  <a:gd name="connsiteX2-567" fmla="*/ 2702972 w 4745175"/>
                  <a:gd name="connsiteY2-568" fmla="*/ 27707 h 1250801"/>
                  <a:gd name="connsiteX3-569" fmla="*/ 4419606 w 4745175"/>
                  <a:gd name="connsiteY3-570" fmla="*/ 0 h 1250801"/>
                  <a:gd name="connsiteX4-571" fmla="*/ 4738914 w 4745175"/>
                  <a:gd name="connsiteY4-572" fmla="*/ 194616 h 1250801"/>
                  <a:gd name="connsiteX5-573" fmla="*/ 4738913 w 4745175"/>
                  <a:gd name="connsiteY5-574" fmla="*/ 1056185 h 1250801"/>
                  <a:gd name="connsiteX6-575" fmla="*/ 4419606 w 4745175"/>
                  <a:gd name="connsiteY6-576" fmla="*/ 1250801 h 1250801"/>
                  <a:gd name="connsiteX7-577" fmla="*/ 3825190 w 4745175"/>
                  <a:gd name="connsiteY7-578" fmla="*/ 1108362 h 1250801"/>
                  <a:gd name="connsiteX8-579" fmla="*/ 3381844 w 4745175"/>
                  <a:gd name="connsiteY8-580" fmla="*/ 1163779 h 1250801"/>
                  <a:gd name="connsiteX9-581" fmla="*/ 2841517 w 4745175"/>
                  <a:gd name="connsiteY9-582" fmla="*/ 1219198 h 1250801"/>
                  <a:gd name="connsiteX10-583" fmla="*/ 2564426 w 4745175"/>
                  <a:gd name="connsiteY10-584" fmla="*/ 1094507 h 1250801"/>
                  <a:gd name="connsiteX11-585" fmla="*/ 2231916 w 4745175"/>
                  <a:gd name="connsiteY11-586" fmla="*/ 1219197 h 1250801"/>
                  <a:gd name="connsiteX12-587" fmla="*/ 1442208 w 4745175"/>
                  <a:gd name="connsiteY12-588" fmla="*/ 1177633 h 1250801"/>
                  <a:gd name="connsiteX13-589" fmla="*/ 208471 w 4745175"/>
                  <a:gd name="connsiteY13-590" fmla="*/ 1250801 h 1250801"/>
                  <a:gd name="connsiteX14-591" fmla="*/ 0 w 4745175"/>
                  <a:gd name="connsiteY14-592" fmla="*/ 1042330 h 1250801"/>
                  <a:gd name="connsiteX15-593" fmla="*/ 96982 w 4745175"/>
                  <a:gd name="connsiteY15-594" fmla="*/ 291598 h 1250801"/>
                  <a:gd name="connsiteX0-595" fmla="*/ 96982 w 4745175"/>
                  <a:gd name="connsiteY0-596" fmla="*/ 291598 h 1250801"/>
                  <a:gd name="connsiteX1-597" fmla="*/ 125343 w 4745175"/>
                  <a:gd name="connsiteY1-598" fmla="*/ 27709 h 1250801"/>
                  <a:gd name="connsiteX2-599" fmla="*/ 2702972 w 4745175"/>
                  <a:gd name="connsiteY2-600" fmla="*/ 27707 h 1250801"/>
                  <a:gd name="connsiteX3-601" fmla="*/ 4419606 w 4745175"/>
                  <a:gd name="connsiteY3-602" fmla="*/ 0 h 1250801"/>
                  <a:gd name="connsiteX4-603" fmla="*/ 4738914 w 4745175"/>
                  <a:gd name="connsiteY4-604" fmla="*/ 194616 h 1250801"/>
                  <a:gd name="connsiteX5-605" fmla="*/ 4738913 w 4745175"/>
                  <a:gd name="connsiteY5-606" fmla="*/ 1056185 h 1250801"/>
                  <a:gd name="connsiteX6-607" fmla="*/ 4419606 w 4745175"/>
                  <a:gd name="connsiteY6-608" fmla="*/ 1250801 h 1250801"/>
                  <a:gd name="connsiteX7-609" fmla="*/ 3825190 w 4745175"/>
                  <a:gd name="connsiteY7-610" fmla="*/ 1108362 h 1250801"/>
                  <a:gd name="connsiteX8-611" fmla="*/ 3381844 w 4745175"/>
                  <a:gd name="connsiteY8-612" fmla="*/ 1163779 h 1250801"/>
                  <a:gd name="connsiteX9-613" fmla="*/ 2841517 w 4745175"/>
                  <a:gd name="connsiteY9-614" fmla="*/ 1219198 h 1250801"/>
                  <a:gd name="connsiteX10-615" fmla="*/ 2550571 w 4745175"/>
                  <a:gd name="connsiteY10-616" fmla="*/ 1149925 h 1250801"/>
                  <a:gd name="connsiteX11-617" fmla="*/ 2231916 w 4745175"/>
                  <a:gd name="connsiteY11-618" fmla="*/ 1219197 h 1250801"/>
                  <a:gd name="connsiteX12-619" fmla="*/ 1442208 w 4745175"/>
                  <a:gd name="connsiteY12-620" fmla="*/ 1177633 h 1250801"/>
                  <a:gd name="connsiteX13-621" fmla="*/ 208471 w 4745175"/>
                  <a:gd name="connsiteY13-622" fmla="*/ 1250801 h 1250801"/>
                  <a:gd name="connsiteX14-623" fmla="*/ 0 w 4745175"/>
                  <a:gd name="connsiteY14-624" fmla="*/ 1042330 h 1250801"/>
                  <a:gd name="connsiteX15-625" fmla="*/ 96982 w 4745175"/>
                  <a:gd name="connsiteY15-626" fmla="*/ 291598 h 1250801"/>
                  <a:gd name="connsiteX0-627" fmla="*/ 96982 w 4745175"/>
                  <a:gd name="connsiteY0-628" fmla="*/ 291598 h 1250801"/>
                  <a:gd name="connsiteX1-629" fmla="*/ 125343 w 4745175"/>
                  <a:gd name="connsiteY1-630" fmla="*/ 27709 h 1250801"/>
                  <a:gd name="connsiteX2-631" fmla="*/ 2702972 w 4745175"/>
                  <a:gd name="connsiteY2-632" fmla="*/ 27707 h 1250801"/>
                  <a:gd name="connsiteX3-633" fmla="*/ 4419606 w 4745175"/>
                  <a:gd name="connsiteY3-634" fmla="*/ 0 h 1250801"/>
                  <a:gd name="connsiteX4-635" fmla="*/ 4738914 w 4745175"/>
                  <a:gd name="connsiteY4-636" fmla="*/ 194616 h 1250801"/>
                  <a:gd name="connsiteX5-637" fmla="*/ 4738913 w 4745175"/>
                  <a:gd name="connsiteY5-638" fmla="*/ 1056185 h 1250801"/>
                  <a:gd name="connsiteX6-639" fmla="*/ 4419606 w 4745175"/>
                  <a:gd name="connsiteY6-640" fmla="*/ 1250801 h 1250801"/>
                  <a:gd name="connsiteX7-641" fmla="*/ 3894463 w 4745175"/>
                  <a:gd name="connsiteY7-642" fmla="*/ 1163780 h 1250801"/>
                  <a:gd name="connsiteX8-643" fmla="*/ 3381844 w 4745175"/>
                  <a:gd name="connsiteY8-644" fmla="*/ 1163779 h 1250801"/>
                  <a:gd name="connsiteX9-645" fmla="*/ 2841517 w 4745175"/>
                  <a:gd name="connsiteY9-646" fmla="*/ 1219198 h 1250801"/>
                  <a:gd name="connsiteX10-647" fmla="*/ 2550571 w 4745175"/>
                  <a:gd name="connsiteY10-648" fmla="*/ 1149925 h 1250801"/>
                  <a:gd name="connsiteX11-649" fmla="*/ 2231916 w 4745175"/>
                  <a:gd name="connsiteY11-650" fmla="*/ 1219197 h 1250801"/>
                  <a:gd name="connsiteX12-651" fmla="*/ 1442208 w 4745175"/>
                  <a:gd name="connsiteY12-652" fmla="*/ 1177633 h 1250801"/>
                  <a:gd name="connsiteX13-653" fmla="*/ 208471 w 4745175"/>
                  <a:gd name="connsiteY13-654" fmla="*/ 1250801 h 1250801"/>
                  <a:gd name="connsiteX14-655" fmla="*/ 0 w 4745175"/>
                  <a:gd name="connsiteY14-656" fmla="*/ 1042330 h 1250801"/>
                  <a:gd name="connsiteX15-657" fmla="*/ 96982 w 4745175"/>
                  <a:gd name="connsiteY15-658" fmla="*/ 291598 h 1250801"/>
                  <a:gd name="connsiteX0-659" fmla="*/ 96982 w 4745175"/>
                  <a:gd name="connsiteY0-660" fmla="*/ 291598 h 1250801"/>
                  <a:gd name="connsiteX1-661" fmla="*/ 125343 w 4745175"/>
                  <a:gd name="connsiteY1-662" fmla="*/ 27709 h 1250801"/>
                  <a:gd name="connsiteX2-663" fmla="*/ 2702972 w 4745175"/>
                  <a:gd name="connsiteY2-664" fmla="*/ 27707 h 1250801"/>
                  <a:gd name="connsiteX3-665" fmla="*/ 4419606 w 4745175"/>
                  <a:gd name="connsiteY3-666" fmla="*/ 0 h 1250801"/>
                  <a:gd name="connsiteX4-667" fmla="*/ 4738914 w 4745175"/>
                  <a:gd name="connsiteY4-668" fmla="*/ 194616 h 1250801"/>
                  <a:gd name="connsiteX5-669" fmla="*/ 4738913 w 4745175"/>
                  <a:gd name="connsiteY5-670" fmla="*/ 1056185 h 1250801"/>
                  <a:gd name="connsiteX6-671" fmla="*/ 4419606 w 4745175"/>
                  <a:gd name="connsiteY6-672" fmla="*/ 1250801 h 1250801"/>
                  <a:gd name="connsiteX7-673" fmla="*/ 3894463 w 4745175"/>
                  <a:gd name="connsiteY7-674" fmla="*/ 1163780 h 1250801"/>
                  <a:gd name="connsiteX8-675" fmla="*/ 3367989 w 4745175"/>
                  <a:gd name="connsiteY8-676" fmla="*/ 1205343 h 1250801"/>
                  <a:gd name="connsiteX9-677" fmla="*/ 2841517 w 4745175"/>
                  <a:gd name="connsiteY9-678" fmla="*/ 1219198 h 1250801"/>
                  <a:gd name="connsiteX10-679" fmla="*/ 2550571 w 4745175"/>
                  <a:gd name="connsiteY10-680" fmla="*/ 1149925 h 1250801"/>
                  <a:gd name="connsiteX11-681" fmla="*/ 2231916 w 4745175"/>
                  <a:gd name="connsiteY11-682" fmla="*/ 1219197 h 1250801"/>
                  <a:gd name="connsiteX12-683" fmla="*/ 1442208 w 4745175"/>
                  <a:gd name="connsiteY12-684" fmla="*/ 1177633 h 1250801"/>
                  <a:gd name="connsiteX13-685" fmla="*/ 208471 w 4745175"/>
                  <a:gd name="connsiteY13-686" fmla="*/ 1250801 h 1250801"/>
                  <a:gd name="connsiteX14-687" fmla="*/ 0 w 4745175"/>
                  <a:gd name="connsiteY14-688" fmla="*/ 1042330 h 1250801"/>
                  <a:gd name="connsiteX15-689" fmla="*/ 96982 w 4745175"/>
                  <a:gd name="connsiteY15-690" fmla="*/ 291598 h 1250801"/>
                  <a:gd name="connsiteX0-691" fmla="*/ 96982 w 4745175"/>
                  <a:gd name="connsiteY0-692" fmla="*/ 296876 h 1256079"/>
                  <a:gd name="connsiteX1-693" fmla="*/ 125343 w 4745175"/>
                  <a:gd name="connsiteY1-694" fmla="*/ 32987 h 1256079"/>
                  <a:gd name="connsiteX2-695" fmla="*/ 1457382 w 4745175"/>
                  <a:gd name="connsiteY2-696" fmla="*/ 3972 h 1256079"/>
                  <a:gd name="connsiteX3-697" fmla="*/ 2702972 w 4745175"/>
                  <a:gd name="connsiteY3-698" fmla="*/ 32985 h 1256079"/>
                  <a:gd name="connsiteX4-699" fmla="*/ 4419606 w 4745175"/>
                  <a:gd name="connsiteY4-700" fmla="*/ 5278 h 1256079"/>
                  <a:gd name="connsiteX5-701" fmla="*/ 4738914 w 4745175"/>
                  <a:gd name="connsiteY5-702" fmla="*/ 199894 h 1256079"/>
                  <a:gd name="connsiteX6-703" fmla="*/ 4738913 w 4745175"/>
                  <a:gd name="connsiteY6-704" fmla="*/ 1061463 h 1256079"/>
                  <a:gd name="connsiteX7-705" fmla="*/ 4419606 w 4745175"/>
                  <a:gd name="connsiteY7-706" fmla="*/ 1256079 h 1256079"/>
                  <a:gd name="connsiteX8-707" fmla="*/ 3894463 w 4745175"/>
                  <a:gd name="connsiteY8-708" fmla="*/ 1169058 h 1256079"/>
                  <a:gd name="connsiteX9-709" fmla="*/ 3367989 w 4745175"/>
                  <a:gd name="connsiteY9-710" fmla="*/ 1210621 h 1256079"/>
                  <a:gd name="connsiteX10-711" fmla="*/ 2841517 w 4745175"/>
                  <a:gd name="connsiteY10-712" fmla="*/ 1224476 h 1256079"/>
                  <a:gd name="connsiteX11-713" fmla="*/ 2550571 w 4745175"/>
                  <a:gd name="connsiteY11-714" fmla="*/ 1155203 h 1256079"/>
                  <a:gd name="connsiteX12-715" fmla="*/ 2231916 w 4745175"/>
                  <a:gd name="connsiteY12-716" fmla="*/ 1224475 h 1256079"/>
                  <a:gd name="connsiteX13-717" fmla="*/ 1442208 w 4745175"/>
                  <a:gd name="connsiteY13-718" fmla="*/ 1182911 h 1256079"/>
                  <a:gd name="connsiteX14-719" fmla="*/ 208471 w 4745175"/>
                  <a:gd name="connsiteY14-720" fmla="*/ 1256079 h 1256079"/>
                  <a:gd name="connsiteX15-721" fmla="*/ 0 w 4745175"/>
                  <a:gd name="connsiteY15-722" fmla="*/ 1047608 h 1256079"/>
                  <a:gd name="connsiteX16" fmla="*/ 96982 w 4745175"/>
                  <a:gd name="connsiteY16" fmla="*/ 296876 h 1256079"/>
                  <a:gd name="connsiteX0-723" fmla="*/ 96982 w 4745175"/>
                  <a:gd name="connsiteY0-724" fmla="*/ 291598 h 1250801"/>
                  <a:gd name="connsiteX1-725" fmla="*/ 125343 w 4745175"/>
                  <a:gd name="connsiteY1-726" fmla="*/ 27709 h 1250801"/>
                  <a:gd name="connsiteX2-727" fmla="*/ 1512800 w 4745175"/>
                  <a:gd name="connsiteY2-728" fmla="*/ 67967 h 1250801"/>
                  <a:gd name="connsiteX3-729" fmla="*/ 2702972 w 4745175"/>
                  <a:gd name="connsiteY3-730" fmla="*/ 27707 h 1250801"/>
                  <a:gd name="connsiteX4-731" fmla="*/ 4419606 w 4745175"/>
                  <a:gd name="connsiteY4-732" fmla="*/ 0 h 1250801"/>
                  <a:gd name="connsiteX5-733" fmla="*/ 4738914 w 4745175"/>
                  <a:gd name="connsiteY5-734" fmla="*/ 194616 h 1250801"/>
                  <a:gd name="connsiteX6-735" fmla="*/ 4738913 w 4745175"/>
                  <a:gd name="connsiteY6-736" fmla="*/ 1056185 h 1250801"/>
                  <a:gd name="connsiteX7-737" fmla="*/ 4419606 w 4745175"/>
                  <a:gd name="connsiteY7-738" fmla="*/ 1250801 h 1250801"/>
                  <a:gd name="connsiteX8-739" fmla="*/ 3894463 w 4745175"/>
                  <a:gd name="connsiteY8-740" fmla="*/ 1163780 h 1250801"/>
                  <a:gd name="connsiteX9-741" fmla="*/ 3367989 w 4745175"/>
                  <a:gd name="connsiteY9-742" fmla="*/ 1205343 h 1250801"/>
                  <a:gd name="connsiteX10-743" fmla="*/ 2841517 w 4745175"/>
                  <a:gd name="connsiteY10-744" fmla="*/ 1219198 h 1250801"/>
                  <a:gd name="connsiteX11-745" fmla="*/ 2550571 w 4745175"/>
                  <a:gd name="connsiteY11-746" fmla="*/ 1149925 h 1250801"/>
                  <a:gd name="connsiteX12-747" fmla="*/ 2231916 w 4745175"/>
                  <a:gd name="connsiteY12-748" fmla="*/ 1219197 h 1250801"/>
                  <a:gd name="connsiteX13-749" fmla="*/ 1442208 w 4745175"/>
                  <a:gd name="connsiteY13-750" fmla="*/ 1177633 h 1250801"/>
                  <a:gd name="connsiteX14-751" fmla="*/ 208471 w 4745175"/>
                  <a:gd name="connsiteY14-752" fmla="*/ 1250801 h 1250801"/>
                  <a:gd name="connsiteX15-753" fmla="*/ 0 w 4745175"/>
                  <a:gd name="connsiteY15-754" fmla="*/ 1042330 h 1250801"/>
                  <a:gd name="connsiteX16-755" fmla="*/ 96982 w 4745175"/>
                  <a:gd name="connsiteY16-756" fmla="*/ 291598 h 1250801"/>
                  <a:gd name="connsiteX0-757" fmla="*/ 96982 w 4745175"/>
                  <a:gd name="connsiteY0-758" fmla="*/ 291598 h 1250801"/>
                  <a:gd name="connsiteX1-759" fmla="*/ 125343 w 4745175"/>
                  <a:gd name="connsiteY1-760" fmla="*/ 27709 h 1250801"/>
                  <a:gd name="connsiteX2-761" fmla="*/ 1512800 w 4745175"/>
                  <a:gd name="connsiteY2-762" fmla="*/ 67967 h 1250801"/>
                  <a:gd name="connsiteX3-763" fmla="*/ 2702972 w 4745175"/>
                  <a:gd name="connsiteY3-764" fmla="*/ 27707 h 1250801"/>
                  <a:gd name="connsiteX4-765" fmla="*/ 3216909 w 4745175"/>
                  <a:gd name="connsiteY4-766" fmla="*/ 26403 h 1250801"/>
                  <a:gd name="connsiteX5-767" fmla="*/ 4419606 w 4745175"/>
                  <a:gd name="connsiteY5-768" fmla="*/ 0 h 1250801"/>
                  <a:gd name="connsiteX6-769" fmla="*/ 4738914 w 4745175"/>
                  <a:gd name="connsiteY6-770" fmla="*/ 194616 h 1250801"/>
                  <a:gd name="connsiteX7-771" fmla="*/ 4738913 w 4745175"/>
                  <a:gd name="connsiteY7-772" fmla="*/ 1056185 h 1250801"/>
                  <a:gd name="connsiteX8-773" fmla="*/ 4419606 w 4745175"/>
                  <a:gd name="connsiteY8-774" fmla="*/ 1250801 h 1250801"/>
                  <a:gd name="connsiteX9-775" fmla="*/ 3894463 w 4745175"/>
                  <a:gd name="connsiteY9-776" fmla="*/ 1163780 h 1250801"/>
                  <a:gd name="connsiteX10-777" fmla="*/ 3367989 w 4745175"/>
                  <a:gd name="connsiteY10-778" fmla="*/ 1205343 h 1250801"/>
                  <a:gd name="connsiteX11-779" fmla="*/ 2841517 w 4745175"/>
                  <a:gd name="connsiteY11-780" fmla="*/ 1219198 h 1250801"/>
                  <a:gd name="connsiteX12-781" fmla="*/ 2550571 w 4745175"/>
                  <a:gd name="connsiteY12-782" fmla="*/ 1149925 h 1250801"/>
                  <a:gd name="connsiteX13-783" fmla="*/ 2231916 w 4745175"/>
                  <a:gd name="connsiteY13-784" fmla="*/ 1219197 h 1250801"/>
                  <a:gd name="connsiteX14-785" fmla="*/ 1442208 w 4745175"/>
                  <a:gd name="connsiteY14-786" fmla="*/ 1177633 h 1250801"/>
                  <a:gd name="connsiteX15-787" fmla="*/ 208471 w 4745175"/>
                  <a:gd name="connsiteY15-788" fmla="*/ 1250801 h 1250801"/>
                  <a:gd name="connsiteX16-789" fmla="*/ 0 w 4745175"/>
                  <a:gd name="connsiteY16-790" fmla="*/ 1042330 h 1250801"/>
                  <a:gd name="connsiteX17" fmla="*/ 96982 w 4745175"/>
                  <a:gd name="connsiteY17" fmla="*/ 291598 h 1250801"/>
                  <a:gd name="connsiteX0-791" fmla="*/ 96982 w 4745175"/>
                  <a:gd name="connsiteY0-792" fmla="*/ 292904 h 1252107"/>
                  <a:gd name="connsiteX1-793" fmla="*/ 125343 w 4745175"/>
                  <a:gd name="connsiteY1-794" fmla="*/ 29015 h 1252107"/>
                  <a:gd name="connsiteX2-795" fmla="*/ 1512800 w 4745175"/>
                  <a:gd name="connsiteY2-796" fmla="*/ 69273 h 1252107"/>
                  <a:gd name="connsiteX3-797" fmla="*/ 2702972 w 4745175"/>
                  <a:gd name="connsiteY3-798" fmla="*/ 29013 h 1252107"/>
                  <a:gd name="connsiteX4-799" fmla="*/ 3313891 w 4745175"/>
                  <a:gd name="connsiteY4-800" fmla="*/ 0 h 1252107"/>
                  <a:gd name="connsiteX5-801" fmla="*/ 4419606 w 4745175"/>
                  <a:gd name="connsiteY5-802" fmla="*/ 1306 h 1252107"/>
                  <a:gd name="connsiteX6-803" fmla="*/ 4738914 w 4745175"/>
                  <a:gd name="connsiteY6-804" fmla="*/ 195922 h 1252107"/>
                  <a:gd name="connsiteX7-805" fmla="*/ 4738913 w 4745175"/>
                  <a:gd name="connsiteY7-806" fmla="*/ 1057491 h 1252107"/>
                  <a:gd name="connsiteX8-807" fmla="*/ 4419606 w 4745175"/>
                  <a:gd name="connsiteY8-808" fmla="*/ 1252107 h 1252107"/>
                  <a:gd name="connsiteX9-809" fmla="*/ 3894463 w 4745175"/>
                  <a:gd name="connsiteY9-810" fmla="*/ 1165086 h 1252107"/>
                  <a:gd name="connsiteX10-811" fmla="*/ 3367989 w 4745175"/>
                  <a:gd name="connsiteY10-812" fmla="*/ 1206649 h 1252107"/>
                  <a:gd name="connsiteX11-813" fmla="*/ 2841517 w 4745175"/>
                  <a:gd name="connsiteY11-814" fmla="*/ 1220504 h 1252107"/>
                  <a:gd name="connsiteX12-815" fmla="*/ 2550571 w 4745175"/>
                  <a:gd name="connsiteY12-816" fmla="*/ 1151231 h 1252107"/>
                  <a:gd name="connsiteX13-817" fmla="*/ 2231916 w 4745175"/>
                  <a:gd name="connsiteY13-818" fmla="*/ 1220503 h 1252107"/>
                  <a:gd name="connsiteX14-819" fmla="*/ 1442208 w 4745175"/>
                  <a:gd name="connsiteY14-820" fmla="*/ 1178939 h 1252107"/>
                  <a:gd name="connsiteX15-821" fmla="*/ 208471 w 4745175"/>
                  <a:gd name="connsiteY15-822" fmla="*/ 1252107 h 1252107"/>
                  <a:gd name="connsiteX16-823" fmla="*/ 0 w 4745175"/>
                  <a:gd name="connsiteY16-824" fmla="*/ 1043636 h 1252107"/>
                  <a:gd name="connsiteX17-825" fmla="*/ 96982 w 4745175"/>
                  <a:gd name="connsiteY17-826" fmla="*/ 292904 h 1252107"/>
                  <a:gd name="connsiteX0-827" fmla="*/ 27709 w 4745175"/>
                  <a:gd name="connsiteY0-828" fmla="*/ 486868 h 1252107"/>
                  <a:gd name="connsiteX1-829" fmla="*/ 125343 w 4745175"/>
                  <a:gd name="connsiteY1-830" fmla="*/ 29015 h 1252107"/>
                  <a:gd name="connsiteX2-831" fmla="*/ 1512800 w 4745175"/>
                  <a:gd name="connsiteY2-832" fmla="*/ 69273 h 1252107"/>
                  <a:gd name="connsiteX3-833" fmla="*/ 2702972 w 4745175"/>
                  <a:gd name="connsiteY3-834" fmla="*/ 29013 h 1252107"/>
                  <a:gd name="connsiteX4-835" fmla="*/ 3313891 w 4745175"/>
                  <a:gd name="connsiteY4-836" fmla="*/ 0 h 1252107"/>
                  <a:gd name="connsiteX5-837" fmla="*/ 4419606 w 4745175"/>
                  <a:gd name="connsiteY5-838" fmla="*/ 1306 h 1252107"/>
                  <a:gd name="connsiteX6-839" fmla="*/ 4738914 w 4745175"/>
                  <a:gd name="connsiteY6-840" fmla="*/ 195922 h 1252107"/>
                  <a:gd name="connsiteX7-841" fmla="*/ 4738913 w 4745175"/>
                  <a:gd name="connsiteY7-842" fmla="*/ 1057491 h 1252107"/>
                  <a:gd name="connsiteX8-843" fmla="*/ 4419606 w 4745175"/>
                  <a:gd name="connsiteY8-844" fmla="*/ 1252107 h 1252107"/>
                  <a:gd name="connsiteX9-845" fmla="*/ 3894463 w 4745175"/>
                  <a:gd name="connsiteY9-846" fmla="*/ 1165086 h 1252107"/>
                  <a:gd name="connsiteX10-847" fmla="*/ 3367989 w 4745175"/>
                  <a:gd name="connsiteY10-848" fmla="*/ 1206649 h 1252107"/>
                  <a:gd name="connsiteX11-849" fmla="*/ 2841517 w 4745175"/>
                  <a:gd name="connsiteY11-850" fmla="*/ 1220504 h 1252107"/>
                  <a:gd name="connsiteX12-851" fmla="*/ 2550571 w 4745175"/>
                  <a:gd name="connsiteY12-852" fmla="*/ 1151231 h 1252107"/>
                  <a:gd name="connsiteX13-853" fmla="*/ 2231916 w 4745175"/>
                  <a:gd name="connsiteY13-854" fmla="*/ 1220503 h 1252107"/>
                  <a:gd name="connsiteX14-855" fmla="*/ 1442208 w 4745175"/>
                  <a:gd name="connsiteY14-856" fmla="*/ 1178939 h 1252107"/>
                  <a:gd name="connsiteX15-857" fmla="*/ 208471 w 4745175"/>
                  <a:gd name="connsiteY15-858" fmla="*/ 1252107 h 1252107"/>
                  <a:gd name="connsiteX16-859" fmla="*/ 0 w 4745175"/>
                  <a:gd name="connsiteY16-860" fmla="*/ 1043636 h 1252107"/>
                  <a:gd name="connsiteX17-861" fmla="*/ 27709 w 4745175"/>
                  <a:gd name="connsiteY17-862" fmla="*/ 486868 h 1252107"/>
                  <a:gd name="connsiteX0-863" fmla="*/ 27709 w 4745175"/>
                  <a:gd name="connsiteY0-864" fmla="*/ 486868 h 1252107"/>
                  <a:gd name="connsiteX1-865" fmla="*/ 111488 w 4745175"/>
                  <a:gd name="connsiteY1-866" fmla="*/ 153706 h 1252107"/>
                  <a:gd name="connsiteX2-867" fmla="*/ 1512800 w 4745175"/>
                  <a:gd name="connsiteY2-868" fmla="*/ 69273 h 1252107"/>
                  <a:gd name="connsiteX3-869" fmla="*/ 2702972 w 4745175"/>
                  <a:gd name="connsiteY3-870" fmla="*/ 29013 h 1252107"/>
                  <a:gd name="connsiteX4-871" fmla="*/ 3313891 w 4745175"/>
                  <a:gd name="connsiteY4-872" fmla="*/ 0 h 1252107"/>
                  <a:gd name="connsiteX5-873" fmla="*/ 4419606 w 4745175"/>
                  <a:gd name="connsiteY5-874" fmla="*/ 1306 h 1252107"/>
                  <a:gd name="connsiteX6-875" fmla="*/ 4738914 w 4745175"/>
                  <a:gd name="connsiteY6-876" fmla="*/ 195922 h 1252107"/>
                  <a:gd name="connsiteX7-877" fmla="*/ 4738913 w 4745175"/>
                  <a:gd name="connsiteY7-878" fmla="*/ 1057491 h 1252107"/>
                  <a:gd name="connsiteX8-879" fmla="*/ 4419606 w 4745175"/>
                  <a:gd name="connsiteY8-880" fmla="*/ 1252107 h 1252107"/>
                  <a:gd name="connsiteX9-881" fmla="*/ 3894463 w 4745175"/>
                  <a:gd name="connsiteY9-882" fmla="*/ 1165086 h 1252107"/>
                  <a:gd name="connsiteX10-883" fmla="*/ 3367989 w 4745175"/>
                  <a:gd name="connsiteY10-884" fmla="*/ 1206649 h 1252107"/>
                  <a:gd name="connsiteX11-885" fmla="*/ 2841517 w 4745175"/>
                  <a:gd name="connsiteY11-886" fmla="*/ 1220504 h 1252107"/>
                  <a:gd name="connsiteX12-887" fmla="*/ 2550571 w 4745175"/>
                  <a:gd name="connsiteY12-888" fmla="*/ 1151231 h 1252107"/>
                  <a:gd name="connsiteX13-889" fmla="*/ 2231916 w 4745175"/>
                  <a:gd name="connsiteY13-890" fmla="*/ 1220503 h 1252107"/>
                  <a:gd name="connsiteX14-891" fmla="*/ 1442208 w 4745175"/>
                  <a:gd name="connsiteY14-892" fmla="*/ 1178939 h 1252107"/>
                  <a:gd name="connsiteX15-893" fmla="*/ 208471 w 4745175"/>
                  <a:gd name="connsiteY15-894" fmla="*/ 1252107 h 1252107"/>
                  <a:gd name="connsiteX16-895" fmla="*/ 0 w 4745175"/>
                  <a:gd name="connsiteY16-896" fmla="*/ 1043636 h 1252107"/>
                  <a:gd name="connsiteX17-897" fmla="*/ 27709 w 4745175"/>
                  <a:gd name="connsiteY17-898" fmla="*/ 486868 h 1252107"/>
                  <a:gd name="connsiteX0-899" fmla="*/ 83127 w 4745175"/>
                  <a:gd name="connsiteY0-900" fmla="*/ 694686 h 1252107"/>
                  <a:gd name="connsiteX1-901" fmla="*/ 111488 w 4745175"/>
                  <a:gd name="connsiteY1-902" fmla="*/ 153706 h 1252107"/>
                  <a:gd name="connsiteX2-903" fmla="*/ 1512800 w 4745175"/>
                  <a:gd name="connsiteY2-904" fmla="*/ 69273 h 1252107"/>
                  <a:gd name="connsiteX3-905" fmla="*/ 2702972 w 4745175"/>
                  <a:gd name="connsiteY3-906" fmla="*/ 29013 h 1252107"/>
                  <a:gd name="connsiteX4-907" fmla="*/ 3313891 w 4745175"/>
                  <a:gd name="connsiteY4-908" fmla="*/ 0 h 1252107"/>
                  <a:gd name="connsiteX5-909" fmla="*/ 4419606 w 4745175"/>
                  <a:gd name="connsiteY5-910" fmla="*/ 1306 h 1252107"/>
                  <a:gd name="connsiteX6-911" fmla="*/ 4738914 w 4745175"/>
                  <a:gd name="connsiteY6-912" fmla="*/ 195922 h 1252107"/>
                  <a:gd name="connsiteX7-913" fmla="*/ 4738913 w 4745175"/>
                  <a:gd name="connsiteY7-914" fmla="*/ 1057491 h 1252107"/>
                  <a:gd name="connsiteX8-915" fmla="*/ 4419606 w 4745175"/>
                  <a:gd name="connsiteY8-916" fmla="*/ 1252107 h 1252107"/>
                  <a:gd name="connsiteX9-917" fmla="*/ 3894463 w 4745175"/>
                  <a:gd name="connsiteY9-918" fmla="*/ 1165086 h 1252107"/>
                  <a:gd name="connsiteX10-919" fmla="*/ 3367989 w 4745175"/>
                  <a:gd name="connsiteY10-920" fmla="*/ 1206649 h 1252107"/>
                  <a:gd name="connsiteX11-921" fmla="*/ 2841517 w 4745175"/>
                  <a:gd name="connsiteY11-922" fmla="*/ 1220504 h 1252107"/>
                  <a:gd name="connsiteX12-923" fmla="*/ 2550571 w 4745175"/>
                  <a:gd name="connsiteY12-924" fmla="*/ 1151231 h 1252107"/>
                  <a:gd name="connsiteX13-925" fmla="*/ 2231916 w 4745175"/>
                  <a:gd name="connsiteY13-926" fmla="*/ 1220503 h 1252107"/>
                  <a:gd name="connsiteX14-927" fmla="*/ 1442208 w 4745175"/>
                  <a:gd name="connsiteY14-928" fmla="*/ 1178939 h 1252107"/>
                  <a:gd name="connsiteX15-929" fmla="*/ 208471 w 4745175"/>
                  <a:gd name="connsiteY15-930" fmla="*/ 1252107 h 1252107"/>
                  <a:gd name="connsiteX16-931" fmla="*/ 0 w 4745175"/>
                  <a:gd name="connsiteY16-932" fmla="*/ 1043636 h 1252107"/>
                  <a:gd name="connsiteX17-933" fmla="*/ 83127 w 4745175"/>
                  <a:gd name="connsiteY17-934" fmla="*/ 694686 h 1252107"/>
                  <a:gd name="connsiteX0-935" fmla="*/ 83127 w 4745175"/>
                  <a:gd name="connsiteY0-936" fmla="*/ 694686 h 1252107"/>
                  <a:gd name="connsiteX1-937" fmla="*/ 194616 w 4745175"/>
                  <a:gd name="connsiteY1-938" fmla="*/ 181415 h 1252107"/>
                  <a:gd name="connsiteX2-939" fmla="*/ 1512800 w 4745175"/>
                  <a:gd name="connsiteY2-940" fmla="*/ 69273 h 1252107"/>
                  <a:gd name="connsiteX3-941" fmla="*/ 2702972 w 4745175"/>
                  <a:gd name="connsiteY3-942" fmla="*/ 29013 h 1252107"/>
                  <a:gd name="connsiteX4-943" fmla="*/ 3313891 w 4745175"/>
                  <a:gd name="connsiteY4-944" fmla="*/ 0 h 1252107"/>
                  <a:gd name="connsiteX5-945" fmla="*/ 4419606 w 4745175"/>
                  <a:gd name="connsiteY5-946" fmla="*/ 1306 h 1252107"/>
                  <a:gd name="connsiteX6-947" fmla="*/ 4738914 w 4745175"/>
                  <a:gd name="connsiteY6-948" fmla="*/ 195922 h 1252107"/>
                  <a:gd name="connsiteX7-949" fmla="*/ 4738913 w 4745175"/>
                  <a:gd name="connsiteY7-950" fmla="*/ 1057491 h 1252107"/>
                  <a:gd name="connsiteX8-951" fmla="*/ 4419606 w 4745175"/>
                  <a:gd name="connsiteY8-952" fmla="*/ 1252107 h 1252107"/>
                  <a:gd name="connsiteX9-953" fmla="*/ 3894463 w 4745175"/>
                  <a:gd name="connsiteY9-954" fmla="*/ 1165086 h 1252107"/>
                  <a:gd name="connsiteX10-955" fmla="*/ 3367989 w 4745175"/>
                  <a:gd name="connsiteY10-956" fmla="*/ 1206649 h 1252107"/>
                  <a:gd name="connsiteX11-957" fmla="*/ 2841517 w 4745175"/>
                  <a:gd name="connsiteY11-958" fmla="*/ 1220504 h 1252107"/>
                  <a:gd name="connsiteX12-959" fmla="*/ 2550571 w 4745175"/>
                  <a:gd name="connsiteY12-960" fmla="*/ 1151231 h 1252107"/>
                  <a:gd name="connsiteX13-961" fmla="*/ 2231916 w 4745175"/>
                  <a:gd name="connsiteY13-962" fmla="*/ 1220503 h 1252107"/>
                  <a:gd name="connsiteX14-963" fmla="*/ 1442208 w 4745175"/>
                  <a:gd name="connsiteY14-964" fmla="*/ 1178939 h 1252107"/>
                  <a:gd name="connsiteX15-965" fmla="*/ 208471 w 4745175"/>
                  <a:gd name="connsiteY15-966" fmla="*/ 1252107 h 1252107"/>
                  <a:gd name="connsiteX16-967" fmla="*/ 0 w 4745175"/>
                  <a:gd name="connsiteY16-968" fmla="*/ 1043636 h 1252107"/>
                  <a:gd name="connsiteX17-969" fmla="*/ 83127 w 4745175"/>
                  <a:gd name="connsiteY17-970" fmla="*/ 694686 h 1252107"/>
                  <a:gd name="connsiteX0-971" fmla="*/ 83127 w 4785446"/>
                  <a:gd name="connsiteY0-972" fmla="*/ 694686 h 1252107"/>
                  <a:gd name="connsiteX1-973" fmla="*/ 194616 w 4785446"/>
                  <a:gd name="connsiteY1-974" fmla="*/ 181415 h 1252107"/>
                  <a:gd name="connsiteX2-975" fmla="*/ 1512800 w 4785446"/>
                  <a:gd name="connsiteY2-976" fmla="*/ 69273 h 1252107"/>
                  <a:gd name="connsiteX3-977" fmla="*/ 2702972 w 4785446"/>
                  <a:gd name="connsiteY3-978" fmla="*/ 29013 h 1252107"/>
                  <a:gd name="connsiteX4-979" fmla="*/ 3313891 w 4785446"/>
                  <a:gd name="connsiteY4-980" fmla="*/ 0 h 1252107"/>
                  <a:gd name="connsiteX5-981" fmla="*/ 4419606 w 4785446"/>
                  <a:gd name="connsiteY5-982" fmla="*/ 1306 h 1252107"/>
                  <a:gd name="connsiteX6-983" fmla="*/ 4780478 w 4785446"/>
                  <a:gd name="connsiteY6-984" fmla="*/ 348322 h 1252107"/>
                  <a:gd name="connsiteX7-985" fmla="*/ 4738913 w 4785446"/>
                  <a:gd name="connsiteY7-986" fmla="*/ 1057491 h 1252107"/>
                  <a:gd name="connsiteX8-987" fmla="*/ 4419606 w 4785446"/>
                  <a:gd name="connsiteY8-988" fmla="*/ 1252107 h 1252107"/>
                  <a:gd name="connsiteX9-989" fmla="*/ 3894463 w 4785446"/>
                  <a:gd name="connsiteY9-990" fmla="*/ 1165086 h 1252107"/>
                  <a:gd name="connsiteX10-991" fmla="*/ 3367989 w 4785446"/>
                  <a:gd name="connsiteY10-992" fmla="*/ 1206649 h 1252107"/>
                  <a:gd name="connsiteX11-993" fmla="*/ 2841517 w 4785446"/>
                  <a:gd name="connsiteY11-994" fmla="*/ 1220504 h 1252107"/>
                  <a:gd name="connsiteX12-995" fmla="*/ 2550571 w 4785446"/>
                  <a:gd name="connsiteY12-996" fmla="*/ 1151231 h 1252107"/>
                  <a:gd name="connsiteX13-997" fmla="*/ 2231916 w 4785446"/>
                  <a:gd name="connsiteY13-998" fmla="*/ 1220503 h 1252107"/>
                  <a:gd name="connsiteX14-999" fmla="*/ 1442208 w 4785446"/>
                  <a:gd name="connsiteY14-1000" fmla="*/ 1178939 h 1252107"/>
                  <a:gd name="connsiteX15-1001" fmla="*/ 208471 w 4785446"/>
                  <a:gd name="connsiteY15-1002" fmla="*/ 1252107 h 1252107"/>
                  <a:gd name="connsiteX16-1003" fmla="*/ 0 w 4785446"/>
                  <a:gd name="connsiteY16-1004" fmla="*/ 1043636 h 1252107"/>
                  <a:gd name="connsiteX17-1005" fmla="*/ 83127 w 4785446"/>
                  <a:gd name="connsiteY17-1006" fmla="*/ 694686 h 1252107"/>
                  <a:gd name="connsiteX0-1007" fmla="*/ 83127 w 4785446"/>
                  <a:gd name="connsiteY0-1008" fmla="*/ 694686 h 1252107"/>
                  <a:gd name="connsiteX1-1009" fmla="*/ 194616 w 4785446"/>
                  <a:gd name="connsiteY1-1010" fmla="*/ 181415 h 1252107"/>
                  <a:gd name="connsiteX2-1011" fmla="*/ 1512800 w 4785446"/>
                  <a:gd name="connsiteY2-1012" fmla="*/ 69273 h 1252107"/>
                  <a:gd name="connsiteX3-1013" fmla="*/ 2702972 w 4785446"/>
                  <a:gd name="connsiteY3-1014" fmla="*/ 29013 h 1252107"/>
                  <a:gd name="connsiteX4-1015" fmla="*/ 3313891 w 4785446"/>
                  <a:gd name="connsiteY4-1016" fmla="*/ 0 h 1252107"/>
                  <a:gd name="connsiteX5-1017" fmla="*/ 4405751 w 4785446"/>
                  <a:gd name="connsiteY5-1018" fmla="*/ 70579 h 1252107"/>
                  <a:gd name="connsiteX6-1019" fmla="*/ 4780478 w 4785446"/>
                  <a:gd name="connsiteY6-1020" fmla="*/ 348322 h 1252107"/>
                  <a:gd name="connsiteX7-1021" fmla="*/ 4738913 w 4785446"/>
                  <a:gd name="connsiteY7-1022" fmla="*/ 1057491 h 1252107"/>
                  <a:gd name="connsiteX8-1023" fmla="*/ 4419606 w 4785446"/>
                  <a:gd name="connsiteY8-1024" fmla="*/ 1252107 h 1252107"/>
                  <a:gd name="connsiteX9-1025" fmla="*/ 3894463 w 4785446"/>
                  <a:gd name="connsiteY9-1026" fmla="*/ 1165086 h 1252107"/>
                  <a:gd name="connsiteX10-1027" fmla="*/ 3367989 w 4785446"/>
                  <a:gd name="connsiteY10-1028" fmla="*/ 1206649 h 1252107"/>
                  <a:gd name="connsiteX11-1029" fmla="*/ 2841517 w 4785446"/>
                  <a:gd name="connsiteY11-1030" fmla="*/ 1220504 h 1252107"/>
                  <a:gd name="connsiteX12-1031" fmla="*/ 2550571 w 4785446"/>
                  <a:gd name="connsiteY12-1032" fmla="*/ 1151231 h 1252107"/>
                  <a:gd name="connsiteX13-1033" fmla="*/ 2231916 w 4785446"/>
                  <a:gd name="connsiteY13-1034" fmla="*/ 1220503 h 1252107"/>
                  <a:gd name="connsiteX14-1035" fmla="*/ 1442208 w 4785446"/>
                  <a:gd name="connsiteY14-1036" fmla="*/ 1178939 h 1252107"/>
                  <a:gd name="connsiteX15-1037" fmla="*/ 208471 w 4785446"/>
                  <a:gd name="connsiteY15-1038" fmla="*/ 1252107 h 1252107"/>
                  <a:gd name="connsiteX16-1039" fmla="*/ 0 w 4785446"/>
                  <a:gd name="connsiteY16-1040" fmla="*/ 1043636 h 1252107"/>
                  <a:gd name="connsiteX17-1041" fmla="*/ 83127 w 4785446"/>
                  <a:gd name="connsiteY17-1042" fmla="*/ 694686 h 1252107"/>
                  <a:gd name="connsiteX0-1043" fmla="*/ 83127 w 4785446"/>
                  <a:gd name="connsiteY0-1044" fmla="*/ 665673 h 1223094"/>
                  <a:gd name="connsiteX1-1045" fmla="*/ 194616 w 4785446"/>
                  <a:gd name="connsiteY1-1046" fmla="*/ 152402 h 1223094"/>
                  <a:gd name="connsiteX2-1047" fmla="*/ 1512800 w 4785446"/>
                  <a:gd name="connsiteY2-1048" fmla="*/ 40260 h 1223094"/>
                  <a:gd name="connsiteX3-1049" fmla="*/ 2702972 w 4785446"/>
                  <a:gd name="connsiteY3-1050" fmla="*/ 0 h 1223094"/>
                  <a:gd name="connsiteX4-1051" fmla="*/ 3327745 w 4785446"/>
                  <a:gd name="connsiteY4-1052" fmla="*/ 54114 h 1223094"/>
                  <a:gd name="connsiteX5-1053" fmla="*/ 4405751 w 4785446"/>
                  <a:gd name="connsiteY5-1054" fmla="*/ 41566 h 1223094"/>
                  <a:gd name="connsiteX6-1055" fmla="*/ 4780478 w 4785446"/>
                  <a:gd name="connsiteY6-1056" fmla="*/ 319309 h 1223094"/>
                  <a:gd name="connsiteX7-1057" fmla="*/ 4738913 w 4785446"/>
                  <a:gd name="connsiteY7-1058" fmla="*/ 1028478 h 1223094"/>
                  <a:gd name="connsiteX8-1059" fmla="*/ 4419606 w 4785446"/>
                  <a:gd name="connsiteY8-1060" fmla="*/ 1223094 h 1223094"/>
                  <a:gd name="connsiteX9-1061" fmla="*/ 3894463 w 4785446"/>
                  <a:gd name="connsiteY9-1062" fmla="*/ 1136073 h 1223094"/>
                  <a:gd name="connsiteX10-1063" fmla="*/ 3367989 w 4785446"/>
                  <a:gd name="connsiteY10-1064" fmla="*/ 1177636 h 1223094"/>
                  <a:gd name="connsiteX11-1065" fmla="*/ 2841517 w 4785446"/>
                  <a:gd name="connsiteY11-1066" fmla="*/ 1191491 h 1223094"/>
                  <a:gd name="connsiteX12-1067" fmla="*/ 2550571 w 4785446"/>
                  <a:gd name="connsiteY12-1068" fmla="*/ 1122218 h 1223094"/>
                  <a:gd name="connsiteX13-1069" fmla="*/ 2231916 w 4785446"/>
                  <a:gd name="connsiteY13-1070" fmla="*/ 1191490 h 1223094"/>
                  <a:gd name="connsiteX14-1071" fmla="*/ 1442208 w 4785446"/>
                  <a:gd name="connsiteY14-1072" fmla="*/ 1149926 h 1223094"/>
                  <a:gd name="connsiteX15-1073" fmla="*/ 208471 w 4785446"/>
                  <a:gd name="connsiteY15-1074" fmla="*/ 1223094 h 1223094"/>
                  <a:gd name="connsiteX16-1075" fmla="*/ 0 w 4785446"/>
                  <a:gd name="connsiteY16-1076" fmla="*/ 1014623 h 1223094"/>
                  <a:gd name="connsiteX17-1077" fmla="*/ 83127 w 4785446"/>
                  <a:gd name="connsiteY17-1078" fmla="*/ 665673 h 1223094"/>
                  <a:gd name="connsiteX0-1079" fmla="*/ 13855 w 4785446"/>
                  <a:gd name="connsiteY0-1080" fmla="*/ 596400 h 1223094"/>
                  <a:gd name="connsiteX1-1081" fmla="*/ 194616 w 4785446"/>
                  <a:gd name="connsiteY1-1082" fmla="*/ 152402 h 1223094"/>
                  <a:gd name="connsiteX2-1083" fmla="*/ 1512800 w 4785446"/>
                  <a:gd name="connsiteY2-1084" fmla="*/ 40260 h 1223094"/>
                  <a:gd name="connsiteX3-1085" fmla="*/ 2702972 w 4785446"/>
                  <a:gd name="connsiteY3-1086" fmla="*/ 0 h 1223094"/>
                  <a:gd name="connsiteX4-1087" fmla="*/ 3327745 w 4785446"/>
                  <a:gd name="connsiteY4-1088" fmla="*/ 54114 h 1223094"/>
                  <a:gd name="connsiteX5-1089" fmla="*/ 4405751 w 4785446"/>
                  <a:gd name="connsiteY5-1090" fmla="*/ 41566 h 1223094"/>
                  <a:gd name="connsiteX6-1091" fmla="*/ 4780478 w 4785446"/>
                  <a:gd name="connsiteY6-1092" fmla="*/ 319309 h 1223094"/>
                  <a:gd name="connsiteX7-1093" fmla="*/ 4738913 w 4785446"/>
                  <a:gd name="connsiteY7-1094" fmla="*/ 1028478 h 1223094"/>
                  <a:gd name="connsiteX8-1095" fmla="*/ 4419606 w 4785446"/>
                  <a:gd name="connsiteY8-1096" fmla="*/ 1223094 h 1223094"/>
                  <a:gd name="connsiteX9-1097" fmla="*/ 3894463 w 4785446"/>
                  <a:gd name="connsiteY9-1098" fmla="*/ 1136073 h 1223094"/>
                  <a:gd name="connsiteX10-1099" fmla="*/ 3367989 w 4785446"/>
                  <a:gd name="connsiteY10-1100" fmla="*/ 1177636 h 1223094"/>
                  <a:gd name="connsiteX11-1101" fmla="*/ 2841517 w 4785446"/>
                  <a:gd name="connsiteY11-1102" fmla="*/ 1191491 h 1223094"/>
                  <a:gd name="connsiteX12-1103" fmla="*/ 2550571 w 4785446"/>
                  <a:gd name="connsiteY12-1104" fmla="*/ 1122218 h 1223094"/>
                  <a:gd name="connsiteX13-1105" fmla="*/ 2231916 w 4785446"/>
                  <a:gd name="connsiteY13-1106" fmla="*/ 1191490 h 1223094"/>
                  <a:gd name="connsiteX14-1107" fmla="*/ 1442208 w 4785446"/>
                  <a:gd name="connsiteY14-1108" fmla="*/ 1149926 h 1223094"/>
                  <a:gd name="connsiteX15-1109" fmla="*/ 208471 w 4785446"/>
                  <a:gd name="connsiteY15-1110" fmla="*/ 1223094 h 1223094"/>
                  <a:gd name="connsiteX16-1111" fmla="*/ 0 w 4785446"/>
                  <a:gd name="connsiteY16-1112" fmla="*/ 1014623 h 1223094"/>
                  <a:gd name="connsiteX17-1113" fmla="*/ 13855 w 4785446"/>
                  <a:gd name="connsiteY17-1114" fmla="*/ 596400 h 1223094"/>
                  <a:gd name="connsiteX0-1115" fmla="*/ 13855 w 4785446"/>
                  <a:gd name="connsiteY0-1116" fmla="*/ 596400 h 1223094"/>
                  <a:gd name="connsiteX1-1117" fmla="*/ 194616 w 4785446"/>
                  <a:gd name="connsiteY1-1118" fmla="*/ 152402 h 1223094"/>
                  <a:gd name="connsiteX2-1119" fmla="*/ 1512800 w 4785446"/>
                  <a:gd name="connsiteY2-1120" fmla="*/ 40260 h 1223094"/>
                  <a:gd name="connsiteX3-1121" fmla="*/ 2702972 w 4785446"/>
                  <a:gd name="connsiteY3-1122" fmla="*/ 0 h 1223094"/>
                  <a:gd name="connsiteX4-1123" fmla="*/ 3327745 w 4785446"/>
                  <a:gd name="connsiteY4-1124" fmla="*/ 54114 h 1223094"/>
                  <a:gd name="connsiteX5-1125" fmla="*/ 4405751 w 4785446"/>
                  <a:gd name="connsiteY5-1126" fmla="*/ 41566 h 1223094"/>
                  <a:gd name="connsiteX6-1127" fmla="*/ 4780478 w 4785446"/>
                  <a:gd name="connsiteY6-1128" fmla="*/ 319309 h 1223094"/>
                  <a:gd name="connsiteX7-1129" fmla="*/ 4738913 w 4785446"/>
                  <a:gd name="connsiteY7-1130" fmla="*/ 1028478 h 1223094"/>
                  <a:gd name="connsiteX8-1131" fmla="*/ 4419606 w 4785446"/>
                  <a:gd name="connsiteY8-1132" fmla="*/ 1223094 h 1223094"/>
                  <a:gd name="connsiteX9-1133" fmla="*/ 3894463 w 4785446"/>
                  <a:gd name="connsiteY9-1134" fmla="*/ 1136073 h 1223094"/>
                  <a:gd name="connsiteX10-1135" fmla="*/ 3367989 w 4785446"/>
                  <a:gd name="connsiteY10-1136" fmla="*/ 1177636 h 1223094"/>
                  <a:gd name="connsiteX11-1137" fmla="*/ 2841517 w 4785446"/>
                  <a:gd name="connsiteY11-1138" fmla="*/ 1191491 h 1223094"/>
                  <a:gd name="connsiteX12-1139" fmla="*/ 2550571 w 4785446"/>
                  <a:gd name="connsiteY12-1140" fmla="*/ 1122218 h 1223094"/>
                  <a:gd name="connsiteX13-1141" fmla="*/ 2231916 w 4785446"/>
                  <a:gd name="connsiteY13-1142" fmla="*/ 1191490 h 1223094"/>
                  <a:gd name="connsiteX14-1143" fmla="*/ 1469917 w 4785446"/>
                  <a:gd name="connsiteY14-1144" fmla="*/ 1219199 h 1223094"/>
                  <a:gd name="connsiteX15-1145" fmla="*/ 208471 w 4785446"/>
                  <a:gd name="connsiteY15-1146" fmla="*/ 1223094 h 1223094"/>
                  <a:gd name="connsiteX16-1147" fmla="*/ 0 w 4785446"/>
                  <a:gd name="connsiteY16-1148" fmla="*/ 1014623 h 1223094"/>
                  <a:gd name="connsiteX17-1149" fmla="*/ 13855 w 4785446"/>
                  <a:gd name="connsiteY17-1150" fmla="*/ 596400 h 1223094"/>
                  <a:gd name="connsiteX0-1151" fmla="*/ 13855 w 4785446"/>
                  <a:gd name="connsiteY0-1152" fmla="*/ 596400 h 1223094"/>
                  <a:gd name="connsiteX1-1153" fmla="*/ 194616 w 4785446"/>
                  <a:gd name="connsiteY1-1154" fmla="*/ 152402 h 1223094"/>
                  <a:gd name="connsiteX2-1155" fmla="*/ 1512800 w 4785446"/>
                  <a:gd name="connsiteY2-1156" fmla="*/ 102510 h 1223094"/>
                  <a:gd name="connsiteX3-1157" fmla="*/ 2702972 w 4785446"/>
                  <a:gd name="connsiteY3-1158" fmla="*/ 0 h 1223094"/>
                  <a:gd name="connsiteX4-1159" fmla="*/ 3327745 w 4785446"/>
                  <a:gd name="connsiteY4-1160" fmla="*/ 54114 h 1223094"/>
                  <a:gd name="connsiteX5-1161" fmla="*/ 4405751 w 4785446"/>
                  <a:gd name="connsiteY5-1162" fmla="*/ 41566 h 1223094"/>
                  <a:gd name="connsiteX6-1163" fmla="*/ 4780478 w 4785446"/>
                  <a:gd name="connsiteY6-1164" fmla="*/ 319309 h 1223094"/>
                  <a:gd name="connsiteX7-1165" fmla="*/ 4738913 w 4785446"/>
                  <a:gd name="connsiteY7-1166" fmla="*/ 1028478 h 1223094"/>
                  <a:gd name="connsiteX8-1167" fmla="*/ 4419606 w 4785446"/>
                  <a:gd name="connsiteY8-1168" fmla="*/ 1223094 h 1223094"/>
                  <a:gd name="connsiteX9-1169" fmla="*/ 3894463 w 4785446"/>
                  <a:gd name="connsiteY9-1170" fmla="*/ 1136073 h 1223094"/>
                  <a:gd name="connsiteX10-1171" fmla="*/ 3367989 w 4785446"/>
                  <a:gd name="connsiteY10-1172" fmla="*/ 1177636 h 1223094"/>
                  <a:gd name="connsiteX11-1173" fmla="*/ 2841517 w 4785446"/>
                  <a:gd name="connsiteY11-1174" fmla="*/ 1191491 h 1223094"/>
                  <a:gd name="connsiteX12-1175" fmla="*/ 2550571 w 4785446"/>
                  <a:gd name="connsiteY12-1176" fmla="*/ 1122218 h 1223094"/>
                  <a:gd name="connsiteX13-1177" fmla="*/ 2231916 w 4785446"/>
                  <a:gd name="connsiteY13-1178" fmla="*/ 1191490 h 1223094"/>
                  <a:gd name="connsiteX14-1179" fmla="*/ 1469917 w 4785446"/>
                  <a:gd name="connsiteY14-1180" fmla="*/ 1219199 h 1223094"/>
                  <a:gd name="connsiteX15-1181" fmla="*/ 208471 w 4785446"/>
                  <a:gd name="connsiteY15-1182" fmla="*/ 1223094 h 1223094"/>
                  <a:gd name="connsiteX16-1183" fmla="*/ 0 w 4785446"/>
                  <a:gd name="connsiteY16-1184" fmla="*/ 1014623 h 1223094"/>
                  <a:gd name="connsiteX17-1185" fmla="*/ 13855 w 4785446"/>
                  <a:gd name="connsiteY17-1186" fmla="*/ 596400 h 1223094"/>
                  <a:gd name="connsiteX0-1187" fmla="*/ 13855 w 4785446"/>
                  <a:gd name="connsiteY0-1188" fmla="*/ 554834 h 1181528"/>
                  <a:gd name="connsiteX1-1189" fmla="*/ 194616 w 4785446"/>
                  <a:gd name="connsiteY1-1190" fmla="*/ 110836 h 1181528"/>
                  <a:gd name="connsiteX2-1191" fmla="*/ 1512800 w 4785446"/>
                  <a:gd name="connsiteY2-1192" fmla="*/ 60944 h 1181528"/>
                  <a:gd name="connsiteX3-1193" fmla="*/ 2743656 w 4785446"/>
                  <a:gd name="connsiteY3-1194" fmla="*/ 82931 h 1181528"/>
                  <a:gd name="connsiteX4-1195" fmla="*/ 3327745 w 4785446"/>
                  <a:gd name="connsiteY4-1196" fmla="*/ 12548 h 1181528"/>
                  <a:gd name="connsiteX5-1197" fmla="*/ 4405751 w 4785446"/>
                  <a:gd name="connsiteY5-1198" fmla="*/ 0 h 1181528"/>
                  <a:gd name="connsiteX6-1199" fmla="*/ 4780478 w 4785446"/>
                  <a:gd name="connsiteY6-1200" fmla="*/ 277743 h 1181528"/>
                  <a:gd name="connsiteX7-1201" fmla="*/ 4738913 w 4785446"/>
                  <a:gd name="connsiteY7-1202" fmla="*/ 986912 h 1181528"/>
                  <a:gd name="connsiteX8-1203" fmla="*/ 4419606 w 4785446"/>
                  <a:gd name="connsiteY8-1204" fmla="*/ 1181528 h 1181528"/>
                  <a:gd name="connsiteX9-1205" fmla="*/ 3894463 w 4785446"/>
                  <a:gd name="connsiteY9-1206" fmla="*/ 1094507 h 1181528"/>
                  <a:gd name="connsiteX10-1207" fmla="*/ 3367989 w 4785446"/>
                  <a:gd name="connsiteY10-1208" fmla="*/ 1136070 h 1181528"/>
                  <a:gd name="connsiteX11-1209" fmla="*/ 2841517 w 4785446"/>
                  <a:gd name="connsiteY11-1210" fmla="*/ 1149925 h 1181528"/>
                  <a:gd name="connsiteX12-1211" fmla="*/ 2550571 w 4785446"/>
                  <a:gd name="connsiteY12-1212" fmla="*/ 1080652 h 1181528"/>
                  <a:gd name="connsiteX13-1213" fmla="*/ 2231916 w 4785446"/>
                  <a:gd name="connsiteY13-1214" fmla="*/ 1149924 h 1181528"/>
                  <a:gd name="connsiteX14-1215" fmla="*/ 1469917 w 4785446"/>
                  <a:gd name="connsiteY14-1216" fmla="*/ 1177633 h 1181528"/>
                  <a:gd name="connsiteX15-1217" fmla="*/ 208471 w 4785446"/>
                  <a:gd name="connsiteY15-1218" fmla="*/ 1181528 h 1181528"/>
                  <a:gd name="connsiteX16-1219" fmla="*/ 0 w 4785446"/>
                  <a:gd name="connsiteY16-1220" fmla="*/ 973057 h 1181528"/>
                  <a:gd name="connsiteX17-1221" fmla="*/ 13855 w 4785446"/>
                  <a:gd name="connsiteY17-1222" fmla="*/ 554834 h 1181528"/>
                  <a:gd name="connsiteX0-1223" fmla="*/ 13855 w 4785446"/>
                  <a:gd name="connsiteY0-1224" fmla="*/ 554834 h 1181528"/>
                  <a:gd name="connsiteX1-1225" fmla="*/ 194616 w 4785446"/>
                  <a:gd name="connsiteY1-1226" fmla="*/ 110836 h 1181528"/>
                  <a:gd name="connsiteX2-1227" fmla="*/ 1512800 w 4785446"/>
                  <a:gd name="connsiteY2-1228" fmla="*/ 60944 h 1181528"/>
                  <a:gd name="connsiteX3-1229" fmla="*/ 2743656 w 4785446"/>
                  <a:gd name="connsiteY3-1230" fmla="*/ 82931 h 1181528"/>
                  <a:gd name="connsiteX4-1231" fmla="*/ 3517606 w 4785446"/>
                  <a:gd name="connsiteY4-1232" fmla="*/ 59234 h 1181528"/>
                  <a:gd name="connsiteX5-1233" fmla="*/ 4405751 w 4785446"/>
                  <a:gd name="connsiteY5-1234" fmla="*/ 0 h 1181528"/>
                  <a:gd name="connsiteX6-1235" fmla="*/ 4780478 w 4785446"/>
                  <a:gd name="connsiteY6-1236" fmla="*/ 277743 h 1181528"/>
                  <a:gd name="connsiteX7-1237" fmla="*/ 4738913 w 4785446"/>
                  <a:gd name="connsiteY7-1238" fmla="*/ 986912 h 1181528"/>
                  <a:gd name="connsiteX8-1239" fmla="*/ 4419606 w 4785446"/>
                  <a:gd name="connsiteY8-1240" fmla="*/ 1181528 h 1181528"/>
                  <a:gd name="connsiteX9-1241" fmla="*/ 3894463 w 4785446"/>
                  <a:gd name="connsiteY9-1242" fmla="*/ 1094507 h 1181528"/>
                  <a:gd name="connsiteX10-1243" fmla="*/ 3367989 w 4785446"/>
                  <a:gd name="connsiteY10-1244" fmla="*/ 1136070 h 1181528"/>
                  <a:gd name="connsiteX11-1245" fmla="*/ 2841517 w 4785446"/>
                  <a:gd name="connsiteY11-1246" fmla="*/ 1149925 h 1181528"/>
                  <a:gd name="connsiteX12-1247" fmla="*/ 2550571 w 4785446"/>
                  <a:gd name="connsiteY12-1248" fmla="*/ 1080652 h 1181528"/>
                  <a:gd name="connsiteX13-1249" fmla="*/ 2231916 w 4785446"/>
                  <a:gd name="connsiteY13-1250" fmla="*/ 1149924 h 1181528"/>
                  <a:gd name="connsiteX14-1251" fmla="*/ 1469917 w 4785446"/>
                  <a:gd name="connsiteY14-1252" fmla="*/ 1177633 h 1181528"/>
                  <a:gd name="connsiteX15-1253" fmla="*/ 208471 w 4785446"/>
                  <a:gd name="connsiteY15-1254" fmla="*/ 1181528 h 1181528"/>
                  <a:gd name="connsiteX16-1255" fmla="*/ 0 w 4785446"/>
                  <a:gd name="connsiteY16-1256" fmla="*/ 973057 h 1181528"/>
                  <a:gd name="connsiteX17-1257" fmla="*/ 13855 w 4785446"/>
                  <a:gd name="connsiteY17-1258" fmla="*/ 554834 h 1181528"/>
                  <a:gd name="connsiteX0-1259" fmla="*/ 13855 w 4785446"/>
                  <a:gd name="connsiteY0-1260" fmla="*/ 554834 h 1181528"/>
                  <a:gd name="connsiteX1-1261" fmla="*/ 194616 w 4785446"/>
                  <a:gd name="connsiteY1-1262" fmla="*/ 110836 h 1181528"/>
                  <a:gd name="connsiteX2-1263" fmla="*/ 1512800 w 4785446"/>
                  <a:gd name="connsiteY2-1264" fmla="*/ 60944 h 1181528"/>
                  <a:gd name="connsiteX3-1265" fmla="*/ 2743656 w 4785446"/>
                  <a:gd name="connsiteY3-1266" fmla="*/ 82931 h 1181528"/>
                  <a:gd name="connsiteX4-1267" fmla="*/ 3517606 w 4785446"/>
                  <a:gd name="connsiteY4-1268" fmla="*/ 59234 h 1181528"/>
                  <a:gd name="connsiteX5-1269" fmla="*/ 4405751 w 4785446"/>
                  <a:gd name="connsiteY5-1270" fmla="*/ 0 h 1181528"/>
                  <a:gd name="connsiteX6-1271" fmla="*/ 4780478 w 4785446"/>
                  <a:gd name="connsiteY6-1272" fmla="*/ 277743 h 1181528"/>
                  <a:gd name="connsiteX7-1273" fmla="*/ 4738913 w 4785446"/>
                  <a:gd name="connsiteY7-1274" fmla="*/ 986912 h 1181528"/>
                  <a:gd name="connsiteX8-1275" fmla="*/ 4419606 w 4785446"/>
                  <a:gd name="connsiteY8-1276" fmla="*/ 1181528 h 1181528"/>
                  <a:gd name="connsiteX9-1277" fmla="*/ 3894463 w 4785446"/>
                  <a:gd name="connsiteY9-1278" fmla="*/ 1094507 h 1181528"/>
                  <a:gd name="connsiteX10-1279" fmla="*/ 3367989 w 4785446"/>
                  <a:gd name="connsiteY10-1280" fmla="*/ 1136070 h 1181528"/>
                  <a:gd name="connsiteX11-1281" fmla="*/ 2841517 w 4785446"/>
                  <a:gd name="connsiteY11-1282" fmla="*/ 1149925 h 1181528"/>
                  <a:gd name="connsiteX12-1283" fmla="*/ 2550571 w 4785446"/>
                  <a:gd name="connsiteY12-1284" fmla="*/ 1080652 h 1181528"/>
                  <a:gd name="connsiteX13-1285" fmla="*/ 1974249 w 4785446"/>
                  <a:gd name="connsiteY13-1286" fmla="*/ 1134363 h 1181528"/>
                  <a:gd name="connsiteX14-1287" fmla="*/ 1469917 w 4785446"/>
                  <a:gd name="connsiteY14-1288" fmla="*/ 1177633 h 1181528"/>
                  <a:gd name="connsiteX15-1289" fmla="*/ 208471 w 4785446"/>
                  <a:gd name="connsiteY15-1290" fmla="*/ 1181528 h 1181528"/>
                  <a:gd name="connsiteX16-1291" fmla="*/ 0 w 4785446"/>
                  <a:gd name="connsiteY16-1292" fmla="*/ 973057 h 1181528"/>
                  <a:gd name="connsiteX17-1293" fmla="*/ 13855 w 4785446"/>
                  <a:gd name="connsiteY17-1294" fmla="*/ 554834 h 1181528"/>
                  <a:gd name="connsiteX0-1295" fmla="*/ 13855 w 4785446"/>
                  <a:gd name="connsiteY0-1296" fmla="*/ 554834 h 1181528"/>
                  <a:gd name="connsiteX1-1297" fmla="*/ 194616 w 4785446"/>
                  <a:gd name="connsiteY1-1298" fmla="*/ 110836 h 1181528"/>
                  <a:gd name="connsiteX2-1299" fmla="*/ 1512800 w 4785446"/>
                  <a:gd name="connsiteY2-1300" fmla="*/ 60944 h 1181528"/>
                  <a:gd name="connsiteX3-1301" fmla="*/ 2743656 w 4785446"/>
                  <a:gd name="connsiteY3-1302" fmla="*/ 82931 h 1181528"/>
                  <a:gd name="connsiteX4-1303" fmla="*/ 3517606 w 4785446"/>
                  <a:gd name="connsiteY4-1304" fmla="*/ 59234 h 1181528"/>
                  <a:gd name="connsiteX5-1305" fmla="*/ 4405751 w 4785446"/>
                  <a:gd name="connsiteY5-1306" fmla="*/ 0 h 1181528"/>
                  <a:gd name="connsiteX6-1307" fmla="*/ 4780478 w 4785446"/>
                  <a:gd name="connsiteY6-1308" fmla="*/ 277743 h 1181528"/>
                  <a:gd name="connsiteX7-1309" fmla="*/ 4738913 w 4785446"/>
                  <a:gd name="connsiteY7-1310" fmla="*/ 986912 h 1181528"/>
                  <a:gd name="connsiteX8-1311" fmla="*/ 4419606 w 4785446"/>
                  <a:gd name="connsiteY8-1312" fmla="*/ 1181528 h 1181528"/>
                  <a:gd name="connsiteX9-1313" fmla="*/ 3894463 w 4785446"/>
                  <a:gd name="connsiteY9-1314" fmla="*/ 1094507 h 1181528"/>
                  <a:gd name="connsiteX10-1315" fmla="*/ 3367989 w 4785446"/>
                  <a:gd name="connsiteY10-1316" fmla="*/ 1136070 h 1181528"/>
                  <a:gd name="connsiteX11-1317" fmla="*/ 2841517 w 4785446"/>
                  <a:gd name="connsiteY11-1318" fmla="*/ 1149925 h 1181528"/>
                  <a:gd name="connsiteX12-1319" fmla="*/ 2509887 w 4785446"/>
                  <a:gd name="connsiteY12-1320" fmla="*/ 1142900 h 1181528"/>
                  <a:gd name="connsiteX13-1321" fmla="*/ 1974249 w 4785446"/>
                  <a:gd name="connsiteY13-1322" fmla="*/ 1134363 h 1181528"/>
                  <a:gd name="connsiteX14-1323" fmla="*/ 1469917 w 4785446"/>
                  <a:gd name="connsiteY14-1324" fmla="*/ 1177633 h 1181528"/>
                  <a:gd name="connsiteX15-1325" fmla="*/ 208471 w 4785446"/>
                  <a:gd name="connsiteY15-1326" fmla="*/ 1181528 h 1181528"/>
                  <a:gd name="connsiteX16-1327" fmla="*/ 0 w 4785446"/>
                  <a:gd name="connsiteY16-1328" fmla="*/ 973057 h 1181528"/>
                  <a:gd name="connsiteX17-1329" fmla="*/ 13855 w 4785446"/>
                  <a:gd name="connsiteY17-1330" fmla="*/ 554834 h 1181528"/>
                  <a:gd name="connsiteX0-1331" fmla="*/ 13855 w 4785446"/>
                  <a:gd name="connsiteY0-1332" fmla="*/ 554834 h 1181528"/>
                  <a:gd name="connsiteX1-1333" fmla="*/ 194616 w 4785446"/>
                  <a:gd name="connsiteY1-1334" fmla="*/ 110836 h 1181528"/>
                  <a:gd name="connsiteX2-1335" fmla="*/ 1512800 w 4785446"/>
                  <a:gd name="connsiteY2-1336" fmla="*/ 60944 h 1181528"/>
                  <a:gd name="connsiteX3-1337" fmla="*/ 2743656 w 4785446"/>
                  <a:gd name="connsiteY3-1338" fmla="*/ 82931 h 1181528"/>
                  <a:gd name="connsiteX4-1339" fmla="*/ 3517606 w 4785446"/>
                  <a:gd name="connsiteY4-1340" fmla="*/ 59234 h 1181528"/>
                  <a:gd name="connsiteX5-1341" fmla="*/ 4405751 w 4785446"/>
                  <a:gd name="connsiteY5-1342" fmla="*/ 0 h 1181528"/>
                  <a:gd name="connsiteX6-1343" fmla="*/ 4780478 w 4785446"/>
                  <a:gd name="connsiteY6-1344" fmla="*/ 277743 h 1181528"/>
                  <a:gd name="connsiteX7-1345" fmla="*/ 4738913 w 4785446"/>
                  <a:gd name="connsiteY7-1346" fmla="*/ 986912 h 1181528"/>
                  <a:gd name="connsiteX8-1347" fmla="*/ 4419606 w 4785446"/>
                  <a:gd name="connsiteY8-1348" fmla="*/ 1181528 h 1181528"/>
                  <a:gd name="connsiteX9-1349" fmla="*/ 3894463 w 4785446"/>
                  <a:gd name="connsiteY9-1350" fmla="*/ 1172317 h 1181528"/>
                  <a:gd name="connsiteX10-1351" fmla="*/ 3367989 w 4785446"/>
                  <a:gd name="connsiteY10-1352" fmla="*/ 1136070 h 1181528"/>
                  <a:gd name="connsiteX11-1353" fmla="*/ 2841517 w 4785446"/>
                  <a:gd name="connsiteY11-1354" fmla="*/ 1149925 h 1181528"/>
                  <a:gd name="connsiteX12-1355" fmla="*/ 2509887 w 4785446"/>
                  <a:gd name="connsiteY12-1356" fmla="*/ 1142900 h 1181528"/>
                  <a:gd name="connsiteX13-1357" fmla="*/ 1974249 w 4785446"/>
                  <a:gd name="connsiteY13-1358" fmla="*/ 1134363 h 1181528"/>
                  <a:gd name="connsiteX14-1359" fmla="*/ 1469917 w 4785446"/>
                  <a:gd name="connsiteY14-1360" fmla="*/ 1177633 h 1181528"/>
                  <a:gd name="connsiteX15-1361" fmla="*/ 208471 w 4785446"/>
                  <a:gd name="connsiteY15-1362" fmla="*/ 1181528 h 1181528"/>
                  <a:gd name="connsiteX16-1363" fmla="*/ 0 w 4785446"/>
                  <a:gd name="connsiteY16-1364" fmla="*/ 973057 h 1181528"/>
                  <a:gd name="connsiteX17-1365" fmla="*/ 13855 w 4785446"/>
                  <a:gd name="connsiteY17-1366" fmla="*/ 554834 h 1181528"/>
                  <a:gd name="connsiteX0-1367" fmla="*/ 13855 w 4785446"/>
                  <a:gd name="connsiteY0-1368" fmla="*/ 554834 h 1181528"/>
                  <a:gd name="connsiteX1-1369" fmla="*/ 99686 w 4785446"/>
                  <a:gd name="connsiteY1-1370" fmla="*/ 141960 h 1181528"/>
                  <a:gd name="connsiteX2-1371" fmla="*/ 1512800 w 4785446"/>
                  <a:gd name="connsiteY2-1372" fmla="*/ 60944 h 1181528"/>
                  <a:gd name="connsiteX3-1373" fmla="*/ 2743656 w 4785446"/>
                  <a:gd name="connsiteY3-1374" fmla="*/ 82931 h 1181528"/>
                  <a:gd name="connsiteX4-1375" fmla="*/ 3517606 w 4785446"/>
                  <a:gd name="connsiteY4-1376" fmla="*/ 59234 h 1181528"/>
                  <a:gd name="connsiteX5-1377" fmla="*/ 4405751 w 4785446"/>
                  <a:gd name="connsiteY5-1378" fmla="*/ 0 h 1181528"/>
                  <a:gd name="connsiteX6-1379" fmla="*/ 4780478 w 4785446"/>
                  <a:gd name="connsiteY6-1380" fmla="*/ 277743 h 1181528"/>
                  <a:gd name="connsiteX7-1381" fmla="*/ 4738913 w 4785446"/>
                  <a:gd name="connsiteY7-1382" fmla="*/ 986912 h 1181528"/>
                  <a:gd name="connsiteX8-1383" fmla="*/ 4419606 w 4785446"/>
                  <a:gd name="connsiteY8-1384" fmla="*/ 1181528 h 1181528"/>
                  <a:gd name="connsiteX9-1385" fmla="*/ 3894463 w 4785446"/>
                  <a:gd name="connsiteY9-1386" fmla="*/ 1172317 h 1181528"/>
                  <a:gd name="connsiteX10-1387" fmla="*/ 3367989 w 4785446"/>
                  <a:gd name="connsiteY10-1388" fmla="*/ 1136070 h 1181528"/>
                  <a:gd name="connsiteX11-1389" fmla="*/ 2841517 w 4785446"/>
                  <a:gd name="connsiteY11-1390" fmla="*/ 1149925 h 1181528"/>
                  <a:gd name="connsiteX12-1391" fmla="*/ 2509887 w 4785446"/>
                  <a:gd name="connsiteY12-1392" fmla="*/ 1142900 h 1181528"/>
                  <a:gd name="connsiteX13-1393" fmla="*/ 1974249 w 4785446"/>
                  <a:gd name="connsiteY13-1394" fmla="*/ 1134363 h 1181528"/>
                  <a:gd name="connsiteX14-1395" fmla="*/ 1469917 w 4785446"/>
                  <a:gd name="connsiteY14-1396" fmla="*/ 1177633 h 1181528"/>
                  <a:gd name="connsiteX15-1397" fmla="*/ 208471 w 4785446"/>
                  <a:gd name="connsiteY15-1398" fmla="*/ 1181528 h 1181528"/>
                  <a:gd name="connsiteX16-1399" fmla="*/ 0 w 4785446"/>
                  <a:gd name="connsiteY16-1400" fmla="*/ 973057 h 1181528"/>
                  <a:gd name="connsiteX17-1401" fmla="*/ 13855 w 4785446"/>
                  <a:gd name="connsiteY17-1402" fmla="*/ 554834 h 1181528"/>
                  <a:gd name="connsiteX0-1403" fmla="*/ 13855 w 4785446"/>
                  <a:gd name="connsiteY0-1404" fmla="*/ 554834 h 1181528"/>
                  <a:gd name="connsiteX1-1405" fmla="*/ 99686 w 4785446"/>
                  <a:gd name="connsiteY1-1406" fmla="*/ 141960 h 1181528"/>
                  <a:gd name="connsiteX2-1407" fmla="*/ 1146641 w 4785446"/>
                  <a:gd name="connsiteY2-1408" fmla="*/ 45381 h 1181528"/>
                  <a:gd name="connsiteX3-1409" fmla="*/ 2743656 w 4785446"/>
                  <a:gd name="connsiteY3-1410" fmla="*/ 82931 h 1181528"/>
                  <a:gd name="connsiteX4-1411" fmla="*/ 3517606 w 4785446"/>
                  <a:gd name="connsiteY4-1412" fmla="*/ 59234 h 1181528"/>
                  <a:gd name="connsiteX5-1413" fmla="*/ 4405751 w 4785446"/>
                  <a:gd name="connsiteY5-1414" fmla="*/ 0 h 1181528"/>
                  <a:gd name="connsiteX6-1415" fmla="*/ 4780478 w 4785446"/>
                  <a:gd name="connsiteY6-1416" fmla="*/ 277743 h 1181528"/>
                  <a:gd name="connsiteX7-1417" fmla="*/ 4738913 w 4785446"/>
                  <a:gd name="connsiteY7-1418" fmla="*/ 986912 h 1181528"/>
                  <a:gd name="connsiteX8-1419" fmla="*/ 4419606 w 4785446"/>
                  <a:gd name="connsiteY8-1420" fmla="*/ 1181528 h 1181528"/>
                  <a:gd name="connsiteX9-1421" fmla="*/ 3894463 w 4785446"/>
                  <a:gd name="connsiteY9-1422" fmla="*/ 1172317 h 1181528"/>
                  <a:gd name="connsiteX10-1423" fmla="*/ 3367989 w 4785446"/>
                  <a:gd name="connsiteY10-1424" fmla="*/ 1136070 h 1181528"/>
                  <a:gd name="connsiteX11-1425" fmla="*/ 2841517 w 4785446"/>
                  <a:gd name="connsiteY11-1426" fmla="*/ 1149925 h 1181528"/>
                  <a:gd name="connsiteX12-1427" fmla="*/ 2509887 w 4785446"/>
                  <a:gd name="connsiteY12-1428" fmla="*/ 1142900 h 1181528"/>
                  <a:gd name="connsiteX13-1429" fmla="*/ 1974249 w 4785446"/>
                  <a:gd name="connsiteY13-1430" fmla="*/ 1134363 h 1181528"/>
                  <a:gd name="connsiteX14-1431" fmla="*/ 1469917 w 4785446"/>
                  <a:gd name="connsiteY14-1432" fmla="*/ 1177633 h 1181528"/>
                  <a:gd name="connsiteX15-1433" fmla="*/ 208471 w 4785446"/>
                  <a:gd name="connsiteY15-1434" fmla="*/ 1181528 h 1181528"/>
                  <a:gd name="connsiteX16-1435" fmla="*/ 0 w 4785446"/>
                  <a:gd name="connsiteY16-1436" fmla="*/ 973057 h 1181528"/>
                  <a:gd name="connsiteX17-1437" fmla="*/ 13855 w 4785446"/>
                  <a:gd name="connsiteY17-1438" fmla="*/ 554834 h 1181528"/>
                  <a:gd name="connsiteX0-1439" fmla="*/ 13855 w 4738913"/>
                  <a:gd name="connsiteY0-1440" fmla="*/ 554834 h 1181528"/>
                  <a:gd name="connsiteX1-1441" fmla="*/ 99686 w 4738913"/>
                  <a:gd name="connsiteY1-1442" fmla="*/ 141960 h 1181528"/>
                  <a:gd name="connsiteX2-1443" fmla="*/ 1146641 w 4738913"/>
                  <a:gd name="connsiteY2-1444" fmla="*/ 45381 h 1181528"/>
                  <a:gd name="connsiteX3-1445" fmla="*/ 2743656 w 4738913"/>
                  <a:gd name="connsiteY3-1446" fmla="*/ 82931 h 1181528"/>
                  <a:gd name="connsiteX4-1447" fmla="*/ 3517606 w 4738913"/>
                  <a:gd name="connsiteY4-1448" fmla="*/ 59234 h 1181528"/>
                  <a:gd name="connsiteX5-1449" fmla="*/ 4405751 w 4738913"/>
                  <a:gd name="connsiteY5-1450" fmla="*/ 0 h 1181528"/>
                  <a:gd name="connsiteX6-1451" fmla="*/ 4726233 w 4738913"/>
                  <a:gd name="connsiteY6-1452" fmla="*/ 262180 h 1181528"/>
                  <a:gd name="connsiteX7-1453" fmla="*/ 4738913 w 4738913"/>
                  <a:gd name="connsiteY7-1454" fmla="*/ 986912 h 1181528"/>
                  <a:gd name="connsiteX8-1455" fmla="*/ 4419606 w 4738913"/>
                  <a:gd name="connsiteY8-1456" fmla="*/ 1181528 h 1181528"/>
                  <a:gd name="connsiteX9-1457" fmla="*/ 3894463 w 4738913"/>
                  <a:gd name="connsiteY9-1458" fmla="*/ 1172317 h 1181528"/>
                  <a:gd name="connsiteX10-1459" fmla="*/ 3367989 w 4738913"/>
                  <a:gd name="connsiteY10-1460" fmla="*/ 1136070 h 1181528"/>
                  <a:gd name="connsiteX11-1461" fmla="*/ 2841517 w 4738913"/>
                  <a:gd name="connsiteY11-1462" fmla="*/ 1149925 h 1181528"/>
                  <a:gd name="connsiteX12-1463" fmla="*/ 2509887 w 4738913"/>
                  <a:gd name="connsiteY12-1464" fmla="*/ 1142900 h 1181528"/>
                  <a:gd name="connsiteX13-1465" fmla="*/ 1974249 w 4738913"/>
                  <a:gd name="connsiteY13-1466" fmla="*/ 1134363 h 1181528"/>
                  <a:gd name="connsiteX14-1467" fmla="*/ 1469917 w 4738913"/>
                  <a:gd name="connsiteY14-1468" fmla="*/ 1177633 h 1181528"/>
                  <a:gd name="connsiteX15-1469" fmla="*/ 208471 w 4738913"/>
                  <a:gd name="connsiteY15-1470" fmla="*/ 1181528 h 1181528"/>
                  <a:gd name="connsiteX16-1471" fmla="*/ 0 w 4738913"/>
                  <a:gd name="connsiteY16-1472" fmla="*/ 973057 h 1181528"/>
                  <a:gd name="connsiteX17-1473" fmla="*/ 13855 w 4738913"/>
                  <a:gd name="connsiteY17-1474" fmla="*/ 554834 h 1181528"/>
                  <a:gd name="connsiteX0-1475" fmla="*/ 13855 w 4730615"/>
                  <a:gd name="connsiteY0-1476" fmla="*/ 554834 h 1181528"/>
                  <a:gd name="connsiteX1-1477" fmla="*/ 99686 w 4730615"/>
                  <a:gd name="connsiteY1-1478" fmla="*/ 141960 h 1181528"/>
                  <a:gd name="connsiteX2-1479" fmla="*/ 1146641 w 4730615"/>
                  <a:gd name="connsiteY2-1480" fmla="*/ 45381 h 1181528"/>
                  <a:gd name="connsiteX3-1481" fmla="*/ 2743656 w 4730615"/>
                  <a:gd name="connsiteY3-1482" fmla="*/ 82931 h 1181528"/>
                  <a:gd name="connsiteX4-1483" fmla="*/ 3517606 w 4730615"/>
                  <a:gd name="connsiteY4-1484" fmla="*/ 59234 h 1181528"/>
                  <a:gd name="connsiteX5-1485" fmla="*/ 4405751 w 4730615"/>
                  <a:gd name="connsiteY5-1486" fmla="*/ 0 h 1181528"/>
                  <a:gd name="connsiteX6-1487" fmla="*/ 4726233 w 4730615"/>
                  <a:gd name="connsiteY6-1488" fmla="*/ 262180 h 1181528"/>
                  <a:gd name="connsiteX7-1489" fmla="*/ 4657544 w 4730615"/>
                  <a:gd name="connsiteY7-1490" fmla="*/ 986912 h 1181528"/>
                  <a:gd name="connsiteX8-1491" fmla="*/ 4419606 w 4730615"/>
                  <a:gd name="connsiteY8-1492" fmla="*/ 1181528 h 1181528"/>
                  <a:gd name="connsiteX9-1493" fmla="*/ 3894463 w 4730615"/>
                  <a:gd name="connsiteY9-1494" fmla="*/ 1172317 h 1181528"/>
                  <a:gd name="connsiteX10-1495" fmla="*/ 3367989 w 4730615"/>
                  <a:gd name="connsiteY10-1496" fmla="*/ 1136070 h 1181528"/>
                  <a:gd name="connsiteX11-1497" fmla="*/ 2841517 w 4730615"/>
                  <a:gd name="connsiteY11-1498" fmla="*/ 1149925 h 1181528"/>
                  <a:gd name="connsiteX12-1499" fmla="*/ 2509887 w 4730615"/>
                  <a:gd name="connsiteY12-1500" fmla="*/ 1142900 h 1181528"/>
                  <a:gd name="connsiteX13-1501" fmla="*/ 1974249 w 4730615"/>
                  <a:gd name="connsiteY13-1502" fmla="*/ 1134363 h 1181528"/>
                  <a:gd name="connsiteX14-1503" fmla="*/ 1469917 w 4730615"/>
                  <a:gd name="connsiteY14-1504" fmla="*/ 1177633 h 1181528"/>
                  <a:gd name="connsiteX15-1505" fmla="*/ 208471 w 4730615"/>
                  <a:gd name="connsiteY15-1506" fmla="*/ 1181528 h 1181528"/>
                  <a:gd name="connsiteX16-1507" fmla="*/ 0 w 4730615"/>
                  <a:gd name="connsiteY16-1508" fmla="*/ 973057 h 1181528"/>
                  <a:gd name="connsiteX17-1509" fmla="*/ 13855 w 4730615"/>
                  <a:gd name="connsiteY17-1510" fmla="*/ 554834 h 1181528"/>
                  <a:gd name="connsiteX0-1511" fmla="*/ 13855 w 4737435"/>
                  <a:gd name="connsiteY0-1512" fmla="*/ 554834 h 1181528"/>
                  <a:gd name="connsiteX1-1513" fmla="*/ 99686 w 4737435"/>
                  <a:gd name="connsiteY1-1514" fmla="*/ 141960 h 1181528"/>
                  <a:gd name="connsiteX2-1515" fmla="*/ 1146641 w 4737435"/>
                  <a:gd name="connsiteY2-1516" fmla="*/ 45381 h 1181528"/>
                  <a:gd name="connsiteX3-1517" fmla="*/ 2743656 w 4737435"/>
                  <a:gd name="connsiteY3-1518" fmla="*/ 82931 h 1181528"/>
                  <a:gd name="connsiteX4-1519" fmla="*/ 3517606 w 4737435"/>
                  <a:gd name="connsiteY4-1520" fmla="*/ 59234 h 1181528"/>
                  <a:gd name="connsiteX5-1521" fmla="*/ 4405751 w 4737435"/>
                  <a:gd name="connsiteY5-1522" fmla="*/ 0 h 1181528"/>
                  <a:gd name="connsiteX6-1523" fmla="*/ 4726233 w 4737435"/>
                  <a:gd name="connsiteY6-1524" fmla="*/ 262180 h 1181528"/>
                  <a:gd name="connsiteX7-1525" fmla="*/ 4657544 w 4737435"/>
                  <a:gd name="connsiteY7-1526" fmla="*/ 986912 h 1181528"/>
                  <a:gd name="connsiteX8-1527" fmla="*/ 4419606 w 4737435"/>
                  <a:gd name="connsiteY8-1528" fmla="*/ 1181528 h 1181528"/>
                  <a:gd name="connsiteX9-1529" fmla="*/ 3894463 w 4737435"/>
                  <a:gd name="connsiteY9-1530" fmla="*/ 1172317 h 1181528"/>
                  <a:gd name="connsiteX10-1531" fmla="*/ 3367989 w 4737435"/>
                  <a:gd name="connsiteY10-1532" fmla="*/ 1136070 h 1181528"/>
                  <a:gd name="connsiteX11-1533" fmla="*/ 2841517 w 4737435"/>
                  <a:gd name="connsiteY11-1534" fmla="*/ 1149925 h 1181528"/>
                  <a:gd name="connsiteX12-1535" fmla="*/ 2509887 w 4737435"/>
                  <a:gd name="connsiteY12-1536" fmla="*/ 1142900 h 1181528"/>
                  <a:gd name="connsiteX13-1537" fmla="*/ 1974249 w 4737435"/>
                  <a:gd name="connsiteY13-1538" fmla="*/ 1134363 h 1181528"/>
                  <a:gd name="connsiteX14-1539" fmla="*/ 1469917 w 4737435"/>
                  <a:gd name="connsiteY14-1540" fmla="*/ 1177633 h 1181528"/>
                  <a:gd name="connsiteX15-1541" fmla="*/ 208471 w 4737435"/>
                  <a:gd name="connsiteY15-1542" fmla="*/ 1181528 h 1181528"/>
                  <a:gd name="connsiteX16-1543" fmla="*/ 0 w 4737435"/>
                  <a:gd name="connsiteY16-1544" fmla="*/ 973057 h 1181528"/>
                  <a:gd name="connsiteX17-1545" fmla="*/ 13855 w 4737435"/>
                  <a:gd name="connsiteY17-1546" fmla="*/ 554834 h 1181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157" y="connsiteY10-158"/>
                  </a:cxn>
                  <a:cxn ang="0">
                    <a:pos x="connsiteX11-203" y="connsiteY11-204"/>
                  </a:cxn>
                  <a:cxn ang="0">
                    <a:pos x="connsiteX12-229" y="connsiteY12-230"/>
                  </a:cxn>
                  <a:cxn ang="0">
                    <a:pos x="connsiteX13-257" y="connsiteY13-258"/>
                  </a:cxn>
                  <a:cxn ang="0">
                    <a:pos x="connsiteX14-315" y="connsiteY14-316"/>
                  </a:cxn>
                  <a:cxn ang="0">
                    <a:pos x="connsiteX15-497" y="connsiteY15-498"/>
                  </a:cxn>
                  <a:cxn ang="0">
                    <a:pos x="connsiteX16-755" y="connsiteY16-756"/>
                  </a:cxn>
                  <a:cxn ang="0">
                    <a:pos x="connsiteX17-825" y="connsiteY17-826"/>
                  </a:cxn>
                </a:cxnLst>
                <a:rect l="l" t="t" r="r" b="b"/>
                <a:pathLst>
                  <a:path w="4737435" h="1181528">
                    <a:moveTo>
                      <a:pt x="13855" y="554834"/>
                    </a:moveTo>
                    <a:cubicBezTo>
                      <a:pt x="13855" y="439699"/>
                      <a:pt x="-15449" y="141960"/>
                      <a:pt x="99686" y="141960"/>
                    </a:cubicBezTo>
                    <a:cubicBezTo>
                      <a:pt x="326419" y="93143"/>
                      <a:pt x="717036" y="45381"/>
                      <a:pt x="1146641" y="45381"/>
                    </a:cubicBezTo>
                    <a:cubicBezTo>
                      <a:pt x="1576246" y="45381"/>
                      <a:pt x="2459638" y="89858"/>
                      <a:pt x="2743656" y="82931"/>
                    </a:cubicBezTo>
                    <a:lnTo>
                      <a:pt x="3517606" y="59234"/>
                    </a:lnTo>
                    <a:lnTo>
                      <a:pt x="4405751" y="0"/>
                    </a:lnTo>
                    <a:cubicBezTo>
                      <a:pt x="4520886" y="0"/>
                      <a:pt x="4726233" y="147045"/>
                      <a:pt x="4726233" y="262180"/>
                    </a:cubicBezTo>
                    <a:cubicBezTo>
                      <a:pt x="4763178" y="544751"/>
                      <a:pt x="4700503" y="709464"/>
                      <a:pt x="4657544" y="986912"/>
                    </a:cubicBezTo>
                    <a:cubicBezTo>
                      <a:pt x="4657544" y="1102047"/>
                      <a:pt x="4534741" y="1181528"/>
                      <a:pt x="4419606" y="1181528"/>
                    </a:cubicBezTo>
                    <a:lnTo>
                      <a:pt x="3894463" y="1172317"/>
                    </a:lnTo>
                    <a:lnTo>
                      <a:pt x="3367989" y="1136070"/>
                    </a:lnTo>
                    <a:lnTo>
                      <a:pt x="2841517" y="1149925"/>
                    </a:lnTo>
                    <a:lnTo>
                      <a:pt x="2509887" y="1142900"/>
                    </a:lnTo>
                    <a:lnTo>
                      <a:pt x="1974249" y="1134363"/>
                    </a:lnTo>
                    <a:lnTo>
                      <a:pt x="1469917" y="1177633"/>
                    </a:lnTo>
                    <a:lnTo>
                      <a:pt x="208471" y="1181528"/>
                    </a:lnTo>
                    <a:cubicBezTo>
                      <a:pt x="93336" y="1181528"/>
                      <a:pt x="0" y="1088192"/>
                      <a:pt x="0" y="973057"/>
                    </a:cubicBezTo>
                    <a:cubicBezTo>
                      <a:pt x="0" y="695104"/>
                      <a:pt x="13855" y="832787"/>
                      <a:pt x="13855" y="554834"/>
                    </a:cubicBezTo>
                    <a:close/>
                  </a:path>
                </a:pathLst>
              </a:custGeom>
              <a:solidFill>
                <a:srgbClr val="63B446"/>
              </a:solidFill>
              <a:ln w="381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b="1" dirty="0">
                  <a:solidFill>
                    <a:schemeClr val="bg1"/>
                  </a:solidFill>
                  <a:effectLst>
                    <a:outerShdw blurRad="38100" dist="38100" dir="2700000" algn="tl">
                      <a:srgbClr val="000000">
                        <a:alpha val="43137"/>
                      </a:srgbClr>
                    </a:outerShdw>
                  </a:effectLst>
                  <a:latin typeface="Franchise" pitchFamily="49" charset="0"/>
                  <a:ea typeface="Franchise" pitchFamily="49" charset="0"/>
                  <a:cs typeface="Ebrima" panose="02000000000000000000" pitchFamily="2" charset="0"/>
                </a:endParaRPr>
              </a:p>
            </p:txBody>
          </p:sp>
        </p:grpSp>
      </p:grpSp>
      <p:sp>
        <p:nvSpPr>
          <p:cNvPr id="224" name="Your TItle"/>
          <p:cNvSpPr txBox="1"/>
          <p:nvPr/>
        </p:nvSpPr>
        <p:spPr>
          <a:xfrm>
            <a:off x="8255867" y="4004206"/>
            <a:ext cx="430933" cy="583916"/>
          </a:xfrm>
          <a:prstGeom prst="rect">
            <a:avLst/>
          </a:prstGeom>
          <a:noFill/>
        </p:spPr>
        <p:txBody>
          <a:bodyPr vert="horz" lIns="68585" tIns="34292" rIns="68585" bIns="342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lumMod val="65000"/>
                  </a:schemeClr>
                </a:solidFill>
                <a:latin typeface="Open Sans Light" pitchFamily="34" charset="0"/>
                <a:ea typeface="Open Sans Light" pitchFamily="34" charset="0"/>
                <a:cs typeface="Open Sans Light" pitchFamily="34" charset="0"/>
              </a:rPr>
              <a:t>-</a:t>
            </a:r>
            <a:endParaRPr lang="en-US" sz="2400" dirty="0">
              <a:solidFill>
                <a:schemeClr val="bg1">
                  <a:lumMod val="65000"/>
                </a:schemeClr>
              </a:solidFill>
              <a:latin typeface="Open Sans Light" pitchFamily="34" charset="0"/>
              <a:ea typeface="Open Sans Light" pitchFamily="34" charset="0"/>
              <a:cs typeface="Open Sans Light" pitchFamily="34" charset="0"/>
            </a:endParaRPr>
          </a:p>
        </p:txBody>
      </p:sp>
      <p:sp>
        <p:nvSpPr>
          <p:cNvPr id="227" name="Isosceles Triangle 226"/>
          <p:cNvSpPr/>
          <p:nvPr/>
        </p:nvSpPr>
        <p:spPr>
          <a:xfrm>
            <a:off x="3873456" y="501059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28" name="Isosceles Triangle 227"/>
          <p:cNvSpPr/>
          <p:nvPr/>
        </p:nvSpPr>
        <p:spPr>
          <a:xfrm>
            <a:off x="4638630" y="5024273"/>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31" name="Picture 230"/>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7058499" y="4613999"/>
            <a:ext cx="485301" cy="485751"/>
          </a:xfrm>
          <a:prstGeom prst="rect">
            <a:avLst/>
          </a:prstGeom>
        </p:spPr>
      </p:pic>
      <p:cxnSp>
        <p:nvCxnSpPr>
          <p:cNvPr id="232" name="Straight Connector 231"/>
          <p:cNvCxnSpPr>
            <a:stCxn id="233" idx="4"/>
          </p:cNvCxnSpPr>
          <p:nvPr/>
        </p:nvCxnSpPr>
        <p:spPr>
          <a:xfrm flipH="1">
            <a:off x="8175503" y="481428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8030601" y="459596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6" name="Straight Connector 235"/>
          <p:cNvCxnSpPr>
            <a:stCxn id="237" idx="4"/>
          </p:cNvCxnSpPr>
          <p:nvPr/>
        </p:nvCxnSpPr>
        <p:spPr>
          <a:xfrm flipH="1">
            <a:off x="859890" y="4934723"/>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7" name="Oval 236"/>
          <p:cNvSpPr/>
          <p:nvPr/>
        </p:nvSpPr>
        <p:spPr>
          <a:xfrm>
            <a:off x="714988" y="4572895"/>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38" name="Straight Connector 237"/>
          <p:cNvCxnSpPr>
            <a:stCxn id="239" idx="4"/>
          </p:cNvCxnSpPr>
          <p:nvPr/>
        </p:nvCxnSpPr>
        <p:spPr>
          <a:xfrm flipH="1">
            <a:off x="8506177" y="4719457"/>
            <a:ext cx="1" cy="22968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8361910" y="4501139"/>
            <a:ext cx="289805" cy="290073"/>
          </a:xfrm>
          <a:prstGeom prst="ellipse">
            <a:avLst/>
          </a:prstGeom>
          <a:solidFill>
            <a:srgbClr val="92D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0" name="Isosceles Triangle 239"/>
          <p:cNvSpPr/>
          <p:nvPr/>
        </p:nvSpPr>
        <p:spPr>
          <a:xfrm>
            <a:off x="6166257" y="4938918"/>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1" name="Isosceles Triangle 240"/>
          <p:cNvSpPr/>
          <p:nvPr/>
        </p:nvSpPr>
        <p:spPr>
          <a:xfrm>
            <a:off x="6680612" y="4948809"/>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2" name="Straight Connector 241"/>
          <p:cNvCxnSpPr>
            <a:stCxn id="243" idx="4"/>
          </p:cNvCxnSpPr>
          <p:nvPr/>
        </p:nvCxnSpPr>
        <p:spPr>
          <a:xfrm flipH="1">
            <a:off x="1156673" y="4957162"/>
            <a:ext cx="1" cy="207246"/>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1048565" y="4667718"/>
            <a:ext cx="217487" cy="217689"/>
          </a:xfrm>
          <a:prstGeom prst="ellipse">
            <a:avLst/>
          </a:prstGeom>
          <a:solidFill>
            <a:srgbClr val="85CA3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sp>
        <p:nvSpPr>
          <p:cNvPr id="244" name="Isosceles Triangle 243"/>
          <p:cNvSpPr/>
          <p:nvPr/>
        </p:nvSpPr>
        <p:spPr>
          <a:xfrm>
            <a:off x="1036500" y="5020564"/>
            <a:ext cx="400046" cy="71504"/>
          </a:xfrm>
          <a:prstGeom prst="triangl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cxnSp>
        <p:nvCxnSpPr>
          <p:cNvPr id="245" name="Straight Connector 244"/>
          <p:cNvCxnSpPr/>
          <p:nvPr/>
        </p:nvCxnSpPr>
        <p:spPr>
          <a:xfrm flipH="1">
            <a:off x="449702" y="4865932"/>
            <a:ext cx="1" cy="229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6" name="Oval 245"/>
          <p:cNvSpPr/>
          <p:nvPr/>
        </p:nvSpPr>
        <p:spPr>
          <a:xfrm>
            <a:off x="304800" y="4585384"/>
            <a:ext cx="289805" cy="290073"/>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5" tIns="34292" rIns="68585" bIns="34292" rtlCol="0" anchor="ctr"/>
          <a:lstStyle/>
          <a:p>
            <a:pPr algn="ctr"/>
            <a:endParaRPr lang="en-US"/>
          </a:p>
        </p:txBody>
      </p:sp>
      <p:pic>
        <p:nvPicPr>
          <p:cNvPr id="249" name="Picture 2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419309"/>
            <a:ext cx="578758" cy="579294"/>
          </a:xfrm>
          <a:prstGeom prst="rect">
            <a:avLst/>
          </a:prstGeom>
        </p:spPr>
      </p:pic>
      <p:sp>
        <p:nvSpPr>
          <p:cNvPr id="3" name="圆角矩形 2"/>
          <p:cNvSpPr/>
          <p:nvPr/>
        </p:nvSpPr>
        <p:spPr>
          <a:xfrm>
            <a:off x="250825" y="387985"/>
            <a:ext cx="8511540" cy="38531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l">
              <a:lnSpc>
                <a:spcPct val="150000"/>
              </a:lnSpc>
            </a:pPr>
            <a:r>
              <a:rPr lang="en-US" altLang="zh-CN" sz="3200">
                <a:latin typeface="楷体" panose="02010609060101010101" charset="-122"/>
                <a:ea typeface="楷体" panose="02010609060101010101" charset="-122"/>
                <a:cs typeface="楷体" panose="02010609060101010101" charset="-122"/>
              </a:rPr>
              <a:t>   </a:t>
            </a:r>
            <a:r>
              <a:rPr lang="zh-CN" altLang="en-US" sz="3200">
                <a:latin typeface="楷体" panose="02010609060101010101" charset="-122"/>
                <a:ea typeface="楷体" panose="02010609060101010101" charset="-122"/>
                <a:cs typeface="楷体" panose="02010609060101010101" charset="-122"/>
              </a:rPr>
              <a:t>《中华人民共和国教育法》规定我国的教育目的是：</a:t>
            </a:r>
            <a:r>
              <a:rPr lang="en-US" altLang="zh-CN" sz="3200">
                <a:latin typeface="楷体" panose="02010609060101010101" charset="-122"/>
                <a:ea typeface="楷体" panose="02010609060101010101" charset="-122"/>
                <a:cs typeface="楷体" panose="02010609060101010101" charset="-122"/>
              </a:rPr>
              <a:t>“</a:t>
            </a:r>
            <a:r>
              <a:rPr lang="zh-CN" altLang="en-US" sz="3200">
                <a:latin typeface="楷体" panose="02010609060101010101" charset="-122"/>
                <a:ea typeface="楷体" panose="02010609060101010101" charset="-122"/>
                <a:cs typeface="楷体" panose="02010609060101010101" charset="-122"/>
              </a:rPr>
              <a:t>教育必须为社会主义现代化建设服务，必须与生产劳动相结合，培养德、智、体等方面全面发展的社会主义事业的建设者和接班人。</a:t>
            </a:r>
            <a:r>
              <a:rPr lang="en-US" altLang="zh-CN" sz="3200">
                <a:latin typeface="楷体" panose="02010609060101010101" charset="-122"/>
                <a:ea typeface="楷体" panose="02010609060101010101" charset="-122"/>
                <a:cs typeface="楷体" panose="02010609060101010101" charset="-122"/>
              </a:rPr>
              <a:t>”</a:t>
            </a:r>
            <a:endParaRPr lang="en-US" altLang="zh-CN" sz="3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782 0.00023 L 0.58316 -0.00069 " pathEditMode="relative" rAng="0" ptsTypes="AA">
                                      <p:cBhvr>
                                        <p:cTn id="6" dur="2000" fill="hold"/>
                                        <p:tgtEl>
                                          <p:spTgt spid="249"/>
                                        </p:tgtEl>
                                        <p:attrNameLst>
                                          <p:attrName>ppt_x</p:attrName>
                                          <p:attrName>ppt_y</p:attrName>
                                        </p:attrNameLst>
                                      </p:cBhvr>
                                      <p:rCtr x="2626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jk5ODM0YmMxOWJiYWQyNDU4MGIzYWRmYTA0ZmI5N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2936</Words>
  <Application>WPS 演示</Application>
  <PresentationFormat>全屏显示(16:9)</PresentationFormat>
  <Paragraphs>281</Paragraphs>
  <Slides>31</Slides>
  <Notes>82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31</vt:i4>
      </vt:variant>
    </vt:vector>
  </HeadingPairs>
  <TitlesOfParts>
    <vt:vector size="46" baseType="lpstr">
      <vt:lpstr>Arial</vt:lpstr>
      <vt:lpstr>宋体</vt:lpstr>
      <vt:lpstr>Wingdings</vt:lpstr>
      <vt:lpstr>Franchise</vt:lpstr>
      <vt:lpstr>Ebrima</vt:lpstr>
      <vt:lpstr>Open Sans Light</vt:lpstr>
      <vt:lpstr>Anonymous</vt:lpstr>
      <vt:lpstr>楷体</vt:lpstr>
      <vt:lpstr>黑体</vt:lpstr>
      <vt:lpstr>华文新魏</vt:lpstr>
      <vt:lpstr>Calibri</vt:lpstr>
      <vt:lpstr>微软雅黑</vt:lpstr>
      <vt:lpstr>Arial Unicode MS</vt:lpstr>
      <vt:lpstr>华文楷体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010101</dc:creator>
  <cp:lastModifiedBy>盈盈</cp:lastModifiedBy>
  <cp:revision>1014</cp:revision>
  <dcterms:created xsi:type="dcterms:W3CDTF">2012-06-20T01:19:00Z</dcterms:created>
  <dcterms:modified xsi:type="dcterms:W3CDTF">2022-05-19T06:10:45Z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8F35688888AD4B7D9DE39086477EA6D7</vt:lpwstr>
  </property>
</Properties>
</file>