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04B05"/>
    <a:srgbClr val="333333"/>
    <a:srgbClr val="C0C0C0"/>
    <a:srgbClr val="4F81BD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 showGuides="1">
      <p:cViewPr varScale="1">
        <p:scale>
          <a:sx n="83" d="100"/>
          <a:sy n="83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notesMaster" Target="notesMasters/notesMaster1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EFDD-91F8-495A-91D7-EB018522F67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5C579-5EAB-4D4D-A688-CF27E536ED0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3.xml"/><Relationship Id="rId6" Type="http://schemas.openxmlformats.org/officeDocument/2006/relationships/slide" Target="../slides/slide6.xml"/><Relationship Id="rId5" Type="http://schemas.openxmlformats.org/officeDocument/2006/relationships/image" Target="../media/image2.png"/><Relationship Id="rId4" Type="http://schemas.openxmlformats.org/officeDocument/2006/relationships/slide" Target="../slides/slide2.xml"/><Relationship Id="rId3" Type="http://schemas.openxmlformats.org/officeDocument/2006/relationships/slide" Target="../slides/slide3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13.xml"/><Relationship Id="rId6" Type="http://schemas.openxmlformats.org/officeDocument/2006/relationships/slide" Target="../slides/slide3.xml"/><Relationship Id="rId5" Type="http://schemas.openxmlformats.org/officeDocument/2006/relationships/image" Target="../media/image2.png"/><Relationship Id="rId4" Type="http://schemas.openxmlformats.org/officeDocument/2006/relationships/slide" Target="../slides/slide2.xml"/><Relationship Id="rId3" Type="http://schemas.openxmlformats.org/officeDocument/2006/relationships/slide" Target="../slides/slide6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章节"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0" y="2420888"/>
            <a:ext cx="9144000" cy="1512168"/>
          </a:xfrm>
          <a:prstGeom prst="rect">
            <a:avLst/>
          </a:prstGeom>
          <a:solidFill>
            <a:srgbClr val="C04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470484" y="2924944"/>
            <a:ext cx="6203032" cy="5760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4852164" y="-27384"/>
            <a:ext cx="1443037" cy="880109"/>
            <a:chOff x="11613" y="1584001"/>
            <a:chExt cx="1443037" cy="733424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1584001"/>
              <a:ext cx="1443037" cy="73342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 userDrawn="1"/>
          </p:nvSpPr>
          <p:spPr>
            <a:xfrm>
              <a:off x="29482" y="1624653"/>
              <a:ext cx="1024639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chemeClr val="bg1"/>
                  </a:solidFill>
                </a:rPr>
                <a:t>ICHU ZHISHI</a:t>
              </a:r>
              <a:endParaRPr lang="zh-CN" alt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hlinkClick r:id="rId3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22" name="组合 21"/>
          <p:cNvGrpSpPr/>
          <p:nvPr userDrawn="1"/>
        </p:nvGrpSpPr>
        <p:grpSpPr>
          <a:xfrm>
            <a:off x="3851921" y="112561"/>
            <a:ext cx="633507" cy="480594"/>
            <a:chOff x="366968" y="1037557"/>
            <a:chExt cx="633507" cy="400495"/>
          </a:xfrm>
        </p:grpSpPr>
        <p:sp>
          <p:nvSpPr>
            <p:cNvPr id="23" name="TextBox 22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4" name="图片 23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8" name="组合 27"/>
          <p:cNvGrpSpPr/>
          <p:nvPr userDrawn="1"/>
        </p:nvGrpSpPr>
        <p:grpSpPr>
          <a:xfrm>
            <a:off x="6167395" y="19402"/>
            <a:ext cx="1406154" cy="584776"/>
            <a:chOff x="29482" y="2276803"/>
            <a:chExt cx="1406154" cy="487313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29482" y="2276803"/>
              <a:ext cx="1406154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rgbClr val="333333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rgbClr val="333333"/>
                </a:solidFill>
              </a:endParaRPr>
            </a:p>
          </p:txBody>
        </p:sp>
        <p:sp>
          <p:nvSpPr>
            <p:cNvPr id="30" name="TextBox 29">
              <a:hlinkClick r:id="rId6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1" name="组合 30"/>
          <p:cNvGrpSpPr/>
          <p:nvPr userDrawn="1"/>
        </p:nvGrpSpPr>
        <p:grpSpPr>
          <a:xfrm>
            <a:off x="7645150" y="19402"/>
            <a:ext cx="1175322" cy="584776"/>
            <a:chOff x="29482" y="2918863"/>
            <a:chExt cx="1175322" cy="487313"/>
          </a:xfrm>
        </p:grpSpPr>
        <p:sp>
          <p:nvSpPr>
            <p:cNvPr id="32" name="TextBox 31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3" name="TextBox 32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栏目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197901" y="-27384"/>
            <a:ext cx="1443037" cy="880109"/>
            <a:chOff x="11613" y="2237065"/>
            <a:chExt cx="1443037" cy="733424"/>
          </a:xfrm>
        </p:grpSpPr>
        <p:pic>
          <p:nvPicPr>
            <p:cNvPr id="8" name="图片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3" y="2237065"/>
              <a:ext cx="1443037" cy="73342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482" y="2276803"/>
              <a:ext cx="1406154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Z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+mn-lt"/>
                  <a:ea typeface="+mn-ea"/>
                </a:rPr>
                <a:t>HONGDIAN</a:t>
              </a:r>
              <a:r>
                <a:rPr lang="en-US" altLang="zh-CN" sz="900" baseline="0" dirty="0" smtClean="0">
                  <a:solidFill>
                    <a:schemeClr val="bg1"/>
                  </a:solidFill>
                  <a:latin typeface="+mn-lt"/>
                  <a:ea typeface="+mn-ea"/>
                </a:rPr>
                <a:t> NANDIAN</a:t>
              </a:r>
              <a:endParaRPr lang="zh-CN" altLang="en-US" sz="900" dirty="0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hlinkClick r:id="rId3" action="ppaction://hlinksldjump"/>
            </p:cNvPr>
            <p:cNvSpPr txBox="1"/>
            <p:nvPr userDrawn="1"/>
          </p:nvSpPr>
          <p:spPr>
            <a:xfrm>
              <a:off x="275416" y="2378183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重点难点</a:t>
              </a:r>
              <a:endParaRPr lang="zh-CN" altLang="en-US" sz="1400" dirty="0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15" name="组合 14"/>
          <p:cNvGrpSpPr/>
          <p:nvPr userDrawn="1"/>
        </p:nvGrpSpPr>
        <p:grpSpPr>
          <a:xfrm>
            <a:off x="3851921" y="98610"/>
            <a:ext cx="633507" cy="480594"/>
            <a:chOff x="366968" y="1037557"/>
            <a:chExt cx="633507" cy="400495"/>
          </a:xfrm>
        </p:grpSpPr>
        <p:sp>
          <p:nvSpPr>
            <p:cNvPr id="22" name="TextBox 21">
              <a:hlinkClick r:id="rId4" action="ppaction://hlinksldjump"/>
            </p:cNvPr>
            <p:cNvSpPr txBox="1"/>
            <p:nvPr userDrawn="1"/>
          </p:nvSpPr>
          <p:spPr>
            <a:xfrm>
              <a:off x="366968" y="1181571"/>
              <a:ext cx="633507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首 页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213" y="1037557"/>
              <a:ext cx="142875" cy="133350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 userDrawn="1"/>
        </p:nvGrpSpPr>
        <p:grpSpPr>
          <a:xfrm>
            <a:off x="4947050" y="5450"/>
            <a:ext cx="1148745" cy="584776"/>
            <a:chOff x="29482" y="1624653"/>
            <a:chExt cx="1148745" cy="487313"/>
          </a:xfrm>
        </p:grpSpPr>
        <p:sp>
          <p:nvSpPr>
            <p:cNvPr id="25" name="TextBox 24"/>
            <p:cNvSpPr txBox="1"/>
            <p:nvPr userDrawn="1"/>
          </p:nvSpPr>
          <p:spPr>
            <a:xfrm>
              <a:off x="29482" y="1624653"/>
              <a:ext cx="1024639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J</a:t>
              </a:r>
              <a:r>
                <a:rPr lang="en-US" altLang="zh-CN" sz="1000" dirty="0" smtClean="0">
                  <a:solidFill>
                    <a:srgbClr val="333333"/>
                  </a:solidFill>
                </a:rPr>
                <a:t>ICHU ZHISHI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26" name="TextBox 25">
              <a:hlinkClick r:id="rId6" action="ppaction://hlinksldjump"/>
            </p:cNvPr>
            <p:cNvSpPr txBox="1"/>
            <p:nvPr userDrawn="1"/>
          </p:nvSpPr>
          <p:spPr>
            <a:xfrm>
              <a:off x="275416" y="1728180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基础知识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  <p:grpSp>
        <p:nvGrpSpPr>
          <p:cNvPr id="30" name="组合 29"/>
          <p:cNvGrpSpPr/>
          <p:nvPr userDrawn="1"/>
        </p:nvGrpSpPr>
        <p:grpSpPr>
          <a:xfrm>
            <a:off x="7645150" y="5451"/>
            <a:ext cx="1175322" cy="584776"/>
            <a:chOff x="29482" y="2918863"/>
            <a:chExt cx="1175322" cy="487313"/>
          </a:xfrm>
        </p:grpSpPr>
        <p:sp>
          <p:nvSpPr>
            <p:cNvPr id="31" name="TextBox 30"/>
            <p:cNvSpPr txBox="1"/>
            <p:nvPr userDrawn="1"/>
          </p:nvSpPr>
          <p:spPr>
            <a:xfrm>
              <a:off x="29482" y="2918863"/>
              <a:ext cx="1175322" cy="4873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 LIANXI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2" name="TextBox 31">
              <a:hlinkClick r:id="rId7" action="ppaction://hlinksldjump"/>
            </p:cNvPr>
            <p:cNvSpPr txBox="1"/>
            <p:nvPr userDrawn="1"/>
          </p:nvSpPr>
          <p:spPr>
            <a:xfrm>
              <a:off x="275416" y="3030391"/>
              <a:ext cx="902811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随堂练习</a:t>
              </a:r>
              <a:endParaRPr lang="zh-CN" altLang="en-US" sz="1400" dirty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8F094-F38F-4824-8F7A-56B5175F9F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4584B-40F1-483A-9D94-A03E226928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9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1.emf"/><Relationship Id="rId5" Type="http://schemas.openxmlformats.org/officeDocument/2006/relationships/package" Target="../embeddings/Document9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2.emf"/><Relationship Id="rId5" Type="http://schemas.openxmlformats.org/officeDocument/2006/relationships/package" Target="../embeddings/Document10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1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3.emf"/><Relationship Id="rId5" Type="http://schemas.openxmlformats.org/officeDocument/2006/relationships/package" Target="../embeddings/Document11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4.emf"/><Relationship Id="rId5" Type="http://schemas.openxmlformats.org/officeDocument/2006/relationships/package" Target="../embeddings/Document12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3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5.emf"/><Relationship Id="rId5" Type="http://schemas.openxmlformats.org/officeDocument/2006/relationships/package" Target="../embeddings/Document13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4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6.emf"/><Relationship Id="rId5" Type="http://schemas.openxmlformats.org/officeDocument/2006/relationships/package" Target="../embeddings/Document14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5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7.emf"/><Relationship Id="rId5" Type="http://schemas.openxmlformats.org/officeDocument/2006/relationships/package" Target="../embeddings/Document15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6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8.emf"/><Relationship Id="rId5" Type="http://schemas.openxmlformats.org/officeDocument/2006/relationships/package" Target="../embeddings/Document16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7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9.emf"/><Relationship Id="rId5" Type="http://schemas.openxmlformats.org/officeDocument/2006/relationships/package" Target="../embeddings/Document17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8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0.emf"/><Relationship Id="rId5" Type="http://schemas.openxmlformats.org/officeDocument/2006/relationships/package" Target="../embeddings/Document18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3.emf"/><Relationship Id="rId3" Type="http://schemas.openxmlformats.org/officeDocument/2006/relationships/package" Target="../embeddings/Document1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9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1.emf"/><Relationship Id="rId5" Type="http://schemas.openxmlformats.org/officeDocument/2006/relationships/package" Target="../embeddings/Document19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0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2.emf"/><Relationship Id="rId5" Type="http://schemas.openxmlformats.org/officeDocument/2006/relationships/package" Target="../embeddings/Document20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1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3.emf"/><Relationship Id="rId5" Type="http://schemas.openxmlformats.org/officeDocument/2006/relationships/package" Target="../embeddings/Document21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2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4.emf"/><Relationship Id="rId5" Type="http://schemas.openxmlformats.org/officeDocument/2006/relationships/package" Target="../embeddings/Document22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3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5.emf"/><Relationship Id="rId5" Type="http://schemas.openxmlformats.org/officeDocument/2006/relationships/package" Target="../embeddings/Document23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4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26.emf"/><Relationship Id="rId5" Type="http://schemas.openxmlformats.org/officeDocument/2006/relationships/package" Target="../embeddings/Document24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5.vml"/><Relationship Id="rId5" Type="http://schemas.openxmlformats.org/officeDocument/2006/relationships/slideLayout" Target="../slideLayouts/slideLayout14.xml"/><Relationship Id="rId4" Type="http://schemas.openxmlformats.org/officeDocument/2006/relationships/image" Target="../media/image27.emf"/><Relationship Id="rId3" Type="http://schemas.openxmlformats.org/officeDocument/2006/relationships/package" Target="../embeddings/Document25.docx"/><Relationship Id="rId2" Type="http://schemas.openxmlformats.org/officeDocument/2006/relationships/slide" Target="slide21.xml"/><Relationship Id="rId1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4.emf"/><Relationship Id="rId3" Type="http://schemas.openxmlformats.org/officeDocument/2006/relationships/package" Target="../embeddings/Document2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emf"/><Relationship Id="rId3" Type="http://schemas.openxmlformats.org/officeDocument/2006/relationships/package" Target="../embeddings/Document3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6.emf"/><Relationship Id="rId3" Type="http://schemas.openxmlformats.org/officeDocument/2006/relationships/package" Target="../embeddings/Document4.docx"/><Relationship Id="rId2" Type="http://schemas.openxmlformats.org/officeDocument/2006/relationships/slide" Target="slide4.xml"/><Relationship Id="rId1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5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7.emf"/><Relationship Id="rId5" Type="http://schemas.openxmlformats.org/officeDocument/2006/relationships/package" Target="../embeddings/Document5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8.emf"/><Relationship Id="rId5" Type="http://schemas.openxmlformats.org/officeDocument/2006/relationships/package" Target="../embeddings/Document6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7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9.emf"/><Relationship Id="rId5" Type="http://schemas.openxmlformats.org/officeDocument/2006/relationships/package" Target="../embeddings/Document7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14.xml"/><Relationship Id="rId6" Type="http://schemas.openxmlformats.org/officeDocument/2006/relationships/image" Target="../media/image10.emf"/><Relationship Id="rId5" Type="http://schemas.openxmlformats.org/officeDocument/2006/relationships/package" Target="../embeddings/Document8.docx"/><Relationship Id="rId4" Type="http://schemas.openxmlformats.org/officeDocument/2006/relationships/slide" Target="slide21.xml"/><Relationship Id="rId3" Type="http://schemas.openxmlformats.org/officeDocument/2006/relationships/slide" Target="slide19.xml"/><Relationship Id="rId2" Type="http://schemas.openxmlformats.org/officeDocument/2006/relationships/slide" Target="slide14.xml"/><Relationship Id="rId1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微积分</a:t>
            </a:r>
            <a:endParaRPr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08000" y="1547588"/>
          <a:ext cx="8128000" cy="4016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文档" r:id="rId5" imgW="3837940" imgH="1897380" progId="Word.Document.12">
                  <p:embed/>
                </p:oleObj>
              </mc:Choice>
              <mc:Fallback>
                <p:oleObj name="文档" r:id="rId5" imgW="3837940" imgH="1897380" progId="Word.Document.12">
                  <p:embed/>
                  <p:pic>
                    <p:nvPicPr>
                      <p:cNvPr id="0" name="图片 266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47588"/>
                        <a:ext cx="8128000" cy="40168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508000" y="1911529"/>
          <a:ext cx="8128000" cy="3288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文档" r:id="rId5" imgW="3837940" imgH="1552575" progId="Word.Document.12">
                  <p:embed/>
                </p:oleObj>
              </mc:Choice>
              <mc:Fallback>
                <p:oleObj name="文档" r:id="rId5" imgW="3837940" imgH="1552575" progId="Word.Document.12">
                  <p:embed/>
                  <p:pic>
                    <p:nvPicPr>
                      <p:cNvPr id="0" name="图片 276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911529"/>
                        <a:ext cx="8128000" cy="3288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508000" y="2460809"/>
          <a:ext cx="8128000" cy="2190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文档" r:id="rId5" imgW="3837940" imgH="1035050" progId="Word.Document.12">
                  <p:embed/>
                </p:oleObj>
              </mc:Choice>
              <mc:Fallback>
                <p:oleObj name="文档" r:id="rId5" imgW="3837940" imgH="1035050" progId="Word.Document.12">
                  <p:embed/>
                  <p:pic>
                    <p:nvPicPr>
                      <p:cNvPr id="0" name="图片 286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60809"/>
                        <a:ext cx="8128000" cy="2190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456492" y="1357298"/>
          <a:ext cx="8001056" cy="50321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文档" r:id="rId5" imgW="3837940" imgH="2414905" progId="Word.Document.12">
                  <p:embed/>
                </p:oleObj>
              </mc:Choice>
              <mc:Fallback>
                <p:oleObj name="文档" r:id="rId5" imgW="3837940" imgH="2414905" progId="Word.Document.12">
                  <p:embed/>
                  <p:pic>
                    <p:nvPicPr>
                      <p:cNvPr id="0" name="图片 296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92" y="1357298"/>
                        <a:ext cx="8001056" cy="50321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571472" y="1358367"/>
          <a:ext cx="7778776" cy="5327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文档" r:id="rId5" imgW="3837940" imgH="2628900" progId="Word.Document.12">
                  <p:embed/>
                </p:oleObj>
              </mc:Choice>
              <mc:Fallback>
                <p:oleObj name="文档" r:id="rId5" imgW="3837940" imgH="2628900" progId="Word.Document.12">
                  <p:embed/>
                  <p:pic>
                    <p:nvPicPr>
                      <p:cNvPr id="0" name="图片 307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358367"/>
                        <a:ext cx="7778776" cy="53277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508000" y="1386483"/>
          <a:ext cx="8139113" cy="492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文档" r:id="rId5" imgW="3841750" imgH="2320290" progId="Word.Document.12">
                  <p:embed/>
                </p:oleObj>
              </mc:Choice>
              <mc:Fallback>
                <p:oleObj name="文档" r:id="rId5" imgW="3841750" imgH="2320290" progId="Word.Document.12">
                  <p:embed/>
                  <p:pic>
                    <p:nvPicPr>
                      <p:cNvPr id="0" name="图片 317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86483"/>
                        <a:ext cx="8139113" cy="4922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08000" y="1857612"/>
          <a:ext cx="8128000" cy="3396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文档" r:id="rId5" imgW="3841750" imgH="1598930" progId="Word.Document.12">
                  <p:embed/>
                </p:oleObj>
              </mc:Choice>
              <mc:Fallback>
                <p:oleObj name="文档" r:id="rId5" imgW="3841750" imgH="1598930" progId="Word.Document.12">
                  <p:embed/>
                  <p:pic>
                    <p:nvPicPr>
                      <p:cNvPr id="0" name="图片 327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857612"/>
                        <a:ext cx="8128000" cy="33967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08000" y="1263515"/>
          <a:ext cx="8128000" cy="5405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文档" r:id="rId5" imgW="3841750" imgH="2545715" progId="Word.Document.12">
                  <p:embed/>
                </p:oleObj>
              </mc:Choice>
              <mc:Fallback>
                <p:oleObj name="文档" r:id="rId5" imgW="3841750" imgH="2545715" progId="Word.Document.12">
                  <p:embed/>
                  <p:pic>
                    <p:nvPicPr>
                      <p:cNvPr id="0" name="图片 337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263515"/>
                        <a:ext cx="8128000" cy="54058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08000" y="2501005"/>
          <a:ext cx="8128000" cy="2109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8" name="文档" r:id="rId5" imgW="3841750" imgH="998220" progId="Word.Document.12">
                  <p:embed/>
                </p:oleObj>
              </mc:Choice>
              <mc:Fallback>
                <p:oleObj name="文档" r:id="rId5" imgW="3841750" imgH="998220" progId="Word.Document.12">
                  <p:embed/>
                  <p:pic>
                    <p:nvPicPr>
                      <p:cNvPr id="0" name="图片 348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000" y="2501005"/>
                        <a:ext cx="8128000" cy="21099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508000" y="1353107"/>
          <a:ext cx="8128000" cy="49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2" name="文档" r:id="rId5" imgW="3837940" imgH="2329815" progId="Word.Document.12">
                  <p:embed/>
                </p:oleObj>
              </mc:Choice>
              <mc:Fallback>
                <p:oleObj name="文档" r:id="rId5" imgW="3837940" imgH="2329815" progId="Word.Document.12">
                  <p:embed/>
                  <p:pic>
                    <p:nvPicPr>
                      <p:cNvPr id="0" name="图片 358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53107"/>
                        <a:ext cx="8128000" cy="49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71472" y="1358159"/>
          <a:ext cx="7850214" cy="5285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文档" r:id="rId3" imgW="3837940" imgH="2583180" progId="Word.Document.12">
                  <p:embed/>
                </p:oleObj>
              </mc:Choice>
              <mc:Fallback>
                <p:oleObj name="文档" r:id="rId3" imgW="3837940" imgH="2583180" progId="Word.Document.12">
                  <p:embed/>
                  <p:pic>
                    <p:nvPicPr>
                      <p:cNvPr id="0" name="图片 184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1358159"/>
                        <a:ext cx="7850214" cy="5285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14348" y="1398880"/>
          <a:ext cx="7715304" cy="5101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6" name="文档" r:id="rId5" imgW="3837940" imgH="2536825" progId="Word.Document.12">
                  <p:embed/>
                </p:oleObj>
              </mc:Choice>
              <mc:Fallback>
                <p:oleObj name="文档" r:id="rId5" imgW="3837940" imgH="2536825" progId="Word.Document.12">
                  <p:embed/>
                  <p:pic>
                    <p:nvPicPr>
                      <p:cNvPr id="0" name="图片 368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1398880"/>
                        <a:ext cx="7715304" cy="5101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508000" y="2460809"/>
          <a:ext cx="8128000" cy="2190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0" name="文档" r:id="rId5" imgW="3837940" imgH="1035050" progId="Word.Document.12">
                  <p:embed/>
                </p:oleObj>
              </mc:Choice>
              <mc:Fallback>
                <p:oleObj name="文档" r:id="rId5" imgW="3837940" imgH="1035050" progId="Word.Document.12">
                  <p:embed/>
                  <p:pic>
                    <p:nvPicPr>
                      <p:cNvPr id="0" name="图片 37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60809"/>
                        <a:ext cx="8128000" cy="2190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08000" y="2383303"/>
          <a:ext cx="8128000" cy="23453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" name="文档" r:id="rId5" imgW="3837940" imgH="1108075" progId="Word.Document.12">
                  <p:embed/>
                </p:oleObj>
              </mc:Choice>
              <mc:Fallback>
                <p:oleObj name="文档" r:id="rId5" imgW="3837940" imgH="1108075" progId="Word.Document.12">
                  <p:embed/>
                  <p:pic>
                    <p:nvPicPr>
                      <p:cNvPr id="0" name="图片 389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83303"/>
                        <a:ext cx="8128000" cy="23453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08000" y="1316711"/>
          <a:ext cx="8128000" cy="504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38" name="文档" r:id="rId5" imgW="3837940" imgH="2379980" progId="Word.Document.12">
                  <p:embed/>
                </p:oleObj>
              </mc:Choice>
              <mc:Fallback>
                <p:oleObj name="文档" r:id="rId5" imgW="3837940" imgH="2379980" progId="Word.Document.12">
                  <p:embed/>
                  <p:pic>
                    <p:nvPicPr>
                      <p:cNvPr id="0" name="图片 399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16711"/>
                        <a:ext cx="8128000" cy="50412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508000" y="2573697"/>
          <a:ext cx="8128000" cy="1964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文档" r:id="rId5" imgW="3837940" imgH="928370" progId="Word.Document.12">
                  <p:embed/>
                </p:oleObj>
              </mc:Choice>
              <mc:Fallback>
                <p:oleObj name="文档" r:id="rId5" imgW="3837940" imgH="928370" progId="Word.Document.12">
                  <p:embed/>
                  <p:pic>
                    <p:nvPicPr>
                      <p:cNvPr id="0" name="图片 409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73697"/>
                        <a:ext cx="8128000" cy="19646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508000" y="1449864"/>
          <a:ext cx="8128000" cy="4212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文档" r:id="rId5" imgW="3837940" imgH="1988820" progId="Word.Document.12">
                  <p:embed/>
                </p:oleObj>
              </mc:Choice>
              <mc:Fallback>
                <p:oleObj name="文档" r:id="rId5" imgW="3837940" imgH="1988820" progId="Word.Document.12">
                  <p:embed/>
                  <p:pic>
                    <p:nvPicPr>
                      <p:cNvPr id="0" name="图片 419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49864"/>
                        <a:ext cx="8128000" cy="4212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08000" y="1911529"/>
          <a:ext cx="8128000" cy="3288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文档" r:id="rId3" imgW="3837940" imgH="1552575" progId="Word.Document.12">
                  <p:embed/>
                </p:oleObj>
              </mc:Choice>
              <mc:Fallback>
                <p:oleObj name="文档" r:id="rId3" imgW="3837940" imgH="1552575" progId="Word.Document.12">
                  <p:embed/>
                  <p:pic>
                    <p:nvPicPr>
                      <p:cNvPr id="0" name="图片 430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911529"/>
                        <a:ext cx="8128000" cy="32889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hecker dir="vert"/>
      </p:transition>
    </mc:Choice>
    <mc:Fallback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1353250"/>
          <a:ext cx="7635900" cy="5147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文档" r:id="rId3" imgW="3837940" imgH="2587625" progId="Word.Document.12">
                  <p:embed/>
                </p:oleObj>
              </mc:Choice>
              <mc:Fallback>
                <p:oleObj name="文档" r:id="rId3" imgW="3837940" imgH="2587625" progId="Word.Document.12">
                  <p:embed/>
                  <p:pic>
                    <p:nvPicPr>
                      <p:cNvPr id="0" name="图片 194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353250"/>
                        <a:ext cx="7635900" cy="5147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08000" y="1729558"/>
          <a:ext cx="8128000" cy="3652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文档" r:id="rId3" imgW="3837940" imgH="1725295" progId="Word.Document.12">
                  <p:embed/>
                </p:oleObj>
              </mc:Choice>
              <mc:Fallback>
                <p:oleObj name="文档" r:id="rId3" imgW="3837940" imgH="1725295" progId="Word.Document.12">
                  <p:embed/>
                  <p:pic>
                    <p:nvPicPr>
                      <p:cNvPr id="0" name="图片 204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729558"/>
                        <a:ext cx="8128000" cy="36528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2552686" y="2457443"/>
            <a:ext cx="571504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418359" y="2446810"/>
            <a:ext cx="113983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831824" y="3181348"/>
            <a:ext cx="123984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643306" y="3176586"/>
            <a:ext cx="1428760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8088668" y="3908428"/>
            <a:ext cx="65564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28596" y="4270380"/>
            <a:ext cx="65564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750281" y="4276251"/>
            <a:ext cx="114300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8026424" y="4622808"/>
            <a:ext cx="65564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8596" y="4995874"/>
            <a:ext cx="1143008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:pull dir="rd"/>
      </p:transition>
    </mc:Choice>
    <mc:Fallback>
      <p:transition spd="slow">
        <p:pull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新知预习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8000" y="2460809"/>
          <a:ext cx="8128000" cy="2190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文档" r:id="rId3" imgW="3837940" imgH="1035050" progId="Word.Document.12">
                  <p:embed/>
                </p:oleObj>
              </mc:Choice>
              <mc:Fallback>
                <p:oleObj name="文档" r:id="rId3" imgW="3837940" imgH="1035050" progId="Word.Document.12">
                  <p:embed/>
                  <p:pic>
                    <p:nvPicPr>
                      <p:cNvPr id="0" name="图片 21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60809"/>
                        <a:ext cx="8128000" cy="2190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8205814" y="2441568"/>
            <a:ext cx="509590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94286" y="2814153"/>
            <a:ext cx="655642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024311" y="3175482"/>
            <a:ext cx="547689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865690" y="3181348"/>
            <a:ext cx="547689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5410206" y="3537430"/>
            <a:ext cx="3019446" cy="323856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:pull dir="rd"/>
      </p:transition>
    </mc:Choice>
    <mc:Fallback>
      <p:transition spd="slow">
        <p:pull dir="r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08000" y="1504761"/>
          <a:ext cx="8128000" cy="4424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文档" r:id="rId5" imgW="3837940" imgH="2088515" progId="Word.Document.12">
                  <p:embed/>
                </p:oleObj>
              </mc:Choice>
              <mc:Fallback>
                <p:oleObj name="文档" r:id="rId5" imgW="3837940" imgH="2088515" progId="Word.Document.12">
                  <p:embed/>
                  <p:pic>
                    <p:nvPicPr>
                      <p:cNvPr id="0" name="图片 225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504761"/>
                        <a:ext cx="8128000" cy="44245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285720" y="2312886"/>
            <a:ext cx="8501122" cy="3786214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508000" y="2095183"/>
          <a:ext cx="8128000" cy="2921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文档" r:id="rId5" imgW="3837940" imgH="1379855" progId="Word.Document.12">
                  <p:embed/>
                </p:oleObj>
              </mc:Choice>
              <mc:Fallback>
                <p:oleObj name="文档" r:id="rId5" imgW="3837940" imgH="1379855" progId="Word.Document.12">
                  <p:embed/>
                  <p:pic>
                    <p:nvPicPr>
                      <p:cNvPr id="0" name="图片 235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95183"/>
                        <a:ext cx="8128000" cy="2921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508000" y="2095183"/>
          <a:ext cx="8128000" cy="29216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文档" r:id="rId5" imgW="3837940" imgH="1379855" progId="Word.Document.12">
                  <p:embed/>
                </p:oleObj>
              </mc:Choice>
              <mc:Fallback>
                <p:oleObj name="文档" r:id="rId5" imgW="3837940" imgH="1379855" progId="Word.Document.12">
                  <p:embed/>
                  <p:pic>
                    <p:nvPicPr>
                      <p:cNvPr id="0" name="图片 24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095183"/>
                        <a:ext cx="8128000" cy="29216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>
            <a:hlinkClick r:id="rId1" action="ppaction://hlinksldjump"/>
          </p:cNvPr>
          <p:cNvSpPr/>
          <p:nvPr/>
        </p:nvSpPr>
        <p:spPr>
          <a:xfrm>
            <a:off x="5707499" y="883755"/>
            <a:ext cx="576645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372200" y="886929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hlinkClick r:id="rId3" action="ppaction://hlinksldjump"/>
          </p:cNvPr>
          <p:cNvSpPr/>
          <p:nvPr/>
        </p:nvSpPr>
        <p:spPr>
          <a:xfrm>
            <a:off x="7019691" y="888982"/>
            <a:ext cx="576645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1" action="ppaction://hlinksldjump"/>
          </p:cNvPr>
          <p:cNvSpPr/>
          <p:nvPr/>
        </p:nvSpPr>
        <p:spPr>
          <a:xfrm>
            <a:off x="285720" y="883755"/>
            <a:ext cx="1175498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难点拨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33504" y="887779"/>
            <a:ext cx="1175498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悟升华</a:t>
            </a:r>
            <a:endParaRPr lang="zh-CN" altLang="en-US" sz="12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508000" y="1473760"/>
          <a:ext cx="8128000" cy="4384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文档" r:id="rId5" imgW="3837940" imgH="2070100" progId="Word.Document.12">
                  <p:embed/>
                </p:oleObj>
              </mc:Choice>
              <mc:Fallback>
                <p:oleObj name="文档" r:id="rId5" imgW="3837940" imgH="2070100" progId="Word.Document.12">
                  <p:embed/>
                  <p:pic>
                    <p:nvPicPr>
                      <p:cNvPr id="0" name="图片 256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1473760"/>
                        <a:ext cx="8128000" cy="43841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357158" y="2605078"/>
            <a:ext cx="8286808" cy="3324252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zoom dir="in"/>
      </p:transition>
    </mc:Choice>
    <mc:Fallback>
      <p:transition spd="slow">
        <p:zoom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WPS 演示</Application>
  <PresentationFormat>全屏显示(4:3)</PresentationFormat>
  <Paragraphs>222</Paragraphs>
  <Slides>26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25</vt:i4>
      </vt:variant>
      <vt:variant>
        <vt:lpstr>幻灯片标题</vt:lpstr>
      </vt:variant>
      <vt:variant>
        <vt:i4>26</vt:i4>
      </vt:variant>
    </vt:vector>
  </HeadingPairs>
  <TitlesOfParts>
    <vt:vector size="59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Office 主题​​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§3　微积分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§3　微积分</dc:title>
  <dc:creator/>
  <cp:lastModifiedBy>优来客</cp:lastModifiedBy>
  <cp:revision>2</cp:revision>
  <dcterms:created xsi:type="dcterms:W3CDTF">2014-03-10T02:44:00Z</dcterms:created>
  <dcterms:modified xsi:type="dcterms:W3CDTF">2022-02-11T11:56:49Z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57F72F38C0B4443A9DC6FA0BA5B0FC71</vt:lpwstr>
  </property>
  <property fmtid="{D5CDD505-2E9C-101B-9397-08002B2CF9AE}" pid="3" name="KSOProductBuildVer">
    <vt:lpwstr>2052-11.1.0.11365</vt:lpwstr>
  </property>
</Properties>
</file>