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docx" ContentType="application/vnd.openxmlformats-officedocument.wordprocessingml.documen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04B05"/>
    <a:srgbClr val="333333"/>
    <a:srgbClr val="C0C0C0"/>
    <a:srgbClr val="4F81BD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03" autoAdjust="0"/>
  </p:normalViewPr>
  <p:slideViewPr>
    <p:cSldViewPr showGuides="1">
      <p:cViewPr varScale="1">
        <p:scale>
          <a:sx n="83" d="100"/>
          <a:sy n="83" d="100"/>
        </p:scale>
        <p:origin x="-118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1EFDD-91F8-495A-91D7-EB018522F6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5C579-5EAB-4D4D-A688-CF27E536ED0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7" Type="http://schemas.openxmlformats.org/officeDocument/2006/relationships/slide" Target="../slides/slide12.xml"/><Relationship Id="rId6" Type="http://schemas.openxmlformats.org/officeDocument/2006/relationships/slide" Target="../slides/slide5.xml"/><Relationship Id="rId5" Type="http://schemas.openxmlformats.org/officeDocument/2006/relationships/image" Target="../media/image2.png"/><Relationship Id="rId4" Type="http://schemas.openxmlformats.org/officeDocument/2006/relationships/slide" Target="../slides/slide1.xml"/><Relationship Id="rId3" Type="http://schemas.openxmlformats.org/officeDocument/2006/relationships/slide" Target="../slides/slide2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slide" Target="../slides/slide12.xml"/><Relationship Id="rId6" Type="http://schemas.openxmlformats.org/officeDocument/2006/relationships/slide" Target="../slides/slide2.xml"/><Relationship Id="rId5" Type="http://schemas.openxmlformats.org/officeDocument/2006/relationships/image" Target="../media/image2.png"/><Relationship Id="rId4" Type="http://schemas.openxmlformats.org/officeDocument/2006/relationships/slide" Target="../slides/slide1.xml"/><Relationship Id="rId3" Type="http://schemas.openxmlformats.org/officeDocument/2006/relationships/slide" Target="../slides/slide5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章节"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/>
        </p:nvSpPr>
        <p:spPr>
          <a:xfrm>
            <a:off x="8585198" y="6453337"/>
            <a:ext cx="504056" cy="36499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400" b="0" dirty="0" smtClean="0">
                <a:solidFill>
                  <a:srgbClr val="5F5F5F"/>
                </a:solidFill>
              </a:rPr>
              <a:t>-</a:t>
            </a:r>
            <a:fld id="{C2D1088F-7570-48BA-BC40-D11F25FB6C22}" type="slidenum">
              <a:rPr lang="zh-CN" altLang="en-US" sz="1400" b="0" smtClean="0">
                <a:solidFill>
                  <a:srgbClr val="5F5F5F"/>
                </a:solidFill>
              </a:rPr>
            </a:fld>
            <a:r>
              <a:rPr lang="en-US" altLang="zh-CN" sz="1400" b="0" dirty="0" smtClean="0">
                <a:solidFill>
                  <a:srgbClr val="5F5F5F"/>
                </a:solidFill>
              </a:rPr>
              <a:t>-</a:t>
            </a:r>
            <a:endParaRPr lang="zh-CN" altLang="en-US" sz="1400" b="0" dirty="0" smtClean="0">
              <a:solidFill>
                <a:srgbClr val="5F5F5F"/>
              </a:solidFill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0" y="2420888"/>
            <a:ext cx="9144000" cy="1512168"/>
          </a:xfrm>
          <a:prstGeom prst="rect">
            <a:avLst/>
          </a:prstGeom>
          <a:solidFill>
            <a:srgbClr val="C04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1470484" y="2924944"/>
            <a:ext cx="6203032" cy="576064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栏目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4852164" y="-27384"/>
            <a:ext cx="1443037" cy="880109"/>
            <a:chOff x="11613" y="1584001"/>
            <a:chExt cx="1443037" cy="733424"/>
          </a:xfrm>
        </p:grpSpPr>
        <p:pic>
          <p:nvPicPr>
            <p:cNvPr id="7" name="图片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13" y="1584001"/>
              <a:ext cx="1443037" cy="73342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 userDrawn="1"/>
          </p:nvSpPr>
          <p:spPr>
            <a:xfrm>
              <a:off x="29482" y="1624653"/>
              <a:ext cx="1024639" cy="4873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chemeClr val="bg1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J</a:t>
              </a:r>
              <a:r>
                <a:rPr lang="en-US" altLang="zh-CN" sz="1000" dirty="0" smtClean="0">
                  <a:solidFill>
                    <a:schemeClr val="bg1"/>
                  </a:solidFill>
                </a:rPr>
                <a:t>ICHU ZHISHI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>
              <a:hlinkClick r:id="rId3" action="ppaction://hlinksldjump"/>
            </p:cNvPr>
            <p:cNvSpPr txBox="1"/>
            <p:nvPr userDrawn="1"/>
          </p:nvSpPr>
          <p:spPr>
            <a:xfrm>
              <a:off x="275416" y="1728180"/>
              <a:ext cx="902811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bg1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基础知识</a:t>
              </a:r>
              <a:endParaRPr lang="zh-CN" altLang="en-US" sz="1400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grpSp>
        <p:nvGrpSpPr>
          <p:cNvPr id="22" name="组合 21"/>
          <p:cNvGrpSpPr/>
          <p:nvPr userDrawn="1"/>
        </p:nvGrpSpPr>
        <p:grpSpPr>
          <a:xfrm>
            <a:off x="3851921" y="112561"/>
            <a:ext cx="633507" cy="480594"/>
            <a:chOff x="366968" y="1037557"/>
            <a:chExt cx="633507" cy="400495"/>
          </a:xfrm>
        </p:grpSpPr>
        <p:sp>
          <p:nvSpPr>
            <p:cNvPr id="23" name="TextBox 22">
              <a:hlinkClick r:id="rId4" action="ppaction://hlinksldjump"/>
            </p:cNvPr>
            <p:cNvSpPr txBox="1"/>
            <p:nvPr userDrawn="1"/>
          </p:nvSpPr>
          <p:spPr>
            <a:xfrm>
              <a:off x="366968" y="1181571"/>
              <a:ext cx="633507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首 页</a:t>
              </a:r>
              <a:endParaRPr lang="zh-CN" altLang="en-US" sz="1400" dirty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pic>
          <p:nvPicPr>
            <p:cNvPr id="24" name="图片 23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213" y="1037557"/>
              <a:ext cx="142875" cy="133350"/>
            </a:xfrm>
            <a:prstGeom prst="rect">
              <a:avLst/>
            </a:prstGeom>
          </p:spPr>
        </p:pic>
      </p:grpSp>
      <p:grpSp>
        <p:nvGrpSpPr>
          <p:cNvPr id="28" name="组合 27"/>
          <p:cNvGrpSpPr/>
          <p:nvPr userDrawn="1"/>
        </p:nvGrpSpPr>
        <p:grpSpPr>
          <a:xfrm>
            <a:off x="6167395" y="19402"/>
            <a:ext cx="1406154" cy="584776"/>
            <a:chOff x="29482" y="2276803"/>
            <a:chExt cx="1406154" cy="487313"/>
          </a:xfrm>
        </p:grpSpPr>
        <p:sp>
          <p:nvSpPr>
            <p:cNvPr id="29" name="TextBox 28"/>
            <p:cNvSpPr txBox="1"/>
            <p:nvPr userDrawn="1"/>
          </p:nvSpPr>
          <p:spPr>
            <a:xfrm>
              <a:off x="29482" y="2276803"/>
              <a:ext cx="1406154" cy="4873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Z</a:t>
              </a:r>
              <a:r>
                <a:rPr lang="en-US" altLang="zh-CN" sz="900" dirty="0" smtClean="0">
                  <a:solidFill>
                    <a:srgbClr val="333333"/>
                  </a:solidFill>
                  <a:latin typeface="+mn-lt"/>
                  <a:ea typeface="+mn-ea"/>
                </a:rPr>
                <a:t>HONGDIAN</a:t>
              </a:r>
              <a:r>
                <a:rPr lang="en-US" altLang="zh-CN" sz="900" baseline="0" dirty="0" smtClean="0">
                  <a:solidFill>
                    <a:srgbClr val="333333"/>
                  </a:solidFill>
                  <a:latin typeface="+mn-lt"/>
                  <a:ea typeface="+mn-ea"/>
                </a:rPr>
                <a:t> NANDIAN</a:t>
              </a:r>
              <a:endParaRPr lang="zh-CN" altLang="en-US" sz="900" dirty="0">
                <a:solidFill>
                  <a:srgbClr val="333333"/>
                </a:solidFill>
              </a:endParaRPr>
            </a:p>
          </p:txBody>
        </p:sp>
        <p:sp>
          <p:nvSpPr>
            <p:cNvPr id="30" name="TextBox 29">
              <a:hlinkClick r:id="rId6" action="ppaction://hlinksldjump"/>
            </p:cNvPr>
            <p:cNvSpPr txBox="1"/>
            <p:nvPr userDrawn="1"/>
          </p:nvSpPr>
          <p:spPr>
            <a:xfrm>
              <a:off x="275416" y="2378183"/>
              <a:ext cx="902811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重点难点</a:t>
              </a:r>
              <a:endParaRPr lang="zh-CN" altLang="en-US" sz="1400" dirty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grpSp>
        <p:nvGrpSpPr>
          <p:cNvPr id="31" name="组合 30"/>
          <p:cNvGrpSpPr/>
          <p:nvPr userDrawn="1"/>
        </p:nvGrpSpPr>
        <p:grpSpPr>
          <a:xfrm>
            <a:off x="7645150" y="19402"/>
            <a:ext cx="1175322" cy="584776"/>
            <a:chOff x="29482" y="2918863"/>
            <a:chExt cx="1175322" cy="487313"/>
          </a:xfrm>
        </p:grpSpPr>
        <p:sp>
          <p:nvSpPr>
            <p:cNvPr id="32" name="TextBox 31"/>
            <p:cNvSpPr txBox="1"/>
            <p:nvPr userDrawn="1"/>
          </p:nvSpPr>
          <p:spPr>
            <a:xfrm>
              <a:off x="29482" y="2918863"/>
              <a:ext cx="1175322" cy="4873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S</a:t>
              </a:r>
              <a:r>
                <a:rPr lang="en-US" altLang="zh-CN" sz="1000" dirty="0" smtClean="0">
                  <a:solidFill>
                    <a:srgbClr val="333333"/>
                  </a:solidFill>
                  <a:latin typeface="+mn-lt"/>
                  <a:ea typeface="+mn-ea"/>
                </a:rPr>
                <a:t>UITANG</a:t>
              </a:r>
              <a:r>
                <a:rPr lang="en-US" altLang="zh-CN" sz="1000" baseline="0" dirty="0" smtClean="0">
                  <a:solidFill>
                    <a:srgbClr val="333333"/>
                  </a:solidFill>
                  <a:latin typeface="+mn-lt"/>
                  <a:ea typeface="+mn-ea"/>
                </a:rPr>
                <a:t> LIANXI</a:t>
              </a:r>
              <a:endParaRPr lang="zh-CN" altLang="en-US" sz="1000" dirty="0">
                <a:solidFill>
                  <a:srgbClr val="333333"/>
                </a:solidFill>
              </a:endParaRPr>
            </a:p>
          </p:txBody>
        </p:sp>
        <p:sp>
          <p:nvSpPr>
            <p:cNvPr id="33" name="TextBox 32">
              <a:hlinkClick r:id="rId7" action="ppaction://hlinksldjump"/>
            </p:cNvPr>
            <p:cNvSpPr txBox="1"/>
            <p:nvPr userDrawn="1"/>
          </p:nvSpPr>
          <p:spPr>
            <a:xfrm>
              <a:off x="275416" y="3030391"/>
              <a:ext cx="902811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随堂练习</a:t>
              </a:r>
              <a:endParaRPr lang="zh-CN" altLang="en-US" sz="1400" dirty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栏目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6197901" y="-27384"/>
            <a:ext cx="1443037" cy="880109"/>
            <a:chOff x="11613" y="2237065"/>
            <a:chExt cx="1443037" cy="733424"/>
          </a:xfrm>
        </p:grpSpPr>
        <p:pic>
          <p:nvPicPr>
            <p:cNvPr id="8" name="图片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13" y="2237065"/>
              <a:ext cx="1443037" cy="73342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 userDrawn="1"/>
          </p:nvSpPr>
          <p:spPr>
            <a:xfrm>
              <a:off x="29482" y="2276803"/>
              <a:ext cx="1406154" cy="4873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chemeClr val="bg1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Z</a:t>
              </a:r>
              <a:r>
                <a:rPr lang="en-US" altLang="zh-CN" sz="900" dirty="0" smtClean="0">
                  <a:solidFill>
                    <a:schemeClr val="bg1"/>
                  </a:solidFill>
                  <a:latin typeface="+mn-lt"/>
                  <a:ea typeface="+mn-ea"/>
                </a:rPr>
                <a:t>HONGDIAN</a:t>
              </a:r>
              <a:r>
                <a:rPr lang="en-US" altLang="zh-CN" sz="900" baseline="0" dirty="0" smtClean="0">
                  <a:solidFill>
                    <a:schemeClr val="bg1"/>
                  </a:solidFill>
                  <a:latin typeface="+mn-lt"/>
                  <a:ea typeface="+mn-ea"/>
                </a:rPr>
                <a:t> NANDIAN</a:t>
              </a:r>
              <a:endParaRPr lang="zh-CN" alt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>
              <a:hlinkClick r:id="rId3" action="ppaction://hlinksldjump"/>
            </p:cNvPr>
            <p:cNvSpPr txBox="1"/>
            <p:nvPr userDrawn="1"/>
          </p:nvSpPr>
          <p:spPr>
            <a:xfrm>
              <a:off x="275416" y="2378183"/>
              <a:ext cx="902811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bg1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重点难点</a:t>
              </a:r>
              <a:endParaRPr lang="zh-CN" altLang="en-US" sz="1400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grpSp>
        <p:nvGrpSpPr>
          <p:cNvPr id="15" name="组合 14"/>
          <p:cNvGrpSpPr/>
          <p:nvPr userDrawn="1"/>
        </p:nvGrpSpPr>
        <p:grpSpPr>
          <a:xfrm>
            <a:off x="3851921" y="98610"/>
            <a:ext cx="633507" cy="480594"/>
            <a:chOff x="366968" y="1037557"/>
            <a:chExt cx="633507" cy="400495"/>
          </a:xfrm>
        </p:grpSpPr>
        <p:sp>
          <p:nvSpPr>
            <p:cNvPr id="22" name="TextBox 21">
              <a:hlinkClick r:id="rId4" action="ppaction://hlinksldjump"/>
            </p:cNvPr>
            <p:cNvSpPr txBox="1"/>
            <p:nvPr userDrawn="1"/>
          </p:nvSpPr>
          <p:spPr>
            <a:xfrm>
              <a:off x="366968" y="1181571"/>
              <a:ext cx="633507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首 页</a:t>
              </a:r>
              <a:endParaRPr lang="zh-CN" altLang="en-US" sz="1400" dirty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pic>
          <p:nvPicPr>
            <p:cNvPr id="23" name="图片 22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213" y="1037557"/>
              <a:ext cx="142875" cy="133350"/>
            </a:xfrm>
            <a:prstGeom prst="rect">
              <a:avLst/>
            </a:prstGeom>
          </p:spPr>
        </p:pic>
      </p:grpSp>
      <p:grpSp>
        <p:nvGrpSpPr>
          <p:cNvPr id="24" name="组合 23"/>
          <p:cNvGrpSpPr/>
          <p:nvPr userDrawn="1"/>
        </p:nvGrpSpPr>
        <p:grpSpPr>
          <a:xfrm>
            <a:off x="4947050" y="5450"/>
            <a:ext cx="1148745" cy="584776"/>
            <a:chOff x="29482" y="1624653"/>
            <a:chExt cx="1148745" cy="487313"/>
          </a:xfrm>
        </p:grpSpPr>
        <p:sp>
          <p:nvSpPr>
            <p:cNvPr id="25" name="TextBox 24"/>
            <p:cNvSpPr txBox="1"/>
            <p:nvPr userDrawn="1"/>
          </p:nvSpPr>
          <p:spPr>
            <a:xfrm>
              <a:off x="29482" y="1624653"/>
              <a:ext cx="1024639" cy="4873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J</a:t>
              </a:r>
              <a:r>
                <a:rPr lang="en-US" altLang="zh-CN" sz="1000" dirty="0" smtClean="0">
                  <a:solidFill>
                    <a:srgbClr val="333333"/>
                  </a:solidFill>
                </a:rPr>
                <a:t>ICHU ZHISHI</a:t>
              </a:r>
              <a:endParaRPr lang="zh-CN" altLang="en-US" sz="1000" dirty="0">
                <a:solidFill>
                  <a:srgbClr val="333333"/>
                </a:solidFill>
              </a:endParaRPr>
            </a:p>
          </p:txBody>
        </p:sp>
        <p:sp>
          <p:nvSpPr>
            <p:cNvPr id="26" name="TextBox 25">
              <a:hlinkClick r:id="rId6" action="ppaction://hlinksldjump"/>
            </p:cNvPr>
            <p:cNvSpPr txBox="1"/>
            <p:nvPr userDrawn="1"/>
          </p:nvSpPr>
          <p:spPr>
            <a:xfrm>
              <a:off x="275416" y="1728180"/>
              <a:ext cx="902811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基础知识</a:t>
              </a:r>
              <a:endParaRPr lang="zh-CN" altLang="en-US" sz="1400" dirty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grpSp>
        <p:nvGrpSpPr>
          <p:cNvPr id="30" name="组合 29"/>
          <p:cNvGrpSpPr/>
          <p:nvPr userDrawn="1"/>
        </p:nvGrpSpPr>
        <p:grpSpPr>
          <a:xfrm>
            <a:off x="7645150" y="5451"/>
            <a:ext cx="1175322" cy="584776"/>
            <a:chOff x="29482" y="2918863"/>
            <a:chExt cx="1175322" cy="487313"/>
          </a:xfrm>
        </p:grpSpPr>
        <p:sp>
          <p:nvSpPr>
            <p:cNvPr id="31" name="TextBox 30"/>
            <p:cNvSpPr txBox="1"/>
            <p:nvPr userDrawn="1"/>
          </p:nvSpPr>
          <p:spPr>
            <a:xfrm>
              <a:off x="29482" y="2918863"/>
              <a:ext cx="1175322" cy="4873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S</a:t>
              </a:r>
              <a:r>
                <a:rPr lang="en-US" altLang="zh-CN" sz="1000" dirty="0" smtClean="0">
                  <a:solidFill>
                    <a:srgbClr val="333333"/>
                  </a:solidFill>
                  <a:latin typeface="+mn-lt"/>
                  <a:ea typeface="+mn-ea"/>
                </a:rPr>
                <a:t>UITANG</a:t>
              </a:r>
              <a:r>
                <a:rPr lang="en-US" altLang="zh-CN" sz="1000" baseline="0" dirty="0" smtClean="0">
                  <a:solidFill>
                    <a:srgbClr val="333333"/>
                  </a:solidFill>
                  <a:latin typeface="+mn-lt"/>
                  <a:ea typeface="+mn-ea"/>
                </a:rPr>
                <a:t> LIANXI</a:t>
              </a:r>
              <a:endParaRPr lang="zh-CN" altLang="en-US" sz="1000" dirty="0">
                <a:solidFill>
                  <a:srgbClr val="333333"/>
                </a:solidFill>
              </a:endParaRPr>
            </a:p>
          </p:txBody>
        </p:sp>
        <p:sp>
          <p:nvSpPr>
            <p:cNvPr id="32" name="TextBox 31">
              <a:hlinkClick r:id="rId7" action="ppaction://hlinksldjump"/>
            </p:cNvPr>
            <p:cNvSpPr txBox="1"/>
            <p:nvPr userDrawn="1"/>
          </p:nvSpPr>
          <p:spPr>
            <a:xfrm>
              <a:off x="275416" y="3030391"/>
              <a:ext cx="902811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随堂练习</a:t>
              </a:r>
              <a:endParaRPr lang="zh-CN" altLang="en-US" sz="1400" dirty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9.vml"/><Relationship Id="rId6" Type="http://schemas.openxmlformats.org/officeDocument/2006/relationships/slideLayout" Target="../slideLayouts/slideLayout14.xml"/><Relationship Id="rId5" Type="http://schemas.openxmlformats.org/officeDocument/2006/relationships/image" Target="../media/image11.emf"/><Relationship Id="rId4" Type="http://schemas.openxmlformats.org/officeDocument/2006/relationships/package" Target="../embeddings/Document9.docx"/><Relationship Id="rId3" Type="http://schemas.openxmlformats.org/officeDocument/2006/relationships/slide" Target="slide13.xml"/><Relationship Id="rId2" Type="http://schemas.openxmlformats.org/officeDocument/2006/relationships/slide" Target="slide7.xml"/><Relationship Id="rId1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0.vml"/><Relationship Id="rId6" Type="http://schemas.openxmlformats.org/officeDocument/2006/relationships/slideLayout" Target="../slideLayouts/slideLayout14.xml"/><Relationship Id="rId5" Type="http://schemas.openxmlformats.org/officeDocument/2006/relationships/image" Target="../media/image12.emf"/><Relationship Id="rId4" Type="http://schemas.openxmlformats.org/officeDocument/2006/relationships/package" Target="../embeddings/Document10.docx"/><Relationship Id="rId3" Type="http://schemas.openxmlformats.org/officeDocument/2006/relationships/slide" Target="slide13.xml"/><Relationship Id="rId2" Type="http://schemas.openxmlformats.org/officeDocument/2006/relationships/slide" Target="slide7.xml"/><Relationship Id="rId1" Type="http://schemas.openxmlformats.org/officeDocument/2006/relationships/slide" Target="slide4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1.vml"/><Relationship Id="rId6" Type="http://schemas.openxmlformats.org/officeDocument/2006/relationships/slideLayout" Target="../slideLayouts/slideLayout14.xml"/><Relationship Id="rId5" Type="http://schemas.openxmlformats.org/officeDocument/2006/relationships/slide" Target="slide13.xml"/><Relationship Id="rId4" Type="http://schemas.openxmlformats.org/officeDocument/2006/relationships/slide" Target="slide7.xml"/><Relationship Id="rId3" Type="http://schemas.openxmlformats.org/officeDocument/2006/relationships/slide" Target="slide4.xml"/><Relationship Id="rId2" Type="http://schemas.openxmlformats.org/officeDocument/2006/relationships/image" Target="../media/image13.emf"/><Relationship Id="rId1" Type="http://schemas.openxmlformats.org/officeDocument/2006/relationships/package" Target="../embeddings/Document11.docx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2.vml"/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14.emf"/><Relationship Id="rId3" Type="http://schemas.openxmlformats.org/officeDocument/2006/relationships/package" Target="../embeddings/Document12.docx"/><Relationship Id="rId2" Type="http://schemas.openxmlformats.org/officeDocument/2006/relationships/slide" Target="slide13.xml"/><Relationship Id="rId1" Type="http://schemas.openxmlformats.org/officeDocument/2006/relationships/slide" Target="slide4.xml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3.vml"/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15.emf"/><Relationship Id="rId3" Type="http://schemas.openxmlformats.org/officeDocument/2006/relationships/package" Target="../embeddings/Document13.docx"/><Relationship Id="rId2" Type="http://schemas.openxmlformats.org/officeDocument/2006/relationships/slide" Target="slide13.xml"/><Relationship Id="rId1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3.emf"/><Relationship Id="rId3" Type="http://schemas.openxmlformats.org/officeDocument/2006/relationships/package" Target="../embeddings/Document1.docx"/><Relationship Id="rId2" Type="http://schemas.openxmlformats.org/officeDocument/2006/relationships/slide" Target="slide3.xml"/><Relationship Id="rId1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4.emf"/><Relationship Id="rId3" Type="http://schemas.openxmlformats.org/officeDocument/2006/relationships/package" Target="../embeddings/Document2.docx"/><Relationship Id="rId2" Type="http://schemas.openxmlformats.org/officeDocument/2006/relationships/slide" Target="slide3.xml"/><Relationship Id="rId1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3.vml"/><Relationship Id="rId6" Type="http://schemas.openxmlformats.org/officeDocument/2006/relationships/slideLayout" Target="../slideLayouts/slideLayout14.xml"/><Relationship Id="rId5" Type="http://schemas.openxmlformats.org/officeDocument/2006/relationships/image" Target="../media/image5.emf"/><Relationship Id="rId4" Type="http://schemas.openxmlformats.org/officeDocument/2006/relationships/package" Target="../embeddings/Document3.docx"/><Relationship Id="rId3" Type="http://schemas.openxmlformats.org/officeDocument/2006/relationships/slide" Target="slide13.xml"/><Relationship Id="rId2" Type="http://schemas.openxmlformats.org/officeDocument/2006/relationships/slide" Target="slide7.xml"/><Relationship Id="rId1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4.vml"/><Relationship Id="rId6" Type="http://schemas.openxmlformats.org/officeDocument/2006/relationships/slideLayout" Target="../slideLayouts/slideLayout14.xml"/><Relationship Id="rId5" Type="http://schemas.openxmlformats.org/officeDocument/2006/relationships/image" Target="../media/image6.emf"/><Relationship Id="rId4" Type="http://schemas.openxmlformats.org/officeDocument/2006/relationships/package" Target="../embeddings/Document4.docx"/><Relationship Id="rId3" Type="http://schemas.openxmlformats.org/officeDocument/2006/relationships/slide" Target="slide13.xml"/><Relationship Id="rId2" Type="http://schemas.openxmlformats.org/officeDocument/2006/relationships/slide" Target="slide7.xml"/><Relationship Id="rId1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5.vml"/><Relationship Id="rId6" Type="http://schemas.openxmlformats.org/officeDocument/2006/relationships/slideLayout" Target="../slideLayouts/slideLayout14.xml"/><Relationship Id="rId5" Type="http://schemas.openxmlformats.org/officeDocument/2006/relationships/image" Target="../media/image7.emf"/><Relationship Id="rId4" Type="http://schemas.openxmlformats.org/officeDocument/2006/relationships/package" Target="../embeddings/Document5.docx"/><Relationship Id="rId3" Type="http://schemas.openxmlformats.org/officeDocument/2006/relationships/slide" Target="slide13.xml"/><Relationship Id="rId2" Type="http://schemas.openxmlformats.org/officeDocument/2006/relationships/slide" Target="slide7.xml"/><Relationship Id="rId1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6.vml"/><Relationship Id="rId6" Type="http://schemas.openxmlformats.org/officeDocument/2006/relationships/slideLayout" Target="../slideLayouts/slideLayout14.xml"/><Relationship Id="rId5" Type="http://schemas.openxmlformats.org/officeDocument/2006/relationships/image" Target="../media/image8.emf"/><Relationship Id="rId4" Type="http://schemas.openxmlformats.org/officeDocument/2006/relationships/package" Target="../embeddings/Document6.docx"/><Relationship Id="rId3" Type="http://schemas.openxmlformats.org/officeDocument/2006/relationships/slide" Target="slide13.xml"/><Relationship Id="rId2" Type="http://schemas.openxmlformats.org/officeDocument/2006/relationships/slide" Target="slide7.xml"/><Relationship Id="rId1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7.vml"/><Relationship Id="rId6" Type="http://schemas.openxmlformats.org/officeDocument/2006/relationships/slideLayout" Target="../slideLayouts/slideLayout14.xml"/><Relationship Id="rId5" Type="http://schemas.openxmlformats.org/officeDocument/2006/relationships/image" Target="../media/image9.emf"/><Relationship Id="rId4" Type="http://schemas.openxmlformats.org/officeDocument/2006/relationships/package" Target="../embeddings/Document7.docx"/><Relationship Id="rId3" Type="http://schemas.openxmlformats.org/officeDocument/2006/relationships/slide" Target="slide13.xml"/><Relationship Id="rId2" Type="http://schemas.openxmlformats.org/officeDocument/2006/relationships/slide" Target="slide7.xml"/><Relationship Id="rId1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8.vml"/><Relationship Id="rId6" Type="http://schemas.openxmlformats.org/officeDocument/2006/relationships/slideLayout" Target="../slideLayouts/slideLayout14.xml"/><Relationship Id="rId5" Type="http://schemas.openxmlformats.org/officeDocument/2006/relationships/image" Target="../media/image10.emf"/><Relationship Id="rId4" Type="http://schemas.openxmlformats.org/officeDocument/2006/relationships/package" Target="../embeddings/Document8.docx"/><Relationship Id="rId3" Type="http://schemas.openxmlformats.org/officeDocument/2006/relationships/slide" Target="slide13.xml"/><Relationship Id="rId2" Type="http://schemas.openxmlformats.org/officeDocument/2006/relationships/slide" Target="slide7.xml"/><Relationship Id="rId1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98332" y="2865902"/>
            <a:ext cx="8929718" cy="567301"/>
          </a:xfrm>
        </p:spPr>
        <p:txBody>
          <a:bodyPr/>
          <a:lstStyle/>
          <a:p>
            <a:r>
              <a:rPr dirty="0" smtClean="0"/>
              <a:t>积分思想的渊源</a:t>
            </a:r>
            <a:endParaRPr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>
            <a:hlinkClick r:id="rId3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508000" y="1729558"/>
          <a:ext cx="8128000" cy="3652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文档" r:id="rId4" imgW="3837940" imgH="1725295" progId="Word.Document.12">
                  <p:embed/>
                </p:oleObj>
              </mc:Choice>
              <mc:Fallback>
                <p:oleObj name="文档" r:id="rId4" imgW="3837940" imgH="1725295" progId="Word.Document.12">
                  <p:embed/>
                  <p:pic>
                    <p:nvPicPr>
                      <p:cNvPr id="0" name="图片 266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729558"/>
                        <a:ext cx="8128000" cy="36528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>
            <a:hlinkClick r:id="rId3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508000" y="2277153"/>
          <a:ext cx="8128000" cy="2557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文档" r:id="rId4" imgW="3837940" imgH="1207770" progId="Word.Document.12">
                  <p:embed/>
                </p:oleObj>
              </mc:Choice>
              <mc:Fallback>
                <p:oleObj name="文档" r:id="rId4" imgW="3837940" imgH="1207770" progId="Word.Document.12">
                  <p:embed/>
                  <p:pic>
                    <p:nvPicPr>
                      <p:cNvPr id="0" name="图片 276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77153"/>
                        <a:ext cx="8128000" cy="25576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228742" y="1170384"/>
          <a:ext cx="6686515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文档" r:id="rId1" imgW="4184015" imgH="3572510" progId="Word.Document.12">
                  <p:embed/>
                </p:oleObj>
              </mc:Choice>
              <mc:Fallback>
                <p:oleObj name="文档" r:id="rId1" imgW="4184015" imgH="3572510" progId="Word.Document.12">
                  <p:embed/>
                  <p:pic>
                    <p:nvPicPr>
                      <p:cNvPr id="0" name="图片 286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42" y="1170384"/>
                        <a:ext cx="6686515" cy="571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>
            <a:hlinkClick r:id="rId3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hlinkClick r:id="rId4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>
            <a:hlinkClick r:id="rId5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2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508000" y="1547588"/>
          <a:ext cx="8128000" cy="4016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name="文档" r:id="rId3" imgW="3837940" imgH="1897380" progId="Word.Document.12">
                  <p:embed/>
                </p:oleObj>
              </mc:Choice>
              <mc:Fallback>
                <p:oleObj name="文档" r:id="rId3" imgW="3837940" imgH="1897380" progId="Word.Document.12">
                  <p:embed/>
                  <p:pic>
                    <p:nvPicPr>
                      <p:cNvPr id="0" name="图片 296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547588"/>
                        <a:ext cx="8128000" cy="40168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hecker dir="vert"/>
      </p:transition>
    </mc:Choice>
    <mc:Fallback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2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508000" y="2642779"/>
          <a:ext cx="8128000" cy="1826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文档" r:id="rId3" imgW="3837940" imgH="864235" progId="Word.Document.12">
                  <p:embed/>
                </p:oleObj>
              </mc:Choice>
              <mc:Fallback>
                <p:oleObj name="文档" r:id="rId3" imgW="3837940" imgH="864235" progId="Word.Document.12">
                  <p:embed/>
                  <p:pic>
                    <p:nvPicPr>
                      <p:cNvPr id="0" name="图片 307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642779"/>
                        <a:ext cx="8128000" cy="1826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hecker dir="vert"/>
      </p:transition>
    </mc:Choice>
    <mc:Fallback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激趣诱思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>
            <a:hlinkClick r:id="rId2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新知预习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0" y="1547588"/>
          <a:ext cx="8128000" cy="4016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文档" r:id="rId3" imgW="3837940" imgH="1897380" progId="Word.Document.12">
                  <p:embed/>
                </p:oleObj>
              </mc:Choice>
              <mc:Fallback>
                <p:oleObj name="文档" r:id="rId3" imgW="3837940" imgH="1897380" progId="Word.Document.12">
                  <p:embed/>
                  <p:pic>
                    <p:nvPicPr>
                      <p:cNvPr id="0" name="图片 184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547588"/>
                        <a:ext cx="8128000" cy="40168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激趣诱思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2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新知预习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85720" y="1357298"/>
          <a:ext cx="8128000" cy="5256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文档" r:id="rId3" imgW="3837940" imgH="2482215" progId="Word.Document.12">
                  <p:embed/>
                </p:oleObj>
              </mc:Choice>
              <mc:Fallback>
                <p:oleObj name="文档" r:id="rId3" imgW="3837940" imgH="2482215" progId="Word.Document.12">
                  <p:embed/>
                  <p:pic>
                    <p:nvPicPr>
                      <p:cNvPr id="0" name="图片 194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1357298"/>
                        <a:ext cx="8128000" cy="52569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1046774" y="1351900"/>
            <a:ext cx="588648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840212" y="1717342"/>
            <a:ext cx="588648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701423" y="1715593"/>
            <a:ext cx="1115080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6565914" y="2811458"/>
            <a:ext cx="1149358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2281222" y="3176741"/>
            <a:ext cx="576266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3131013" y="3176741"/>
            <a:ext cx="808678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4255768" y="3166108"/>
            <a:ext cx="576266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571472" y="3890966"/>
            <a:ext cx="849636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571604" y="3900490"/>
            <a:ext cx="849636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3040092" y="4632968"/>
            <a:ext cx="563487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7650918" y="4629158"/>
            <a:ext cx="570036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270480" y="4997778"/>
            <a:ext cx="285752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:pull dir="rd"/>
      </p:transition>
    </mc:Choice>
    <mc:Fallback>
      <p:transition spd="slow">
        <p:pull dir="r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57158" y="1428736"/>
          <a:ext cx="8128000" cy="4835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文档" r:id="rId4" imgW="3837940" imgH="2283460" progId="Word.Document.12">
                  <p:embed/>
                </p:oleObj>
              </mc:Choice>
              <mc:Fallback>
                <p:oleObj name="文档" r:id="rId4" imgW="3837940" imgH="2283460" progId="Word.Document.12">
                  <p:embed/>
                  <p:pic>
                    <p:nvPicPr>
                      <p:cNvPr id="0" name="图片 204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1428736"/>
                        <a:ext cx="8128000" cy="48356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214282" y="2571744"/>
            <a:ext cx="8501122" cy="3643338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508000" y="2844968"/>
          <a:ext cx="8128000" cy="142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文档" r:id="rId4" imgW="3837940" imgH="673100" progId="Word.Document.12">
                  <p:embed/>
                </p:oleObj>
              </mc:Choice>
              <mc:Fallback>
                <p:oleObj name="文档" r:id="rId4" imgW="3837940" imgH="673100" progId="Word.Document.12">
                  <p:embed/>
                  <p:pic>
                    <p:nvPicPr>
                      <p:cNvPr id="0" name="图片 215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844968"/>
                        <a:ext cx="8128000" cy="1422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365256" y="1357298"/>
          <a:ext cx="6064264" cy="5174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文档" r:id="rId4" imgW="3837940" imgH="3274695" progId="Word.Document.12">
                  <p:embed/>
                </p:oleObj>
              </mc:Choice>
              <mc:Fallback>
                <p:oleObj name="文档" r:id="rId4" imgW="3837940" imgH="3274695" progId="Word.Document.12">
                  <p:embed/>
                  <p:pic>
                    <p:nvPicPr>
                      <p:cNvPr id="0" name="图片 225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256" y="1357298"/>
                        <a:ext cx="6064264" cy="51742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>
            <a:hlinkClick r:id="rId3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508000" y="1758201"/>
          <a:ext cx="8128000" cy="3595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文档" r:id="rId4" imgW="3837940" imgH="1697355" progId="Word.Document.12">
                  <p:embed/>
                </p:oleObj>
              </mc:Choice>
              <mc:Fallback>
                <p:oleObj name="文档" r:id="rId4" imgW="3837940" imgH="1697355" progId="Word.Document.12">
                  <p:embed/>
                  <p:pic>
                    <p:nvPicPr>
                      <p:cNvPr id="0" name="图片 235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758201"/>
                        <a:ext cx="8128000" cy="35955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428596" y="2916234"/>
            <a:ext cx="8215370" cy="2928958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>
            <a:hlinkClick r:id="rId3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508000" y="1483185"/>
          <a:ext cx="8128000" cy="4660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文档" r:id="rId4" imgW="3837940" imgH="2201545" progId="Word.Document.12">
                  <p:embed/>
                </p:oleObj>
              </mc:Choice>
              <mc:Fallback>
                <p:oleObj name="文档" r:id="rId4" imgW="3837940" imgH="2201545" progId="Word.Document.12">
                  <p:embed/>
                  <p:pic>
                    <p:nvPicPr>
                      <p:cNvPr id="0" name="图片 245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483185"/>
                        <a:ext cx="8128000" cy="46604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>
            <a:hlinkClick r:id="rId3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508000" y="1520936"/>
          <a:ext cx="8128000" cy="4336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文档" r:id="rId4" imgW="3837940" imgH="2048510" progId="Word.Document.12">
                  <p:embed/>
                </p:oleObj>
              </mc:Choice>
              <mc:Fallback>
                <p:oleObj name="文档" r:id="rId4" imgW="3837940" imgH="2048510" progId="Word.Document.12">
                  <p:embed/>
                  <p:pic>
                    <p:nvPicPr>
                      <p:cNvPr id="0" name="图片 256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520936"/>
                        <a:ext cx="8128000" cy="43369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WPS 演示</Application>
  <PresentationFormat>全屏显示(4:3)</PresentationFormat>
  <Paragraphs>90</Paragraphs>
  <Slides>14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13</vt:i4>
      </vt:variant>
      <vt:variant>
        <vt:lpstr>幻灯片标题</vt:lpstr>
      </vt:variant>
      <vt:variant>
        <vt:i4>14</vt:i4>
      </vt:variant>
    </vt:vector>
  </HeadingPairs>
  <TitlesOfParts>
    <vt:vector size="35" baseType="lpstr">
      <vt:lpstr>Arial</vt:lpstr>
      <vt:lpstr>宋体</vt:lpstr>
      <vt:lpstr>Wingdings</vt:lpstr>
      <vt:lpstr>黑体</vt:lpstr>
      <vt:lpstr>微软雅黑</vt:lpstr>
      <vt:lpstr>Calibri</vt:lpstr>
      <vt:lpstr>Arial Unicode MS</vt:lpstr>
      <vt:lpstr>Office 主题​​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§1　积分思想的渊源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第四章　数学史上的丰碑——微积分</dc:title>
  <dc:creator/>
  <cp:lastModifiedBy>优来客</cp:lastModifiedBy>
  <cp:revision>2</cp:revision>
  <dcterms:created xsi:type="dcterms:W3CDTF">2014-03-10T02:44:00Z</dcterms:created>
  <dcterms:modified xsi:type="dcterms:W3CDTF">2022-02-11T11:57:30Z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E58DC6F78EAE47B394A757831665E6C0</vt:lpwstr>
  </property>
  <property fmtid="{D5CDD505-2E9C-101B-9397-08002B2CF9AE}" pid="3" name="KSOProductBuildVer">
    <vt:lpwstr>2052-11.1.0.11365</vt:lpwstr>
  </property>
</Properties>
</file>