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8"/>
  </p:notesMasterIdLst>
  <p:sldIdLst>
    <p:sldId id="276" r:id="rId3"/>
    <p:sldId id="277" r:id="rId4"/>
    <p:sldId id="358" r:id="rId5"/>
    <p:sldId id="256" r:id="rId6"/>
    <p:sldId id="300" r:id="rId7"/>
    <p:sldId id="27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3" r:id="rId19"/>
    <p:sldId id="281" r:id="rId20"/>
    <p:sldId id="282" r:id="rId21"/>
    <p:sldId id="280" r:id="rId22"/>
    <p:sldId id="285" r:id="rId23"/>
    <p:sldId id="292" r:id="rId24"/>
    <p:sldId id="286" r:id="rId25"/>
    <p:sldId id="287" r:id="rId26"/>
    <p:sldId id="298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296" r:id="rId83"/>
    <p:sldId id="356" r:id="rId84"/>
    <p:sldId id="293" r:id="rId85"/>
    <p:sldId id="357" r:id="rId86"/>
    <p:sldId id="359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方正舒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996600"/>
    <a:srgbClr val="996633"/>
    <a:srgbClr val="F0D47F"/>
    <a:srgbClr val="FF9933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9486" autoAdjust="0"/>
  </p:normalViewPr>
  <p:slideViewPr>
    <p:cSldViewPr>
      <p:cViewPr varScale="1">
        <p:scale>
          <a:sx n="72" d="100"/>
          <a:sy n="72" d="100"/>
        </p:scale>
        <p:origin x="1350" y="264"/>
      </p:cViewPr>
      <p:guideLst>
        <p:guide orient="horz" pos="2162"/>
        <p:guide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fld id="{0C622E34-1CA2-4DD3-B992-1EC0C0BAA8DB}" type="datetimeFigureOut">
              <a:rPr lang="en-US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fld id="{16B77716-3F5E-4892-B593-A47AA8AF81A8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6778746-61A1-44D1-A792-26E19ED11932}" type="slidenum">
              <a:rPr lang="en-US">
                <a:solidFill>
                  <a:srgbClr val="00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4</a:t>
            </a:fld>
            <a:endParaRPr lang="en-US" dirty="0">
              <a:solidFill>
                <a:srgbClr val="00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588-1EFD-4248-86CC-672735CD62F0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2F8F-0BBA-45D8-AA45-67089EF0781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2F26-6AB8-4262-B9D5-B3EB01AC815A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5400-DDAD-4D59-8509-CC2CDAB6746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4685-4526-47D2-910E-05A405A79332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CFE4-811B-48D0-9877-E8A38DA810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6203-A6F3-4C0E-8000-280B0BF54688}" type="datetimeFigureOut">
              <a:rPr lang="en-US"/>
              <a:t>2/16/2022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EE76-A1AE-49D8-8310-4DFA488BC29B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3DA0A3-7621-43EA-A127-5C4CA8097A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A5FF0-C073-4149-962E-66BD22461C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A94E6A-240C-4E04-9D53-6BCC5216F7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3D5AB1-0524-4AE2-A80F-F28AEF9468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1E77AA-1707-46BF-8F2D-192BEA9F02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A1BFC3-694A-4AD8-9B84-F96E7666BB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95C9EF-358D-4764-8864-C98BF6244A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9C1D-3FD5-4A4B-9D95-90EC47CD3690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D1EF-4FD0-4345-8FA2-38EC7643CF8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4D99D7-2858-4FFD-A0D5-CC700B7C75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CCBE8-9545-4EB8-A32C-21EAB32130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EF6187-F9ED-412F-A8C6-D8E814DE2E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E9FE5A-4826-4B5E-A8CD-113E76134F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ED6FB9-DB4F-4158-BD69-E65EC10E4B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9D3DE9-53B6-4E1B-8F46-6569067988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725E0-1EB3-4A5C-8B4C-66F66181C5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8FE4ED-61ED-4707-82EC-E8A4DAF7E1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AB1D7F-3724-4E47-A470-4EA734CC73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C7CBA-7464-47EF-A877-E718D1715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C0A9-BED4-481D-B53C-8765E047EFE4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5B1A-E785-47BE-AB95-53F59E0A09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FF94-8A71-41D0-BCAA-AF5B2CE2AEF7}" type="datetimeFigureOut">
              <a:rPr lang="en-US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719C-8770-4523-A425-91CF9F766A2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58C3-A223-4473-A981-A2BC50F1D647}" type="datetimeFigureOut">
              <a:rPr lang="en-US"/>
              <a:t>2/16/2022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75F6-2762-4DA7-A8E6-C9C7D735A75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7707-E16A-4EA6-9C56-D466547D8BC6}" type="datetimeFigureOut">
              <a:rPr lang="en-US"/>
              <a:t>2/16/2022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9B3A-B6D3-4481-8590-200E35594D2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CF85-D3D2-44BD-942D-B511C58F9955}" type="datetimeFigureOut">
              <a:rPr lang="en-US"/>
              <a:t>2/16/2022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89E3-3C6F-4B28-A044-A1CD36F36EE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8CD3-0B8F-4EF8-B65E-E2B7124EB533}" type="datetimeFigureOut">
              <a:rPr lang="en-US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9AA6-6CD5-4CA8-BCFD-5AA6CC6C641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0D22-0295-446D-AED3-1686D3C216AE}" type="datetimeFigureOut">
              <a:rPr lang="en-US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384E-D95D-47BF-AA39-076A683B544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fld id="{B10825FB-CA64-41A6-92AB-D9FC93EA690D}" type="datetimeFigureOut">
              <a:rPr lang="en-US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>
              <a:defRPr/>
            </a:pPr>
            <a:fld id="{4BD00352-BBFF-406C-A415-EB6C0B75385B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43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294CFD-04F5-4794-90AE-01605C2E213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5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27263.htm" TargetMode="External"/><Relationship Id="rId2" Type="http://schemas.openxmlformats.org/officeDocument/2006/relationships/hyperlink" Target="http://baike.baidu.com/view/6906.ht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baike.baidu.com/view/1752995.htm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2"/>
          <a:srcRect t="9450" b="74374"/>
          <a:stretch>
            <a:fillRect/>
          </a:stretch>
        </p:blipFill>
        <p:spPr bwMode="auto">
          <a:xfrm>
            <a:off x="468313" y="0"/>
            <a:ext cx="38576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图片 3"/>
          <p:cNvPicPr>
            <a:picLocks noChangeAspect="1"/>
          </p:cNvPicPr>
          <p:nvPr/>
        </p:nvPicPr>
        <p:blipFill>
          <a:blip r:embed="rId3"/>
          <a:srcRect t="9276" b="9050"/>
          <a:stretch>
            <a:fillRect/>
          </a:stretch>
        </p:blipFill>
        <p:spPr bwMode="auto">
          <a:xfrm>
            <a:off x="755650" y="1052513"/>
            <a:ext cx="385762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图片 4"/>
          <p:cNvPicPr>
            <a:picLocks noChangeAspect="1"/>
          </p:cNvPicPr>
          <p:nvPr/>
        </p:nvPicPr>
        <p:blipFill>
          <a:blip r:embed="rId4"/>
          <a:srcRect t="8490"/>
          <a:stretch>
            <a:fillRect/>
          </a:stretch>
        </p:blipFill>
        <p:spPr bwMode="auto">
          <a:xfrm>
            <a:off x="4716463" y="260350"/>
            <a:ext cx="3857625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979613" y="1916113"/>
            <a:ext cx="1439862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011863" y="908050"/>
            <a:ext cx="1223962" cy="12239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4035" name="Picture 4" descr="8c90286efdb6400692c0bec6f0470a4f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zh-CN" altLang="zh-CN" sz="3200"/>
          </a:p>
        </p:txBody>
      </p:sp>
      <p:pic>
        <p:nvPicPr>
          <p:cNvPr id="45059" name="Picture 9" descr="b352c59923c34ca498c06a3062cd7bb1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6083" name="Picture 4" descr="9d0eefc736714773ad2a4132ab717d41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7107" name="Picture 4" descr="48d42a42040d47139eaed9ba30b9b345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8131" name="Picture 4" descr="adea22c3fb4749abbcd577a0dfa50dcd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713"/>
            <a:ext cx="91440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9155" name="Picture 4" descr="794edcb9c72c40bb8076bd2d1c47f5b2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50179" name="Picture 4" descr="ac43beb5962d4d3ab4f9a2e713f9f947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t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88913"/>
            <a:ext cx="29527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250825" y="188913"/>
            <a:ext cx="4756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ea typeface="华文彩云" pitchFamily="2" charset="-122"/>
                <a:cs typeface="Arial" panose="020B0604020202020204" pitchFamily="34" charset="0"/>
              </a:rPr>
              <a:t>探究二：数独挑战赛</a:t>
            </a:r>
          </a:p>
        </p:txBody>
      </p:sp>
      <p:grpSp>
        <p:nvGrpSpPr>
          <p:cNvPr id="51203" name="Group 7"/>
          <p:cNvGrpSpPr/>
          <p:nvPr/>
        </p:nvGrpSpPr>
        <p:grpSpPr bwMode="auto">
          <a:xfrm rot="21212508" flipH="1">
            <a:off x="539750" y="836613"/>
            <a:ext cx="7273925" cy="5614987"/>
            <a:chOff x="313" y="283"/>
            <a:chExt cx="5216" cy="4037"/>
          </a:xfrm>
        </p:grpSpPr>
        <p:sp>
          <p:nvSpPr>
            <p:cNvPr id="51206" name="AutoShape 8"/>
            <p:cNvSpPr>
              <a:spLocks noChangeArrowheads="1"/>
            </p:cNvSpPr>
            <p:nvPr/>
          </p:nvSpPr>
          <p:spPr bwMode="auto">
            <a:xfrm>
              <a:off x="313" y="283"/>
              <a:ext cx="5216" cy="4037"/>
            </a:xfrm>
            <a:prstGeom prst="flowChartPunchedTape">
              <a:avLst/>
            </a:prstGeom>
            <a:solidFill>
              <a:srgbClr val="F0D47F"/>
            </a:solidFill>
            <a:ln w="11430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7" name="Line 9"/>
            <p:cNvSpPr>
              <a:spLocks noChangeShapeType="1"/>
            </p:cNvSpPr>
            <p:nvPr/>
          </p:nvSpPr>
          <p:spPr bwMode="auto">
            <a:xfrm>
              <a:off x="2744" y="845"/>
              <a:ext cx="89" cy="32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8" name="Line 10"/>
            <p:cNvSpPr>
              <a:spLocks noChangeShapeType="1"/>
            </p:cNvSpPr>
            <p:nvPr/>
          </p:nvSpPr>
          <p:spPr bwMode="auto">
            <a:xfrm>
              <a:off x="2925" y="754"/>
              <a:ext cx="90" cy="30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684213" y="1412875"/>
            <a:ext cx="3382962" cy="3503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任务：</a:t>
            </a:r>
          </a:p>
          <a:p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1.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以小组为单位完成一个数独游戏。</a:t>
            </a:r>
          </a:p>
          <a:p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思考：数独的由来？数独游戏的数学背景是什么？</a:t>
            </a:r>
          </a:p>
        </p:txBody>
      </p:sp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4500563" y="1916113"/>
            <a:ext cx="3384550" cy="350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要求：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单位时间内计时比赛，按名次依次给小组加</a:t>
            </a: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分，</a:t>
            </a: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3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分，</a:t>
            </a: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分，</a:t>
            </a: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分。</a:t>
            </a:r>
          </a:p>
          <a:p>
            <a:pPr>
              <a:spcBef>
                <a:spcPct val="50000"/>
              </a:spcBef>
            </a:pPr>
            <a:endParaRPr lang="zh-CN" altLang="en-US" sz="320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458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2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40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2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76625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28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2915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29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2453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30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77063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250825" y="620713"/>
            <a:ext cx="864235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3000" b="1">
                <a:latin typeface="楷体_GB2312" pitchFamily="49" charset="-122"/>
                <a:ea typeface="楷体_GB2312" pitchFamily="49" charset="-122"/>
              </a:rPr>
              <a:t>公元前三千多年，夏禹治水时，在黄河支流洛水中浮现出一只大乌龟，背上有一个很奇怪的图形，古人认为是一种祥瑞，预示着洪水将被夏禹王彻底制服</a:t>
            </a:r>
            <a:r>
              <a:rPr kumimoji="1" lang="en-US" altLang="zh-CN" sz="30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kumimoji="1" lang="zh-CN" altLang="en-US" sz="3000" b="1">
                <a:latin typeface="楷体_GB2312" pitchFamily="49" charset="-122"/>
                <a:ea typeface="楷体_GB2312" pitchFamily="49" charset="-122"/>
              </a:rPr>
              <a:t>后人称之为</a:t>
            </a:r>
            <a:r>
              <a:rPr kumimoji="1" lang="en-US" altLang="zh-CN" sz="3000" b="1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kumimoji="1" lang="zh-CN" altLang="en-US" sz="3000" b="1">
                <a:latin typeface="楷体_GB2312" pitchFamily="49" charset="-122"/>
                <a:ea typeface="楷体_GB2312" pitchFamily="49" charset="-122"/>
              </a:rPr>
              <a:t>洛书</a:t>
            </a:r>
            <a:r>
              <a:rPr kumimoji="1" lang="en-US" altLang="zh-CN" sz="3000" b="1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kumimoji="1" lang="zh-CN" altLang="en-US" sz="3000" b="1">
                <a:latin typeface="楷体_GB2312" pitchFamily="49" charset="-122"/>
                <a:ea typeface="楷体_GB2312" pitchFamily="49" charset="-122"/>
              </a:rPr>
              <a:t>，即现在的幻方。</a:t>
            </a:r>
          </a:p>
        </p:txBody>
      </p:sp>
      <p:grpSp>
        <p:nvGrpSpPr>
          <p:cNvPr id="52232" name="Group 11"/>
          <p:cNvGrpSpPr/>
          <p:nvPr/>
        </p:nvGrpSpPr>
        <p:grpSpPr bwMode="auto">
          <a:xfrm>
            <a:off x="1116013" y="2420938"/>
            <a:ext cx="4392612" cy="3529012"/>
            <a:chOff x="1344" y="1776"/>
            <a:chExt cx="2496" cy="1728"/>
          </a:xfrm>
        </p:grpSpPr>
        <p:pic>
          <p:nvPicPr>
            <p:cNvPr id="52240" name="Picture 12"/>
            <p:cNvPicPr>
              <a:picLocks noChangeAspect="1" noChangeArrowheads="1"/>
            </p:cNvPicPr>
            <p:nvPr/>
          </p:nvPicPr>
          <p:blipFill>
            <a:blip r:embed="rId8"/>
            <a:srcRect l="7396" t="3763" r="8484" b="10872"/>
            <a:stretch>
              <a:fillRect/>
            </a:stretch>
          </p:blipFill>
          <p:spPr bwMode="auto">
            <a:xfrm>
              <a:off x="1344" y="1776"/>
              <a:ext cx="249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1" name="Oval 13"/>
            <p:cNvSpPr>
              <a:spLocks noChangeArrowheads="1"/>
            </p:cNvSpPr>
            <p:nvPr/>
          </p:nvSpPr>
          <p:spPr bwMode="auto">
            <a:xfrm>
              <a:off x="2286" y="2256"/>
              <a:ext cx="294" cy="288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242" name="Oval 14"/>
            <p:cNvSpPr>
              <a:spLocks noChangeArrowheads="1"/>
            </p:cNvSpPr>
            <p:nvPr/>
          </p:nvSpPr>
          <p:spPr bwMode="auto">
            <a:xfrm>
              <a:off x="2078" y="2612"/>
              <a:ext cx="306" cy="22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243" name="Oval 15"/>
            <p:cNvSpPr>
              <a:spLocks noChangeArrowheads="1"/>
            </p:cNvSpPr>
            <p:nvPr/>
          </p:nvSpPr>
          <p:spPr bwMode="auto">
            <a:xfrm>
              <a:off x="2849" y="3092"/>
              <a:ext cx="306" cy="22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244" name="Oval 16"/>
            <p:cNvSpPr>
              <a:spLocks noChangeArrowheads="1"/>
            </p:cNvSpPr>
            <p:nvPr/>
          </p:nvSpPr>
          <p:spPr bwMode="auto">
            <a:xfrm>
              <a:off x="3387" y="2622"/>
              <a:ext cx="147" cy="164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245" name="Oval 17"/>
            <p:cNvSpPr>
              <a:spLocks noChangeArrowheads="1"/>
            </p:cNvSpPr>
            <p:nvPr/>
          </p:nvSpPr>
          <p:spPr bwMode="auto">
            <a:xfrm>
              <a:off x="2788" y="2186"/>
              <a:ext cx="159" cy="107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2246" name="Group 18"/>
            <p:cNvGrpSpPr/>
            <p:nvPr/>
          </p:nvGrpSpPr>
          <p:grpSpPr bwMode="auto">
            <a:xfrm rot="7800000">
              <a:off x="2231" y="2377"/>
              <a:ext cx="491" cy="57"/>
              <a:chOff x="2746" y="7182"/>
              <a:chExt cx="2230" cy="155"/>
            </a:xfrm>
          </p:grpSpPr>
          <p:sp>
            <p:nvSpPr>
              <p:cNvPr id="52298" name="Line 19"/>
              <p:cNvSpPr>
                <a:spLocks noChangeShapeType="1"/>
              </p:cNvSpPr>
              <p:nvPr/>
            </p:nvSpPr>
            <p:spPr bwMode="auto">
              <a:xfrm rot="5459849">
                <a:off x="3936" y="6221"/>
                <a:ext cx="0" cy="2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9" name="Oval 20"/>
              <p:cNvSpPr>
                <a:spLocks noChangeArrowheads="1"/>
              </p:cNvSpPr>
              <p:nvPr/>
            </p:nvSpPr>
            <p:spPr bwMode="auto">
              <a:xfrm rot="5459849">
                <a:off x="4820" y="7181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0" name="Oval 21"/>
              <p:cNvSpPr>
                <a:spLocks noChangeArrowheads="1"/>
              </p:cNvSpPr>
              <p:nvPr/>
            </p:nvSpPr>
            <p:spPr bwMode="auto">
              <a:xfrm rot="5459849">
                <a:off x="4538" y="717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1" name="Oval 22"/>
              <p:cNvSpPr>
                <a:spLocks noChangeArrowheads="1"/>
              </p:cNvSpPr>
              <p:nvPr/>
            </p:nvSpPr>
            <p:spPr bwMode="auto">
              <a:xfrm rot="5459849">
                <a:off x="4285" y="717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2" name="Oval 23"/>
              <p:cNvSpPr>
                <a:spLocks noChangeArrowheads="1"/>
              </p:cNvSpPr>
              <p:nvPr/>
            </p:nvSpPr>
            <p:spPr bwMode="auto">
              <a:xfrm rot="5459849">
                <a:off x="4031" y="716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3" name="Oval 24"/>
              <p:cNvSpPr>
                <a:spLocks noChangeArrowheads="1"/>
              </p:cNvSpPr>
              <p:nvPr/>
            </p:nvSpPr>
            <p:spPr bwMode="auto">
              <a:xfrm rot="5459849">
                <a:off x="3779" y="7163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4" name="Oval 25"/>
              <p:cNvSpPr>
                <a:spLocks noChangeArrowheads="1"/>
              </p:cNvSpPr>
              <p:nvPr/>
            </p:nvSpPr>
            <p:spPr bwMode="auto">
              <a:xfrm rot="5459849">
                <a:off x="3526" y="7159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5" name="Oval 26"/>
              <p:cNvSpPr>
                <a:spLocks noChangeArrowheads="1"/>
              </p:cNvSpPr>
              <p:nvPr/>
            </p:nvSpPr>
            <p:spPr bwMode="auto">
              <a:xfrm rot="5459849">
                <a:off x="3273" y="7154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6" name="Oval 27"/>
              <p:cNvSpPr>
                <a:spLocks noChangeArrowheads="1"/>
              </p:cNvSpPr>
              <p:nvPr/>
            </p:nvSpPr>
            <p:spPr bwMode="auto">
              <a:xfrm rot="5459849">
                <a:off x="3020" y="7150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307" name="Oval 28"/>
              <p:cNvSpPr>
                <a:spLocks noChangeArrowheads="1"/>
              </p:cNvSpPr>
              <p:nvPr/>
            </p:nvSpPr>
            <p:spPr bwMode="auto">
              <a:xfrm rot="5459849">
                <a:off x="2782" y="714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247" name="Group 29"/>
            <p:cNvGrpSpPr/>
            <p:nvPr/>
          </p:nvGrpSpPr>
          <p:grpSpPr bwMode="auto">
            <a:xfrm rot="7800000">
              <a:off x="3189" y="2211"/>
              <a:ext cx="50" cy="427"/>
              <a:chOff x="4355" y="6262"/>
              <a:chExt cx="130" cy="1696"/>
            </a:xfrm>
          </p:grpSpPr>
          <p:sp>
            <p:nvSpPr>
              <p:cNvPr id="52290" name="Line 30"/>
              <p:cNvSpPr>
                <a:spLocks noChangeShapeType="1"/>
              </p:cNvSpPr>
              <p:nvPr/>
            </p:nvSpPr>
            <p:spPr bwMode="auto">
              <a:xfrm rot="21575825" flipH="1">
                <a:off x="4405" y="6455"/>
                <a:ext cx="43" cy="13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1" name="Oval 31"/>
              <p:cNvSpPr>
                <a:spLocks noChangeArrowheads="1"/>
              </p:cNvSpPr>
              <p:nvPr/>
            </p:nvSpPr>
            <p:spPr bwMode="auto">
              <a:xfrm rot="-24175">
                <a:off x="4355" y="626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2" name="Oval 32"/>
              <p:cNvSpPr>
                <a:spLocks noChangeArrowheads="1"/>
              </p:cNvSpPr>
              <p:nvPr/>
            </p:nvSpPr>
            <p:spPr bwMode="auto">
              <a:xfrm rot="-24175">
                <a:off x="4357" y="651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3" name="Oval 33"/>
              <p:cNvSpPr>
                <a:spLocks noChangeArrowheads="1"/>
              </p:cNvSpPr>
              <p:nvPr/>
            </p:nvSpPr>
            <p:spPr bwMode="auto">
              <a:xfrm rot="-24175">
                <a:off x="4358" y="6769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4" name="Oval 34"/>
              <p:cNvSpPr>
                <a:spLocks noChangeArrowheads="1"/>
              </p:cNvSpPr>
              <p:nvPr/>
            </p:nvSpPr>
            <p:spPr bwMode="auto">
              <a:xfrm rot="-24175">
                <a:off x="4360" y="702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5" name="Oval 35"/>
              <p:cNvSpPr>
                <a:spLocks noChangeArrowheads="1"/>
              </p:cNvSpPr>
              <p:nvPr/>
            </p:nvSpPr>
            <p:spPr bwMode="auto">
              <a:xfrm rot="-24175">
                <a:off x="4361" y="7275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6" name="Oval 36"/>
              <p:cNvSpPr>
                <a:spLocks noChangeArrowheads="1"/>
              </p:cNvSpPr>
              <p:nvPr/>
            </p:nvSpPr>
            <p:spPr bwMode="auto">
              <a:xfrm rot="-24175">
                <a:off x="4364" y="752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97" name="Oval 37"/>
              <p:cNvSpPr>
                <a:spLocks noChangeArrowheads="1"/>
              </p:cNvSpPr>
              <p:nvPr/>
            </p:nvSpPr>
            <p:spPr bwMode="auto">
              <a:xfrm rot="-24175">
                <a:off x="4365" y="776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48" name="Line 38"/>
            <p:cNvSpPr>
              <a:spLocks noChangeShapeType="1"/>
            </p:cNvSpPr>
            <p:nvPr/>
          </p:nvSpPr>
          <p:spPr bwMode="auto">
            <a:xfrm rot="5551172" flipH="1">
              <a:off x="2721" y="2175"/>
              <a:ext cx="86" cy="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249" name="Group 39"/>
            <p:cNvGrpSpPr/>
            <p:nvPr/>
          </p:nvGrpSpPr>
          <p:grpSpPr bwMode="auto">
            <a:xfrm rot="7800000">
              <a:off x="2151" y="2553"/>
              <a:ext cx="169" cy="344"/>
              <a:chOff x="7221" y="8224"/>
              <a:chExt cx="600" cy="728"/>
            </a:xfrm>
          </p:grpSpPr>
          <p:sp>
            <p:nvSpPr>
              <p:cNvPr id="52286" name="Line 40"/>
              <p:cNvSpPr>
                <a:spLocks noChangeShapeType="1"/>
              </p:cNvSpPr>
              <p:nvPr/>
            </p:nvSpPr>
            <p:spPr bwMode="auto">
              <a:xfrm>
                <a:off x="7221" y="8432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7" name="Line 41"/>
              <p:cNvSpPr>
                <a:spLocks noChangeShapeType="1"/>
              </p:cNvSpPr>
              <p:nvPr/>
            </p:nvSpPr>
            <p:spPr bwMode="auto">
              <a:xfrm>
                <a:off x="7461" y="8224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8" name="Line 42"/>
              <p:cNvSpPr>
                <a:spLocks noChangeShapeType="1"/>
              </p:cNvSpPr>
              <p:nvPr/>
            </p:nvSpPr>
            <p:spPr bwMode="auto">
              <a:xfrm flipH="1">
                <a:off x="7221" y="822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9" name="Line 43"/>
              <p:cNvSpPr>
                <a:spLocks noChangeShapeType="1"/>
              </p:cNvSpPr>
              <p:nvPr/>
            </p:nvSpPr>
            <p:spPr bwMode="auto">
              <a:xfrm flipH="1">
                <a:off x="7581" y="874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250" name="Group 44"/>
            <p:cNvGrpSpPr/>
            <p:nvPr/>
          </p:nvGrpSpPr>
          <p:grpSpPr bwMode="auto">
            <a:xfrm rot="10387661">
              <a:off x="3408" y="2643"/>
              <a:ext cx="144" cy="100"/>
              <a:chOff x="5901" y="6872"/>
              <a:chExt cx="720" cy="213"/>
            </a:xfrm>
          </p:grpSpPr>
          <p:sp>
            <p:nvSpPr>
              <p:cNvPr id="52279" name="Line 45"/>
              <p:cNvSpPr>
                <a:spLocks noChangeShapeType="1"/>
              </p:cNvSpPr>
              <p:nvPr/>
            </p:nvSpPr>
            <p:spPr bwMode="auto">
              <a:xfrm>
                <a:off x="5901" y="6872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0" name="Line 46"/>
              <p:cNvSpPr>
                <a:spLocks noChangeShapeType="1"/>
              </p:cNvSpPr>
              <p:nvPr/>
            </p:nvSpPr>
            <p:spPr bwMode="auto">
              <a:xfrm>
                <a:off x="6261" y="6872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281" name="Group 47"/>
              <p:cNvGrpSpPr/>
              <p:nvPr/>
            </p:nvGrpSpPr>
            <p:grpSpPr bwMode="auto">
              <a:xfrm>
                <a:off x="5901" y="7080"/>
                <a:ext cx="720" cy="5"/>
                <a:chOff x="6381" y="7347"/>
                <a:chExt cx="720" cy="5"/>
              </a:xfrm>
            </p:grpSpPr>
            <p:sp>
              <p:nvSpPr>
                <p:cNvPr id="52284" name="Line 48"/>
                <p:cNvSpPr>
                  <a:spLocks noChangeShapeType="1"/>
                </p:cNvSpPr>
                <p:nvPr/>
              </p:nvSpPr>
              <p:spPr bwMode="auto">
                <a:xfrm>
                  <a:off x="6381" y="7352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85" name="Line 49"/>
                <p:cNvSpPr>
                  <a:spLocks noChangeShapeType="1"/>
                </p:cNvSpPr>
                <p:nvPr/>
              </p:nvSpPr>
              <p:spPr bwMode="auto">
                <a:xfrm>
                  <a:off x="6741" y="7347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282" name="Line 50"/>
              <p:cNvSpPr>
                <a:spLocks noChangeShapeType="1"/>
              </p:cNvSpPr>
              <p:nvPr/>
            </p:nvSpPr>
            <p:spPr bwMode="auto">
              <a:xfrm>
                <a:off x="5901" y="6872"/>
                <a:ext cx="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3" name="Line 51"/>
              <p:cNvSpPr>
                <a:spLocks noChangeShapeType="1"/>
              </p:cNvSpPr>
              <p:nvPr/>
            </p:nvSpPr>
            <p:spPr bwMode="auto">
              <a:xfrm>
                <a:off x="6621" y="6872"/>
                <a:ext cx="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251" name="Group 52"/>
            <p:cNvGrpSpPr/>
            <p:nvPr/>
          </p:nvGrpSpPr>
          <p:grpSpPr bwMode="auto">
            <a:xfrm rot="-8853204">
              <a:off x="2928" y="3072"/>
              <a:ext cx="240" cy="205"/>
              <a:chOff x="7221" y="8224"/>
              <a:chExt cx="600" cy="728"/>
            </a:xfrm>
          </p:grpSpPr>
          <p:sp>
            <p:nvSpPr>
              <p:cNvPr id="52275" name="Line 53"/>
              <p:cNvSpPr>
                <a:spLocks noChangeShapeType="1"/>
              </p:cNvSpPr>
              <p:nvPr/>
            </p:nvSpPr>
            <p:spPr bwMode="auto">
              <a:xfrm>
                <a:off x="7221" y="8432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6" name="Line 54"/>
              <p:cNvSpPr>
                <a:spLocks noChangeShapeType="1"/>
              </p:cNvSpPr>
              <p:nvPr/>
            </p:nvSpPr>
            <p:spPr bwMode="auto">
              <a:xfrm>
                <a:off x="7461" y="8224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7" name="Line 55"/>
              <p:cNvSpPr>
                <a:spLocks noChangeShapeType="1"/>
              </p:cNvSpPr>
              <p:nvPr/>
            </p:nvSpPr>
            <p:spPr bwMode="auto">
              <a:xfrm flipH="1">
                <a:off x="7221" y="822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8" name="Line 56"/>
              <p:cNvSpPr>
                <a:spLocks noChangeShapeType="1"/>
              </p:cNvSpPr>
              <p:nvPr/>
            </p:nvSpPr>
            <p:spPr bwMode="auto">
              <a:xfrm flipH="1">
                <a:off x="7581" y="874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52" name="Freeform 57"/>
            <p:cNvSpPr/>
            <p:nvPr/>
          </p:nvSpPr>
          <p:spPr bwMode="auto">
            <a:xfrm>
              <a:off x="3096" y="3130"/>
              <a:ext cx="11" cy="61"/>
            </a:xfrm>
            <a:custGeom>
              <a:avLst/>
              <a:gdLst>
                <a:gd name="T0" fmla="*/ 0 w 11"/>
                <a:gd name="T1" fmla="*/ 0 h 61"/>
                <a:gd name="T2" fmla="*/ 11 w 11"/>
                <a:gd name="T3" fmla="*/ 61 h 61"/>
                <a:gd name="T4" fmla="*/ 0 60000 65536"/>
                <a:gd name="T5" fmla="*/ 0 60000 65536"/>
                <a:gd name="T6" fmla="*/ 0 w 11"/>
                <a:gd name="T7" fmla="*/ 0 h 61"/>
                <a:gd name="T8" fmla="*/ 11 w 11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61">
                  <a:moveTo>
                    <a:pt x="0" y="0"/>
                  </a:moveTo>
                  <a:lnTo>
                    <a:pt x="1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3" name="Line 58"/>
            <p:cNvSpPr>
              <a:spLocks noChangeShapeType="1"/>
            </p:cNvSpPr>
            <p:nvPr/>
          </p:nvSpPr>
          <p:spPr bwMode="auto">
            <a:xfrm rot="5038286">
              <a:off x="2946" y="317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254" name="Group 59"/>
            <p:cNvGrpSpPr/>
            <p:nvPr/>
          </p:nvGrpSpPr>
          <p:grpSpPr bwMode="auto">
            <a:xfrm rot="7800000">
              <a:off x="2813" y="2433"/>
              <a:ext cx="304" cy="420"/>
              <a:chOff x="4701" y="8699"/>
              <a:chExt cx="1080" cy="1119"/>
            </a:xfrm>
          </p:grpSpPr>
          <p:grpSp>
            <p:nvGrpSpPr>
              <p:cNvPr id="52261" name="Group 60"/>
              <p:cNvGrpSpPr/>
              <p:nvPr/>
            </p:nvGrpSpPr>
            <p:grpSpPr bwMode="auto">
              <a:xfrm>
                <a:off x="4701" y="9160"/>
                <a:ext cx="600" cy="192"/>
                <a:chOff x="4701" y="9160"/>
                <a:chExt cx="600" cy="192"/>
              </a:xfrm>
            </p:grpSpPr>
            <p:sp>
              <p:nvSpPr>
                <p:cNvPr id="52272" name="Oval 61"/>
                <p:cNvSpPr>
                  <a:spLocks noChangeArrowheads="1"/>
                </p:cNvSpPr>
                <p:nvPr/>
              </p:nvSpPr>
              <p:spPr bwMode="auto">
                <a:xfrm>
                  <a:off x="470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73" name="Oval 62"/>
                <p:cNvSpPr>
                  <a:spLocks noChangeArrowheads="1"/>
                </p:cNvSpPr>
                <p:nvPr/>
              </p:nvSpPr>
              <p:spPr bwMode="auto">
                <a:xfrm>
                  <a:off x="518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74" name="Line 63"/>
                <p:cNvSpPr>
                  <a:spLocks noChangeShapeType="1"/>
                </p:cNvSpPr>
                <p:nvPr/>
              </p:nvSpPr>
              <p:spPr bwMode="auto">
                <a:xfrm>
                  <a:off x="4821" y="926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262" name="Group 64"/>
              <p:cNvGrpSpPr/>
              <p:nvPr/>
            </p:nvGrpSpPr>
            <p:grpSpPr bwMode="auto">
              <a:xfrm>
                <a:off x="5181" y="9160"/>
                <a:ext cx="600" cy="192"/>
                <a:chOff x="4701" y="9160"/>
                <a:chExt cx="600" cy="192"/>
              </a:xfrm>
            </p:grpSpPr>
            <p:sp>
              <p:nvSpPr>
                <p:cNvPr id="52269" name="Oval 65"/>
                <p:cNvSpPr>
                  <a:spLocks noChangeArrowheads="1"/>
                </p:cNvSpPr>
                <p:nvPr/>
              </p:nvSpPr>
              <p:spPr bwMode="auto">
                <a:xfrm>
                  <a:off x="470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70" name="Oval 66"/>
                <p:cNvSpPr>
                  <a:spLocks noChangeArrowheads="1"/>
                </p:cNvSpPr>
                <p:nvPr/>
              </p:nvSpPr>
              <p:spPr bwMode="auto">
                <a:xfrm>
                  <a:off x="518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71" name="Line 67"/>
                <p:cNvSpPr>
                  <a:spLocks noChangeShapeType="1"/>
                </p:cNvSpPr>
                <p:nvPr/>
              </p:nvSpPr>
              <p:spPr bwMode="auto">
                <a:xfrm>
                  <a:off x="4821" y="926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263" name="Group 68"/>
              <p:cNvGrpSpPr/>
              <p:nvPr/>
            </p:nvGrpSpPr>
            <p:grpSpPr bwMode="auto">
              <a:xfrm rot="5417390">
                <a:off x="5007" y="8843"/>
                <a:ext cx="480" cy="192"/>
                <a:chOff x="5181" y="9640"/>
                <a:chExt cx="480" cy="192"/>
              </a:xfrm>
            </p:grpSpPr>
            <p:sp>
              <p:nvSpPr>
                <p:cNvPr id="52267" name="Oval 69"/>
                <p:cNvSpPr>
                  <a:spLocks noChangeArrowheads="1"/>
                </p:cNvSpPr>
                <p:nvPr/>
              </p:nvSpPr>
              <p:spPr bwMode="auto">
                <a:xfrm>
                  <a:off x="5181" y="964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 rot="10800000"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68" name="Line 70"/>
                <p:cNvSpPr>
                  <a:spLocks noChangeShapeType="1"/>
                </p:cNvSpPr>
                <p:nvPr/>
              </p:nvSpPr>
              <p:spPr bwMode="auto">
                <a:xfrm>
                  <a:off x="5301" y="974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264" name="Group 71"/>
              <p:cNvGrpSpPr/>
              <p:nvPr/>
            </p:nvGrpSpPr>
            <p:grpSpPr bwMode="auto">
              <a:xfrm rot="-5400000">
                <a:off x="4992" y="9482"/>
                <a:ext cx="480" cy="192"/>
                <a:chOff x="5181" y="9640"/>
                <a:chExt cx="480" cy="192"/>
              </a:xfrm>
            </p:grpSpPr>
            <p:sp>
              <p:nvSpPr>
                <p:cNvPr id="52265" name="Oval 72"/>
                <p:cNvSpPr>
                  <a:spLocks noChangeArrowheads="1"/>
                </p:cNvSpPr>
                <p:nvPr/>
              </p:nvSpPr>
              <p:spPr bwMode="auto">
                <a:xfrm>
                  <a:off x="5181" y="964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66" name="Line 73"/>
                <p:cNvSpPr>
                  <a:spLocks noChangeShapeType="1"/>
                </p:cNvSpPr>
                <p:nvPr/>
              </p:nvSpPr>
              <p:spPr bwMode="auto">
                <a:xfrm>
                  <a:off x="5301" y="974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255" name="Group 74"/>
            <p:cNvGrpSpPr/>
            <p:nvPr/>
          </p:nvGrpSpPr>
          <p:grpSpPr bwMode="auto">
            <a:xfrm rot="7800000">
              <a:off x="2593" y="2803"/>
              <a:ext cx="35" cy="330"/>
              <a:chOff x="7221" y="6768"/>
              <a:chExt cx="123" cy="699"/>
            </a:xfrm>
          </p:grpSpPr>
          <p:sp>
            <p:nvSpPr>
              <p:cNvPr id="52257" name="Line 75"/>
              <p:cNvSpPr>
                <a:spLocks noChangeShapeType="1"/>
              </p:cNvSpPr>
              <p:nvPr/>
            </p:nvSpPr>
            <p:spPr bwMode="auto">
              <a:xfrm rot="-24175">
                <a:off x="7310" y="6960"/>
                <a:ext cx="27" cy="4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8" name="Oval 76"/>
              <p:cNvSpPr>
                <a:spLocks noChangeArrowheads="1"/>
              </p:cNvSpPr>
              <p:nvPr/>
            </p:nvSpPr>
            <p:spPr bwMode="auto">
              <a:xfrm rot="-24175">
                <a:off x="7221" y="676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59" name="Oval 77"/>
              <p:cNvSpPr>
                <a:spLocks noChangeArrowheads="1"/>
              </p:cNvSpPr>
              <p:nvPr/>
            </p:nvSpPr>
            <p:spPr bwMode="auto">
              <a:xfrm rot="-24175">
                <a:off x="7223" y="702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2260" name="Oval 78"/>
              <p:cNvSpPr>
                <a:spLocks noChangeArrowheads="1"/>
              </p:cNvSpPr>
              <p:nvPr/>
            </p:nvSpPr>
            <p:spPr bwMode="auto">
              <a:xfrm rot="-24175">
                <a:off x="7224" y="7275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56" name="Oval 79"/>
            <p:cNvSpPr>
              <a:spLocks noChangeArrowheads="1"/>
            </p:cNvSpPr>
            <p:nvPr/>
          </p:nvSpPr>
          <p:spPr bwMode="auto">
            <a:xfrm>
              <a:off x="3232" y="28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2233" name="Group 81"/>
          <p:cNvGrpSpPr/>
          <p:nvPr/>
        </p:nvGrpSpPr>
        <p:grpSpPr bwMode="auto">
          <a:xfrm>
            <a:off x="5580063" y="2708275"/>
            <a:ext cx="3200400" cy="1219200"/>
            <a:chOff x="3024" y="1680"/>
            <a:chExt cx="2016" cy="768"/>
          </a:xfrm>
        </p:grpSpPr>
        <p:sp>
          <p:nvSpPr>
            <p:cNvPr id="52238" name="AutoShape 82"/>
            <p:cNvSpPr>
              <a:spLocks noChangeArrowheads="1"/>
            </p:cNvSpPr>
            <p:nvPr/>
          </p:nvSpPr>
          <p:spPr bwMode="auto">
            <a:xfrm>
              <a:off x="3024" y="1680"/>
              <a:ext cx="2016" cy="768"/>
            </a:xfrm>
            <a:prstGeom prst="wedgeEllipseCallout">
              <a:avLst>
                <a:gd name="adj1" fmla="val -53421"/>
                <a:gd name="adj2" fmla="val 70051"/>
              </a:avLst>
            </a:prstGeom>
            <a:solidFill>
              <a:srgbClr val="FFCC66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9" name="Text Box 83"/>
            <p:cNvSpPr txBox="1">
              <a:spLocks noChangeArrowheads="1"/>
            </p:cNvSpPr>
            <p:nvPr/>
          </p:nvSpPr>
          <p:spPr bwMode="auto">
            <a:xfrm>
              <a:off x="3232" y="1776"/>
              <a:ext cx="1632" cy="6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zh-CN" altLang="en-US" sz="2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龟背上的图案是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zh-CN" altLang="en-US" sz="2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什么意思呢？</a:t>
              </a: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 </a:t>
              </a:r>
            </a:p>
          </p:txBody>
        </p:sp>
      </p:grpSp>
      <p:sp>
        <p:nvSpPr>
          <p:cNvPr id="52234" name="Rectangle 8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5093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35" name="Rectangle 8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82975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36" name="Rectangle 8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088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37" name="Rectangle 8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83413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458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0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40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1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76625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2915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3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2453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4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77063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684213" y="404813"/>
            <a:ext cx="7681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龟背上的这些数填到表格中，你能发现什么？</a:t>
            </a: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3256" name="Group 9"/>
          <p:cNvGrpSpPr/>
          <p:nvPr/>
        </p:nvGrpSpPr>
        <p:grpSpPr bwMode="auto">
          <a:xfrm>
            <a:off x="5029200" y="1670050"/>
            <a:ext cx="1800225" cy="1800225"/>
            <a:chOff x="2473" y="2844"/>
            <a:chExt cx="1710" cy="1709"/>
          </a:xfrm>
        </p:grpSpPr>
        <p:sp>
          <p:nvSpPr>
            <p:cNvPr id="53341" name="Rectangle 10"/>
            <p:cNvSpPr>
              <a:spLocks noChangeArrowheads="1"/>
            </p:cNvSpPr>
            <p:nvPr/>
          </p:nvSpPr>
          <p:spPr bwMode="auto">
            <a:xfrm>
              <a:off x="2473" y="2847"/>
              <a:ext cx="1706" cy="17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342" name="Group 11"/>
            <p:cNvGrpSpPr/>
            <p:nvPr/>
          </p:nvGrpSpPr>
          <p:grpSpPr bwMode="auto">
            <a:xfrm>
              <a:off x="2473" y="2844"/>
              <a:ext cx="1710" cy="567"/>
              <a:chOff x="2473" y="2844"/>
              <a:chExt cx="1710" cy="567"/>
            </a:xfrm>
          </p:grpSpPr>
          <p:sp>
            <p:nvSpPr>
              <p:cNvPr id="53351" name="Rectangle 12"/>
              <p:cNvSpPr>
                <a:spLocks noChangeArrowheads="1"/>
              </p:cNvSpPr>
              <p:nvPr/>
            </p:nvSpPr>
            <p:spPr bwMode="auto">
              <a:xfrm>
                <a:off x="2473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52" name="Rectangle 13"/>
              <p:cNvSpPr>
                <a:spLocks noChangeArrowheads="1"/>
              </p:cNvSpPr>
              <p:nvPr/>
            </p:nvSpPr>
            <p:spPr bwMode="auto">
              <a:xfrm>
                <a:off x="304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53" name="Rectangle 14"/>
              <p:cNvSpPr>
                <a:spLocks noChangeArrowheads="1"/>
              </p:cNvSpPr>
              <p:nvPr/>
            </p:nvSpPr>
            <p:spPr bwMode="auto">
              <a:xfrm>
                <a:off x="361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kumimoji="1" lang="zh-CN" altLang="en-US" sz="280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53343" name="Group 15"/>
            <p:cNvGrpSpPr/>
            <p:nvPr/>
          </p:nvGrpSpPr>
          <p:grpSpPr bwMode="auto">
            <a:xfrm>
              <a:off x="2473" y="3402"/>
              <a:ext cx="1710" cy="567"/>
              <a:chOff x="2473" y="2844"/>
              <a:chExt cx="1710" cy="567"/>
            </a:xfrm>
          </p:grpSpPr>
          <p:sp>
            <p:nvSpPr>
              <p:cNvPr id="53348" name="Rectangle 16"/>
              <p:cNvSpPr>
                <a:spLocks noChangeArrowheads="1"/>
              </p:cNvSpPr>
              <p:nvPr/>
            </p:nvSpPr>
            <p:spPr bwMode="auto">
              <a:xfrm>
                <a:off x="2473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49" name="Rectangle 17"/>
              <p:cNvSpPr>
                <a:spLocks noChangeArrowheads="1"/>
              </p:cNvSpPr>
              <p:nvPr/>
            </p:nvSpPr>
            <p:spPr bwMode="auto">
              <a:xfrm>
                <a:off x="304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50" name="Rectangle 18"/>
              <p:cNvSpPr>
                <a:spLocks noChangeArrowheads="1"/>
              </p:cNvSpPr>
              <p:nvPr/>
            </p:nvSpPr>
            <p:spPr bwMode="auto">
              <a:xfrm>
                <a:off x="361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4" name="Group 19"/>
            <p:cNvGrpSpPr/>
            <p:nvPr/>
          </p:nvGrpSpPr>
          <p:grpSpPr bwMode="auto">
            <a:xfrm>
              <a:off x="2473" y="3978"/>
              <a:ext cx="1710" cy="567"/>
              <a:chOff x="2473" y="2844"/>
              <a:chExt cx="1710" cy="567"/>
            </a:xfrm>
          </p:grpSpPr>
          <p:sp>
            <p:nvSpPr>
              <p:cNvPr id="53345" name="Rectangle 20"/>
              <p:cNvSpPr>
                <a:spLocks noChangeArrowheads="1"/>
              </p:cNvSpPr>
              <p:nvPr/>
            </p:nvSpPr>
            <p:spPr bwMode="auto">
              <a:xfrm>
                <a:off x="2473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46" name="Rectangle 21"/>
              <p:cNvSpPr>
                <a:spLocks noChangeArrowheads="1"/>
              </p:cNvSpPr>
              <p:nvPr/>
            </p:nvSpPr>
            <p:spPr bwMode="auto">
              <a:xfrm>
                <a:off x="304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47" name="Rectangle 22"/>
              <p:cNvSpPr>
                <a:spLocks noChangeArrowheads="1"/>
              </p:cNvSpPr>
              <p:nvPr/>
            </p:nvSpPr>
            <p:spPr bwMode="auto">
              <a:xfrm>
                <a:off x="3616" y="2844"/>
                <a:ext cx="567" cy="5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181600" y="16573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6337300" y="28765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5791200" y="28892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5181600" y="28892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6324600" y="22796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5715000" y="22796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5181600" y="22796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6324600" y="16700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5715000" y="1657350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</a:p>
        </p:txBody>
      </p:sp>
      <p:grpSp>
        <p:nvGrpSpPr>
          <p:cNvPr id="53266" name="Group 33"/>
          <p:cNvGrpSpPr/>
          <p:nvPr/>
        </p:nvGrpSpPr>
        <p:grpSpPr bwMode="auto">
          <a:xfrm>
            <a:off x="755650" y="1268413"/>
            <a:ext cx="3352800" cy="2438400"/>
            <a:chOff x="1344" y="1776"/>
            <a:chExt cx="2496" cy="1728"/>
          </a:xfrm>
        </p:grpSpPr>
        <p:pic>
          <p:nvPicPr>
            <p:cNvPr id="53273" name="Picture 34"/>
            <p:cNvPicPr>
              <a:picLocks noChangeAspect="1" noChangeArrowheads="1"/>
            </p:cNvPicPr>
            <p:nvPr/>
          </p:nvPicPr>
          <p:blipFill>
            <a:blip r:embed="rId8"/>
            <a:srcRect l="7396" t="3763" r="8484" b="10872"/>
            <a:stretch>
              <a:fillRect/>
            </a:stretch>
          </p:blipFill>
          <p:spPr bwMode="auto">
            <a:xfrm>
              <a:off x="1344" y="1776"/>
              <a:ext cx="249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4" name="Oval 35"/>
            <p:cNvSpPr>
              <a:spLocks noChangeArrowheads="1"/>
            </p:cNvSpPr>
            <p:nvPr/>
          </p:nvSpPr>
          <p:spPr bwMode="auto">
            <a:xfrm>
              <a:off x="2286" y="2256"/>
              <a:ext cx="294" cy="288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275" name="Oval 36"/>
            <p:cNvSpPr>
              <a:spLocks noChangeArrowheads="1"/>
            </p:cNvSpPr>
            <p:nvPr/>
          </p:nvSpPr>
          <p:spPr bwMode="auto">
            <a:xfrm>
              <a:off x="2078" y="2612"/>
              <a:ext cx="306" cy="22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276" name="Oval 37"/>
            <p:cNvSpPr>
              <a:spLocks noChangeArrowheads="1"/>
            </p:cNvSpPr>
            <p:nvPr/>
          </p:nvSpPr>
          <p:spPr bwMode="auto">
            <a:xfrm>
              <a:off x="2849" y="3092"/>
              <a:ext cx="306" cy="22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277" name="Oval 38"/>
            <p:cNvSpPr>
              <a:spLocks noChangeArrowheads="1"/>
            </p:cNvSpPr>
            <p:nvPr/>
          </p:nvSpPr>
          <p:spPr bwMode="auto">
            <a:xfrm>
              <a:off x="3387" y="2622"/>
              <a:ext cx="147" cy="164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278" name="Oval 39"/>
            <p:cNvSpPr>
              <a:spLocks noChangeArrowheads="1"/>
            </p:cNvSpPr>
            <p:nvPr/>
          </p:nvSpPr>
          <p:spPr bwMode="auto">
            <a:xfrm>
              <a:off x="2788" y="2186"/>
              <a:ext cx="159" cy="107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279" name="Group 40"/>
            <p:cNvGrpSpPr/>
            <p:nvPr/>
          </p:nvGrpSpPr>
          <p:grpSpPr bwMode="auto">
            <a:xfrm rot="7800000">
              <a:off x="2231" y="2377"/>
              <a:ext cx="491" cy="57"/>
              <a:chOff x="2746" y="7182"/>
              <a:chExt cx="2230" cy="155"/>
            </a:xfrm>
          </p:grpSpPr>
          <p:sp>
            <p:nvSpPr>
              <p:cNvPr id="53331" name="Line 41"/>
              <p:cNvSpPr>
                <a:spLocks noChangeShapeType="1"/>
              </p:cNvSpPr>
              <p:nvPr/>
            </p:nvSpPr>
            <p:spPr bwMode="auto">
              <a:xfrm rot="5459849">
                <a:off x="3936" y="6221"/>
                <a:ext cx="0" cy="2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32" name="Oval 42"/>
              <p:cNvSpPr>
                <a:spLocks noChangeArrowheads="1"/>
              </p:cNvSpPr>
              <p:nvPr/>
            </p:nvSpPr>
            <p:spPr bwMode="auto">
              <a:xfrm rot="5459849">
                <a:off x="4820" y="7181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3" name="Oval 43"/>
              <p:cNvSpPr>
                <a:spLocks noChangeArrowheads="1"/>
              </p:cNvSpPr>
              <p:nvPr/>
            </p:nvSpPr>
            <p:spPr bwMode="auto">
              <a:xfrm rot="5459849">
                <a:off x="4538" y="717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4" name="Oval 44"/>
              <p:cNvSpPr>
                <a:spLocks noChangeArrowheads="1"/>
              </p:cNvSpPr>
              <p:nvPr/>
            </p:nvSpPr>
            <p:spPr bwMode="auto">
              <a:xfrm rot="5459849">
                <a:off x="4285" y="717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5" name="Oval 45"/>
              <p:cNvSpPr>
                <a:spLocks noChangeArrowheads="1"/>
              </p:cNvSpPr>
              <p:nvPr/>
            </p:nvSpPr>
            <p:spPr bwMode="auto">
              <a:xfrm rot="5459849">
                <a:off x="4031" y="716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6" name="Oval 46"/>
              <p:cNvSpPr>
                <a:spLocks noChangeArrowheads="1"/>
              </p:cNvSpPr>
              <p:nvPr/>
            </p:nvSpPr>
            <p:spPr bwMode="auto">
              <a:xfrm rot="5459849">
                <a:off x="3779" y="7163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7" name="Oval 47"/>
              <p:cNvSpPr>
                <a:spLocks noChangeArrowheads="1"/>
              </p:cNvSpPr>
              <p:nvPr/>
            </p:nvSpPr>
            <p:spPr bwMode="auto">
              <a:xfrm rot="5459849">
                <a:off x="3526" y="7159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8" name="Oval 48"/>
              <p:cNvSpPr>
                <a:spLocks noChangeArrowheads="1"/>
              </p:cNvSpPr>
              <p:nvPr/>
            </p:nvSpPr>
            <p:spPr bwMode="auto">
              <a:xfrm rot="5459849">
                <a:off x="3273" y="7154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9" name="Oval 49"/>
              <p:cNvSpPr>
                <a:spLocks noChangeArrowheads="1"/>
              </p:cNvSpPr>
              <p:nvPr/>
            </p:nvSpPr>
            <p:spPr bwMode="auto">
              <a:xfrm rot="5459849">
                <a:off x="3020" y="7150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40" name="Oval 50"/>
              <p:cNvSpPr>
                <a:spLocks noChangeArrowheads="1"/>
              </p:cNvSpPr>
              <p:nvPr/>
            </p:nvSpPr>
            <p:spPr bwMode="auto">
              <a:xfrm rot="5459849">
                <a:off x="2782" y="714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0" name="Group 51"/>
            <p:cNvGrpSpPr/>
            <p:nvPr/>
          </p:nvGrpSpPr>
          <p:grpSpPr bwMode="auto">
            <a:xfrm rot="7800000">
              <a:off x="3189" y="2211"/>
              <a:ext cx="50" cy="427"/>
              <a:chOff x="4355" y="6262"/>
              <a:chExt cx="130" cy="1696"/>
            </a:xfrm>
          </p:grpSpPr>
          <p:sp>
            <p:nvSpPr>
              <p:cNvPr id="53323" name="Line 52"/>
              <p:cNvSpPr>
                <a:spLocks noChangeShapeType="1"/>
              </p:cNvSpPr>
              <p:nvPr/>
            </p:nvSpPr>
            <p:spPr bwMode="auto">
              <a:xfrm rot="21575825" flipH="1">
                <a:off x="4405" y="6455"/>
                <a:ext cx="43" cy="13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4" name="Oval 53"/>
              <p:cNvSpPr>
                <a:spLocks noChangeArrowheads="1"/>
              </p:cNvSpPr>
              <p:nvPr/>
            </p:nvSpPr>
            <p:spPr bwMode="auto">
              <a:xfrm rot="-24175">
                <a:off x="4355" y="626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25" name="Oval 54"/>
              <p:cNvSpPr>
                <a:spLocks noChangeArrowheads="1"/>
              </p:cNvSpPr>
              <p:nvPr/>
            </p:nvSpPr>
            <p:spPr bwMode="auto">
              <a:xfrm rot="-24175">
                <a:off x="4357" y="651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26" name="Oval 55"/>
              <p:cNvSpPr>
                <a:spLocks noChangeArrowheads="1"/>
              </p:cNvSpPr>
              <p:nvPr/>
            </p:nvSpPr>
            <p:spPr bwMode="auto">
              <a:xfrm rot="-24175">
                <a:off x="4358" y="6769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27" name="Oval 56"/>
              <p:cNvSpPr>
                <a:spLocks noChangeArrowheads="1"/>
              </p:cNvSpPr>
              <p:nvPr/>
            </p:nvSpPr>
            <p:spPr bwMode="auto">
              <a:xfrm rot="-24175">
                <a:off x="4360" y="702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28" name="Oval 57"/>
              <p:cNvSpPr>
                <a:spLocks noChangeArrowheads="1"/>
              </p:cNvSpPr>
              <p:nvPr/>
            </p:nvSpPr>
            <p:spPr bwMode="auto">
              <a:xfrm rot="-24175">
                <a:off x="4361" y="7275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29" name="Oval 58"/>
              <p:cNvSpPr>
                <a:spLocks noChangeArrowheads="1"/>
              </p:cNvSpPr>
              <p:nvPr/>
            </p:nvSpPr>
            <p:spPr bwMode="auto">
              <a:xfrm rot="-24175">
                <a:off x="4364" y="752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330" name="Oval 59"/>
              <p:cNvSpPr>
                <a:spLocks noChangeArrowheads="1"/>
              </p:cNvSpPr>
              <p:nvPr/>
            </p:nvSpPr>
            <p:spPr bwMode="auto">
              <a:xfrm rot="-24175">
                <a:off x="4365" y="7766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81" name="Line 60"/>
            <p:cNvSpPr>
              <a:spLocks noChangeShapeType="1"/>
            </p:cNvSpPr>
            <p:nvPr/>
          </p:nvSpPr>
          <p:spPr bwMode="auto">
            <a:xfrm rot="5551172" flipH="1">
              <a:off x="2721" y="2175"/>
              <a:ext cx="86" cy="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282" name="Group 61"/>
            <p:cNvGrpSpPr/>
            <p:nvPr/>
          </p:nvGrpSpPr>
          <p:grpSpPr bwMode="auto">
            <a:xfrm rot="7800000">
              <a:off x="2151" y="2553"/>
              <a:ext cx="169" cy="344"/>
              <a:chOff x="7221" y="8224"/>
              <a:chExt cx="600" cy="728"/>
            </a:xfrm>
          </p:grpSpPr>
          <p:sp>
            <p:nvSpPr>
              <p:cNvPr id="53319" name="Line 62"/>
              <p:cNvSpPr>
                <a:spLocks noChangeShapeType="1"/>
              </p:cNvSpPr>
              <p:nvPr/>
            </p:nvSpPr>
            <p:spPr bwMode="auto">
              <a:xfrm>
                <a:off x="7221" y="8432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0" name="Line 63"/>
              <p:cNvSpPr>
                <a:spLocks noChangeShapeType="1"/>
              </p:cNvSpPr>
              <p:nvPr/>
            </p:nvSpPr>
            <p:spPr bwMode="auto">
              <a:xfrm>
                <a:off x="7461" y="8224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1" name="Line 64"/>
              <p:cNvSpPr>
                <a:spLocks noChangeShapeType="1"/>
              </p:cNvSpPr>
              <p:nvPr/>
            </p:nvSpPr>
            <p:spPr bwMode="auto">
              <a:xfrm flipH="1">
                <a:off x="7221" y="822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2" name="Line 65"/>
              <p:cNvSpPr>
                <a:spLocks noChangeShapeType="1"/>
              </p:cNvSpPr>
              <p:nvPr/>
            </p:nvSpPr>
            <p:spPr bwMode="auto">
              <a:xfrm flipH="1">
                <a:off x="7581" y="874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83" name="Group 66"/>
            <p:cNvGrpSpPr/>
            <p:nvPr/>
          </p:nvGrpSpPr>
          <p:grpSpPr bwMode="auto">
            <a:xfrm rot="10387661">
              <a:off x="3408" y="2643"/>
              <a:ext cx="144" cy="100"/>
              <a:chOff x="5901" y="6872"/>
              <a:chExt cx="720" cy="213"/>
            </a:xfrm>
          </p:grpSpPr>
          <p:sp>
            <p:nvSpPr>
              <p:cNvPr id="53312" name="Line 67"/>
              <p:cNvSpPr>
                <a:spLocks noChangeShapeType="1"/>
              </p:cNvSpPr>
              <p:nvPr/>
            </p:nvSpPr>
            <p:spPr bwMode="auto">
              <a:xfrm>
                <a:off x="5901" y="6872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3" name="Line 68"/>
              <p:cNvSpPr>
                <a:spLocks noChangeShapeType="1"/>
              </p:cNvSpPr>
              <p:nvPr/>
            </p:nvSpPr>
            <p:spPr bwMode="auto">
              <a:xfrm>
                <a:off x="6261" y="6872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3314" name="Group 69"/>
              <p:cNvGrpSpPr/>
              <p:nvPr/>
            </p:nvGrpSpPr>
            <p:grpSpPr bwMode="auto">
              <a:xfrm>
                <a:off x="5901" y="7080"/>
                <a:ext cx="720" cy="5"/>
                <a:chOff x="6381" y="7347"/>
                <a:chExt cx="720" cy="5"/>
              </a:xfrm>
            </p:grpSpPr>
            <p:sp>
              <p:nvSpPr>
                <p:cNvPr id="53317" name="Line 70"/>
                <p:cNvSpPr>
                  <a:spLocks noChangeShapeType="1"/>
                </p:cNvSpPr>
                <p:nvPr/>
              </p:nvSpPr>
              <p:spPr bwMode="auto">
                <a:xfrm>
                  <a:off x="6381" y="7352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8" name="Line 71"/>
                <p:cNvSpPr>
                  <a:spLocks noChangeShapeType="1"/>
                </p:cNvSpPr>
                <p:nvPr/>
              </p:nvSpPr>
              <p:spPr bwMode="auto">
                <a:xfrm>
                  <a:off x="6741" y="7347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315" name="Line 72"/>
              <p:cNvSpPr>
                <a:spLocks noChangeShapeType="1"/>
              </p:cNvSpPr>
              <p:nvPr/>
            </p:nvSpPr>
            <p:spPr bwMode="auto">
              <a:xfrm>
                <a:off x="5901" y="6872"/>
                <a:ext cx="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6" name="Line 73"/>
              <p:cNvSpPr>
                <a:spLocks noChangeShapeType="1"/>
              </p:cNvSpPr>
              <p:nvPr/>
            </p:nvSpPr>
            <p:spPr bwMode="auto">
              <a:xfrm>
                <a:off x="6621" y="6872"/>
                <a:ext cx="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84" name="Group 74"/>
            <p:cNvGrpSpPr/>
            <p:nvPr/>
          </p:nvGrpSpPr>
          <p:grpSpPr bwMode="auto">
            <a:xfrm rot="-8853204">
              <a:off x="2928" y="3072"/>
              <a:ext cx="240" cy="205"/>
              <a:chOff x="7221" y="8224"/>
              <a:chExt cx="600" cy="728"/>
            </a:xfrm>
          </p:grpSpPr>
          <p:sp>
            <p:nvSpPr>
              <p:cNvPr id="53308" name="Line 75"/>
              <p:cNvSpPr>
                <a:spLocks noChangeShapeType="1"/>
              </p:cNvSpPr>
              <p:nvPr/>
            </p:nvSpPr>
            <p:spPr bwMode="auto">
              <a:xfrm>
                <a:off x="7221" y="8432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09" name="Line 76"/>
              <p:cNvSpPr>
                <a:spLocks noChangeShapeType="1"/>
              </p:cNvSpPr>
              <p:nvPr/>
            </p:nvSpPr>
            <p:spPr bwMode="auto">
              <a:xfrm>
                <a:off x="7461" y="8224"/>
                <a:ext cx="360" cy="5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0" name="Line 77"/>
              <p:cNvSpPr>
                <a:spLocks noChangeShapeType="1"/>
              </p:cNvSpPr>
              <p:nvPr/>
            </p:nvSpPr>
            <p:spPr bwMode="auto">
              <a:xfrm flipH="1">
                <a:off x="7221" y="822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1" name="Line 78"/>
              <p:cNvSpPr>
                <a:spLocks noChangeShapeType="1"/>
              </p:cNvSpPr>
              <p:nvPr/>
            </p:nvSpPr>
            <p:spPr bwMode="auto">
              <a:xfrm flipH="1">
                <a:off x="7581" y="8744"/>
                <a:ext cx="240" cy="2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85" name="Freeform 79"/>
            <p:cNvSpPr/>
            <p:nvPr/>
          </p:nvSpPr>
          <p:spPr bwMode="auto">
            <a:xfrm>
              <a:off x="3096" y="3130"/>
              <a:ext cx="11" cy="61"/>
            </a:xfrm>
            <a:custGeom>
              <a:avLst/>
              <a:gdLst>
                <a:gd name="T0" fmla="*/ 0 w 11"/>
                <a:gd name="T1" fmla="*/ 0 h 61"/>
                <a:gd name="T2" fmla="*/ 11 w 11"/>
                <a:gd name="T3" fmla="*/ 61 h 61"/>
                <a:gd name="T4" fmla="*/ 0 60000 65536"/>
                <a:gd name="T5" fmla="*/ 0 60000 65536"/>
                <a:gd name="T6" fmla="*/ 0 w 11"/>
                <a:gd name="T7" fmla="*/ 0 h 61"/>
                <a:gd name="T8" fmla="*/ 11 w 11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61">
                  <a:moveTo>
                    <a:pt x="0" y="0"/>
                  </a:moveTo>
                  <a:lnTo>
                    <a:pt x="1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6" name="Line 80"/>
            <p:cNvSpPr>
              <a:spLocks noChangeShapeType="1"/>
            </p:cNvSpPr>
            <p:nvPr/>
          </p:nvSpPr>
          <p:spPr bwMode="auto">
            <a:xfrm rot="5038286">
              <a:off x="2946" y="317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287" name="Group 81"/>
            <p:cNvGrpSpPr/>
            <p:nvPr/>
          </p:nvGrpSpPr>
          <p:grpSpPr bwMode="auto">
            <a:xfrm rot="7800000">
              <a:off x="2813" y="2433"/>
              <a:ext cx="304" cy="420"/>
              <a:chOff x="4701" y="8699"/>
              <a:chExt cx="1080" cy="1119"/>
            </a:xfrm>
          </p:grpSpPr>
          <p:grpSp>
            <p:nvGrpSpPr>
              <p:cNvPr id="53294" name="Group 82"/>
              <p:cNvGrpSpPr/>
              <p:nvPr/>
            </p:nvGrpSpPr>
            <p:grpSpPr bwMode="auto">
              <a:xfrm>
                <a:off x="4701" y="9160"/>
                <a:ext cx="600" cy="192"/>
                <a:chOff x="4701" y="9160"/>
                <a:chExt cx="600" cy="192"/>
              </a:xfrm>
            </p:grpSpPr>
            <p:sp>
              <p:nvSpPr>
                <p:cNvPr id="53305" name="Oval 83"/>
                <p:cNvSpPr>
                  <a:spLocks noChangeArrowheads="1"/>
                </p:cNvSpPr>
                <p:nvPr/>
              </p:nvSpPr>
              <p:spPr bwMode="auto">
                <a:xfrm>
                  <a:off x="470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06" name="Oval 84"/>
                <p:cNvSpPr>
                  <a:spLocks noChangeArrowheads="1"/>
                </p:cNvSpPr>
                <p:nvPr/>
              </p:nvSpPr>
              <p:spPr bwMode="auto">
                <a:xfrm>
                  <a:off x="518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07" name="Line 85"/>
                <p:cNvSpPr>
                  <a:spLocks noChangeShapeType="1"/>
                </p:cNvSpPr>
                <p:nvPr/>
              </p:nvSpPr>
              <p:spPr bwMode="auto">
                <a:xfrm>
                  <a:off x="4821" y="926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295" name="Group 86"/>
              <p:cNvGrpSpPr/>
              <p:nvPr/>
            </p:nvGrpSpPr>
            <p:grpSpPr bwMode="auto">
              <a:xfrm>
                <a:off x="5181" y="9160"/>
                <a:ext cx="600" cy="192"/>
                <a:chOff x="4701" y="9160"/>
                <a:chExt cx="600" cy="192"/>
              </a:xfrm>
            </p:grpSpPr>
            <p:sp>
              <p:nvSpPr>
                <p:cNvPr id="53302" name="Oval 87"/>
                <p:cNvSpPr>
                  <a:spLocks noChangeArrowheads="1"/>
                </p:cNvSpPr>
                <p:nvPr/>
              </p:nvSpPr>
              <p:spPr bwMode="auto">
                <a:xfrm>
                  <a:off x="470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03" name="Oval 88"/>
                <p:cNvSpPr>
                  <a:spLocks noChangeArrowheads="1"/>
                </p:cNvSpPr>
                <p:nvPr/>
              </p:nvSpPr>
              <p:spPr bwMode="auto">
                <a:xfrm>
                  <a:off x="5181" y="916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04" name="Line 89"/>
                <p:cNvSpPr>
                  <a:spLocks noChangeShapeType="1"/>
                </p:cNvSpPr>
                <p:nvPr/>
              </p:nvSpPr>
              <p:spPr bwMode="auto">
                <a:xfrm>
                  <a:off x="4821" y="926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296" name="Group 90"/>
              <p:cNvGrpSpPr/>
              <p:nvPr/>
            </p:nvGrpSpPr>
            <p:grpSpPr bwMode="auto">
              <a:xfrm rot="5417390">
                <a:off x="5007" y="8843"/>
                <a:ext cx="480" cy="192"/>
                <a:chOff x="5181" y="9640"/>
                <a:chExt cx="480" cy="192"/>
              </a:xfrm>
            </p:grpSpPr>
            <p:sp>
              <p:nvSpPr>
                <p:cNvPr id="53300" name="Oval 91"/>
                <p:cNvSpPr>
                  <a:spLocks noChangeArrowheads="1"/>
                </p:cNvSpPr>
                <p:nvPr/>
              </p:nvSpPr>
              <p:spPr bwMode="auto">
                <a:xfrm>
                  <a:off x="5181" y="964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01" name="Line 92"/>
                <p:cNvSpPr>
                  <a:spLocks noChangeShapeType="1"/>
                </p:cNvSpPr>
                <p:nvPr/>
              </p:nvSpPr>
              <p:spPr bwMode="auto">
                <a:xfrm>
                  <a:off x="5301" y="974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297" name="Group 93"/>
              <p:cNvGrpSpPr/>
              <p:nvPr/>
            </p:nvGrpSpPr>
            <p:grpSpPr bwMode="auto">
              <a:xfrm rot="-5400000">
                <a:off x="4992" y="9482"/>
                <a:ext cx="480" cy="192"/>
                <a:chOff x="5181" y="9640"/>
                <a:chExt cx="480" cy="192"/>
              </a:xfrm>
            </p:grpSpPr>
            <p:sp>
              <p:nvSpPr>
                <p:cNvPr id="53298" name="Oval 94"/>
                <p:cNvSpPr>
                  <a:spLocks noChangeArrowheads="1"/>
                </p:cNvSpPr>
                <p:nvPr/>
              </p:nvSpPr>
              <p:spPr bwMode="auto">
                <a:xfrm>
                  <a:off x="5181" y="9640"/>
                  <a:ext cx="120" cy="19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299" name="Line 95"/>
                <p:cNvSpPr>
                  <a:spLocks noChangeShapeType="1"/>
                </p:cNvSpPr>
                <p:nvPr/>
              </p:nvSpPr>
              <p:spPr bwMode="auto">
                <a:xfrm>
                  <a:off x="5301" y="9744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3288" name="Group 96"/>
            <p:cNvGrpSpPr/>
            <p:nvPr/>
          </p:nvGrpSpPr>
          <p:grpSpPr bwMode="auto">
            <a:xfrm rot="7800000">
              <a:off x="2593" y="2803"/>
              <a:ext cx="35" cy="330"/>
              <a:chOff x="7221" y="6768"/>
              <a:chExt cx="123" cy="699"/>
            </a:xfrm>
          </p:grpSpPr>
          <p:sp>
            <p:nvSpPr>
              <p:cNvPr id="53290" name="Line 97"/>
              <p:cNvSpPr>
                <a:spLocks noChangeShapeType="1"/>
              </p:cNvSpPr>
              <p:nvPr/>
            </p:nvSpPr>
            <p:spPr bwMode="auto">
              <a:xfrm rot="-24175">
                <a:off x="7310" y="6960"/>
                <a:ext cx="27" cy="4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91" name="Oval 98"/>
              <p:cNvSpPr>
                <a:spLocks noChangeArrowheads="1"/>
              </p:cNvSpPr>
              <p:nvPr/>
            </p:nvSpPr>
            <p:spPr bwMode="auto">
              <a:xfrm rot="-24175">
                <a:off x="7221" y="6768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292" name="Oval 99"/>
              <p:cNvSpPr>
                <a:spLocks noChangeArrowheads="1"/>
              </p:cNvSpPr>
              <p:nvPr/>
            </p:nvSpPr>
            <p:spPr bwMode="auto">
              <a:xfrm rot="-24175">
                <a:off x="7223" y="7022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293" name="Oval 100"/>
              <p:cNvSpPr>
                <a:spLocks noChangeArrowheads="1"/>
              </p:cNvSpPr>
              <p:nvPr/>
            </p:nvSpPr>
            <p:spPr bwMode="auto">
              <a:xfrm rot="-24175">
                <a:off x="7224" y="7275"/>
                <a:ext cx="120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89" name="Oval 101"/>
            <p:cNvSpPr>
              <a:spLocks noChangeArrowheads="1"/>
            </p:cNvSpPr>
            <p:nvPr/>
          </p:nvSpPr>
          <p:spPr bwMode="auto">
            <a:xfrm>
              <a:off x="3232" y="28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267" name="Rectangle 10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775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68" name="Rectangle 10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82975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69" name="Rectangle 10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35500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70" name="Rectangle 10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0888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71" name="Rectangle 10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83413" y="217488"/>
            <a:ext cx="10096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72" name="Text Box 109"/>
          <p:cNvSpPr txBox="1">
            <a:spLocks noChangeArrowheads="1"/>
          </p:cNvSpPr>
          <p:nvPr/>
        </p:nvSpPr>
        <p:spPr bwMode="auto">
          <a:xfrm>
            <a:off x="827088" y="4149725"/>
            <a:ext cx="7848600" cy="946150"/>
          </a:xfrm>
          <a:prstGeom prst="rect">
            <a:avLst/>
          </a:prstGeom>
          <a:solidFill>
            <a:srgbClr val="F0D47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每一行，每一列，每一条对角线上的三个数的和，有什么特点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 autoUpdateAnimBg="0"/>
      <p:bldP spid="76824" grpId="0" autoUpdateAnimBg="0"/>
      <p:bldP spid="76825" grpId="0" autoUpdateAnimBg="0"/>
      <p:bldP spid="76826" grpId="0" autoUpdateAnimBg="0"/>
      <p:bldP spid="76827" grpId="0" autoUpdateAnimBg="0"/>
      <p:bldP spid="76828" grpId="0" autoUpdateAnimBg="0"/>
      <p:bldP spid="76829" grpId="0" autoUpdateAnimBg="0"/>
      <p:bldP spid="76830" grpId="0" autoUpdateAnimBg="0"/>
      <p:bldP spid="768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6"/>
          <p:cNvPicPr>
            <a:picLocks noChangeAspect="1"/>
          </p:cNvPicPr>
          <p:nvPr/>
        </p:nvPicPr>
        <p:blipFill>
          <a:blip r:embed="rId2"/>
          <a:srcRect t="8705" b="8347"/>
          <a:stretch>
            <a:fillRect/>
          </a:stretch>
        </p:blipFill>
        <p:spPr bwMode="auto">
          <a:xfrm>
            <a:off x="468313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图片 7"/>
          <p:cNvPicPr>
            <a:picLocks noChangeAspect="1"/>
          </p:cNvPicPr>
          <p:nvPr/>
        </p:nvPicPr>
        <p:blipFill>
          <a:blip r:embed="rId3"/>
          <a:srcRect t="9631" b="52570"/>
          <a:stretch>
            <a:fillRect/>
          </a:stretch>
        </p:blipFill>
        <p:spPr bwMode="auto">
          <a:xfrm>
            <a:off x="6011863" y="2420938"/>
            <a:ext cx="31321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779838" y="188913"/>
            <a:ext cx="1512887" cy="2873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539750" y="476250"/>
            <a:ext cx="1512888" cy="2873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2195513" y="1125538"/>
            <a:ext cx="1008062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195513" y="1052513"/>
            <a:ext cx="108108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484438" y="2060575"/>
            <a:ext cx="2016125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611188" y="3068638"/>
            <a:ext cx="252095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1547813" y="5300663"/>
            <a:ext cx="12954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1042988" y="6237288"/>
            <a:ext cx="237648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2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7056438" cy="1400175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微软雅黑" panose="020B0503020204020204" pitchFamily="34" charset="-122"/>
              </a:rPr>
              <a:t>数独的演变</a:t>
            </a:r>
          </a:p>
        </p:txBody>
      </p:sp>
      <p:sp>
        <p:nvSpPr>
          <p:cNvPr id="54274" name="AutoShape 56"/>
          <p:cNvSpPr>
            <a:spLocks noChangeArrowheads="1"/>
          </p:cNvSpPr>
          <p:nvPr/>
        </p:nvSpPr>
        <p:spPr bwMode="auto">
          <a:xfrm>
            <a:off x="3708400" y="4581525"/>
            <a:ext cx="1871663" cy="1223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271785494 h 21600"/>
              <a:gd name="T4" fmla="*/ 2147483647 w 21600"/>
              <a:gd name="T5" fmla="*/ 2147483647 h 21600"/>
              <a:gd name="T6" fmla="*/ 2147483647 w 21600"/>
              <a:gd name="T7" fmla="*/ 12717854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00"/>
          </a:solidFill>
          <a:ln w="2857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/>
              <a:t>九宫格</a:t>
            </a:r>
          </a:p>
        </p:txBody>
      </p:sp>
      <p:sp>
        <p:nvSpPr>
          <p:cNvPr id="54275" name="AutoShape 57"/>
          <p:cNvSpPr>
            <a:spLocks noChangeArrowheads="1"/>
          </p:cNvSpPr>
          <p:nvPr/>
        </p:nvSpPr>
        <p:spPr bwMode="auto">
          <a:xfrm>
            <a:off x="5867400" y="4797425"/>
            <a:ext cx="900113" cy="720725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/>
              <a:t>数独</a:t>
            </a:r>
          </a:p>
        </p:txBody>
      </p:sp>
      <p:sp>
        <p:nvSpPr>
          <p:cNvPr id="54276" name="AutoShape 58"/>
          <p:cNvSpPr>
            <a:spLocks noChangeArrowheads="1"/>
          </p:cNvSpPr>
          <p:nvPr/>
        </p:nvSpPr>
        <p:spPr bwMode="auto">
          <a:xfrm>
            <a:off x="2051050" y="2997200"/>
            <a:ext cx="1801813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00"/>
          </a:solidFill>
          <a:ln w="2857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/>
              <a:t>纵横图</a:t>
            </a:r>
          </a:p>
        </p:txBody>
      </p:sp>
      <p:sp>
        <p:nvSpPr>
          <p:cNvPr id="54277" name="AutoShape 59"/>
          <p:cNvSpPr>
            <a:spLocks noChangeArrowheads="1"/>
          </p:cNvSpPr>
          <p:nvPr/>
        </p:nvSpPr>
        <p:spPr bwMode="auto">
          <a:xfrm>
            <a:off x="4067175" y="3141663"/>
            <a:ext cx="1008063" cy="790575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/>
              <a:t>幻方</a:t>
            </a:r>
          </a:p>
        </p:txBody>
      </p:sp>
      <p:sp>
        <p:nvSpPr>
          <p:cNvPr id="54278" name="AutoShape 60"/>
          <p:cNvSpPr>
            <a:spLocks noChangeArrowheads="1"/>
          </p:cNvSpPr>
          <p:nvPr/>
        </p:nvSpPr>
        <p:spPr bwMode="auto">
          <a:xfrm>
            <a:off x="179388" y="1628775"/>
            <a:ext cx="1943100" cy="1223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65019301 h 21600"/>
              <a:gd name="T4" fmla="*/ 2147483647 w 21600"/>
              <a:gd name="T5" fmla="*/ 2147483647 h 21600"/>
              <a:gd name="T6" fmla="*/ 2147483647 w 21600"/>
              <a:gd name="T7" fmla="*/ 19650193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/>
              <a:t>大禹治水</a:t>
            </a:r>
          </a:p>
        </p:txBody>
      </p:sp>
      <p:sp>
        <p:nvSpPr>
          <p:cNvPr id="54279" name="AutoShape 61"/>
          <p:cNvSpPr>
            <a:spLocks noChangeArrowheads="1"/>
          </p:cNvSpPr>
          <p:nvPr/>
        </p:nvSpPr>
        <p:spPr bwMode="auto">
          <a:xfrm>
            <a:off x="2268538" y="1844675"/>
            <a:ext cx="1079500" cy="719138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/>
              <a:t>洛图</a:t>
            </a:r>
          </a:p>
        </p:txBody>
      </p:sp>
      <p:sp>
        <p:nvSpPr>
          <p:cNvPr id="54280" name="AutoShape 63"/>
          <p:cNvSpPr>
            <a:spLocks noChangeArrowheads="1"/>
          </p:cNvSpPr>
          <p:nvPr/>
        </p:nvSpPr>
        <p:spPr bwMode="auto">
          <a:xfrm>
            <a:off x="5651500" y="549275"/>
            <a:ext cx="3492500" cy="32416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zh-CN" altLang="en-US" sz="3600"/>
              <a:t>最早的组合数学</a:t>
            </a:r>
          </a:p>
          <a:p>
            <a:r>
              <a:rPr lang="zh-CN" altLang="en-US" sz="3600"/>
              <a:t>南宋</a:t>
            </a:r>
            <a:r>
              <a:rPr lang="en-US" altLang="zh-CN" sz="3600"/>
              <a:t>——</a:t>
            </a:r>
            <a:r>
              <a:rPr lang="zh-CN" altLang="en-US" sz="3600"/>
              <a:t>杨辉</a:t>
            </a:r>
          </a:p>
          <a:p>
            <a:r>
              <a:rPr lang="zh-CN" altLang="en-US" sz="3600"/>
              <a:t>清代</a:t>
            </a:r>
            <a:r>
              <a:rPr lang="en-US" altLang="zh-CN" sz="3600"/>
              <a:t>——</a:t>
            </a:r>
            <a:r>
              <a:rPr lang="zh-CN" altLang="en-US" sz="3600"/>
              <a:t>李光地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7" grpId="0" animBg="1"/>
      <p:bldP spid="54279" grpId="0" animBg="1"/>
      <p:bldP spid="54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u=2768702080,196436787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-242888"/>
            <a:ext cx="39243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298" name="Group 4"/>
          <p:cNvGrpSpPr/>
          <p:nvPr/>
        </p:nvGrpSpPr>
        <p:grpSpPr bwMode="auto">
          <a:xfrm rot="626754">
            <a:off x="247650" y="1071563"/>
            <a:ext cx="7705725" cy="5614987"/>
            <a:chOff x="313" y="283"/>
            <a:chExt cx="5216" cy="4037"/>
          </a:xfrm>
        </p:grpSpPr>
        <p:sp>
          <p:nvSpPr>
            <p:cNvPr id="55302" name="AutoShape 5"/>
            <p:cNvSpPr>
              <a:spLocks noChangeArrowheads="1"/>
            </p:cNvSpPr>
            <p:nvPr/>
          </p:nvSpPr>
          <p:spPr bwMode="auto">
            <a:xfrm>
              <a:off x="313" y="283"/>
              <a:ext cx="5216" cy="4037"/>
            </a:xfrm>
            <a:prstGeom prst="flowChartPunchedTape">
              <a:avLst/>
            </a:prstGeom>
            <a:solidFill>
              <a:srgbClr val="F0D47F"/>
            </a:solidFill>
            <a:ln w="11430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3" name="Line 6"/>
            <p:cNvSpPr>
              <a:spLocks noChangeShapeType="1"/>
            </p:cNvSpPr>
            <p:nvPr/>
          </p:nvSpPr>
          <p:spPr bwMode="auto">
            <a:xfrm>
              <a:off x="2744" y="845"/>
              <a:ext cx="89" cy="32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4" name="Line 7"/>
            <p:cNvSpPr>
              <a:spLocks noChangeShapeType="1"/>
            </p:cNvSpPr>
            <p:nvPr/>
          </p:nvSpPr>
          <p:spPr bwMode="auto">
            <a:xfrm>
              <a:off x="2925" y="754"/>
              <a:ext cx="90" cy="30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6769100" cy="204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华文彩云" pitchFamily="2" charset="-122"/>
                <a:cs typeface="Arial" panose="020B0604020202020204" pitchFamily="34" charset="0"/>
              </a:rPr>
              <a:t>探究三：神奇的七巧板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ea typeface="华文彩云" pitchFamily="2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ea typeface="华文彩云" pitchFamily="2" charset="-122"/>
              <a:cs typeface="Arial" panose="020B0604020202020204" pitchFamily="34" charset="0"/>
            </a:endParaRPr>
          </a:p>
        </p:txBody>
      </p: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684213" y="2060575"/>
            <a:ext cx="3097212" cy="301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任务</a:t>
            </a: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</a:p>
          <a:p>
            <a:r>
              <a:rPr lang="en-US" altLang="zh-CN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尝试探究七巧板可以拼出多少种凸多边形？</a:t>
            </a:r>
          </a:p>
          <a:p>
            <a:r>
              <a:rPr lang="en-US" altLang="zh-CN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怎样用七巧板证明勾股定理？</a:t>
            </a:r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4427538" y="1484313"/>
            <a:ext cx="3384550" cy="4048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要求：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以小组为单位完成以上两个任务。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小组合作拼凸多边形，每个正确答案给相应小组加一分。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全班选一名代表展示勾股定理的证明，给相应小组加分。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3"/>
          <p:cNvSpPr txBox="1">
            <a:spLocks noChangeArrowheads="1"/>
          </p:cNvSpPr>
          <p:nvPr/>
        </p:nvSpPr>
        <p:spPr bwMode="auto">
          <a:xfrm>
            <a:off x="152400" y="3429000"/>
            <a:ext cx="8991600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七巧板的奥妙是无穷的，</a:t>
            </a: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世纪</a:t>
            </a: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30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年代，日本数学家曾提出一个论题：用一副七巧板能拼出多少个不同的凸多边形？</a:t>
            </a: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1942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年，我国浙江大学两位数学家在</a:t>
            </a: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美国数学日刊</a:t>
            </a: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上发表答案：</a:t>
            </a:r>
            <a:r>
              <a:rPr lang="en-US" altLang="zh-CN" sz="28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13</a:t>
            </a:r>
            <a:r>
              <a:rPr lang="zh-CN" altLang="en-US" sz="28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种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，而智力专家周伟中的回答是</a:t>
            </a:r>
            <a:r>
              <a:rPr lang="en-US" altLang="zh-CN" sz="28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300</a:t>
            </a:r>
            <a:r>
              <a:rPr lang="zh-CN" altLang="en-US" sz="28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多种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pic>
        <p:nvPicPr>
          <p:cNvPr id="56322" name="Picture 4" descr="t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248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wKgBzFQ2dJOAW9xUAAGwGpeT2X0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964612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9750" y="692150"/>
            <a:ext cx="8064500" cy="4895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600" b="1">
                <a:latin typeface="Times New Roman" panose="02020603050405020304" pitchFamily="18" charset="0"/>
                <a:ea typeface="楷体_GB2312" pitchFamily="49" charset="-122"/>
              </a:rPr>
              <a:t>           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七巧板起源于我国宋代，最早称作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燕几图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，创始人是黄伯思</a:t>
            </a:r>
            <a:r>
              <a:rPr kumimoji="1" lang="en-US" altLang="zh-CN" sz="36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它可以拼排成为千变万化的几何图形，渗透了中华文化的易理</a:t>
            </a:r>
            <a:r>
              <a:rPr kumimoji="1" lang="en-US" altLang="zh-CN" sz="36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 在英文中，七巧板被称为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唐图</a:t>
            </a:r>
            <a:r>
              <a:rPr kumimoji="1" lang="en-US" altLang="zh-CN" sz="3600" b="1">
                <a:latin typeface="华文新魏" pitchFamily="2" charset="-122"/>
                <a:ea typeface="华文新魏" pitchFamily="2" charset="-122"/>
              </a:rPr>
              <a:t>(Tangram)</a:t>
            </a:r>
            <a:r>
              <a:rPr kumimoji="1" lang="en-US" altLang="zh-CN" sz="3600" b="1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，意即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中国的图形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kumimoji="1" lang="en-US" altLang="zh-CN" sz="36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因此，七巧板成为中华民族智慧的一个代表</a:t>
            </a:r>
            <a:r>
              <a:rPr kumimoji="1" lang="en-US" altLang="zh-CN" sz="36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利用七巧板可以阐明若干重要几何关系，其原理便是古算术中的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出入相补原理</a:t>
            </a:r>
            <a:r>
              <a:rPr kumimoji="1" lang="zh-CN" altLang="en-US" sz="3600" b="1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kumimoji="1" lang="zh-CN" altLang="en-US" sz="3600" b="1"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3600">
                <a:latin typeface="华文新魏" pitchFamily="2" charset="-122"/>
                <a:ea typeface="华文新魏" pitchFamily="2" charset="-122"/>
              </a:rPr>
              <a:t> </a:t>
            </a:r>
            <a:endParaRPr lang="en-US" altLang="zh-CN" sz="360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67691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华文彩云" pitchFamily="2" charset="-122"/>
                <a:cs typeface="Arial" panose="020B0604020202020204" pitchFamily="34" charset="0"/>
              </a:rPr>
              <a:t>探究四：华容道上“走一走”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ea typeface="华文彩云" pitchFamily="2" charset="-122"/>
              <a:cs typeface="Arial" panose="020B0604020202020204" pitchFamily="34" charset="0"/>
            </a:endParaRPr>
          </a:p>
        </p:txBody>
      </p:sp>
      <p:grpSp>
        <p:nvGrpSpPr>
          <p:cNvPr id="59394" name="Group 8"/>
          <p:cNvGrpSpPr/>
          <p:nvPr/>
        </p:nvGrpSpPr>
        <p:grpSpPr bwMode="auto">
          <a:xfrm rot="21207894" flipH="1">
            <a:off x="179388" y="981075"/>
            <a:ext cx="6769100" cy="5614988"/>
            <a:chOff x="313" y="283"/>
            <a:chExt cx="5216" cy="4037"/>
          </a:xfrm>
        </p:grpSpPr>
        <p:sp>
          <p:nvSpPr>
            <p:cNvPr id="59398" name="AutoShape 9"/>
            <p:cNvSpPr>
              <a:spLocks noChangeArrowheads="1"/>
            </p:cNvSpPr>
            <p:nvPr/>
          </p:nvSpPr>
          <p:spPr bwMode="auto">
            <a:xfrm>
              <a:off x="313" y="283"/>
              <a:ext cx="5216" cy="4037"/>
            </a:xfrm>
            <a:prstGeom prst="flowChartPunchedTape">
              <a:avLst/>
            </a:prstGeom>
            <a:solidFill>
              <a:srgbClr val="F0D47F"/>
            </a:solidFill>
            <a:ln w="11430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9" name="Line 10"/>
            <p:cNvSpPr>
              <a:spLocks noChangeShapeType="1"/>
            </p:cNvSpPr>
            <p:nvPr/>
          </p:nvSpPr>
          <p:spPr bwMode="auto">
            <a:xfrm>
              <a:off x="2744" y="845"/>
              <a:ext cx="89" cy="32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00" name="Line 11"/>
            <p:cNvSpPr>
              <a:spLocks noChangeShapeType="1"/>
            </p:cNvSpPr>
            <p:nvPr/>
          </p:nvSpPr>
          <p:spPr bwMode="auto">
            <a:xfrm>
              <a:off x="2925" y="754"/>
              <a:ext cx="90" cy="30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395" name="Text Box 12"/>
          <p:cNvSpPr txBox="1">
            <a:spLocks noChangeArrowheads="1"/>
          </p:cNvSpPr>
          <p:nvPr/>
        </p:nvSpPr>
        <p:spPr bwMode="auto">
          <a:xfrm>
            <a:off x="323850" y="1700213"/>
            <a:ext cx="3168650" cy="4151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任务：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以小组为单位探究 华容道的</a:t>
            </a:r>
            <a:r>
              <a:rPr lang="zh-CN" altLang="en-US" sz="2800">
                <a:solidFill>
                  <a:schemeClr val="bg1"/>
                </a:solidFill>
                <a:ea typeface="华文新魏" pitchFamily="2" charset="-122"/>
                <a:cs typeface="Arial" panose="020B0604020202020204" pitchFamily="34" charset="0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横刀立马</a:t>
            </a:r>
            <a:r>
              <a:rPr lang="zh-CN" altLang="en-US" sz="2800">
                <a:solidFill>
                  <a:schemeClr val="bg1"/>
                </a:solidFill>
                <a:ea typeface="华文新魏" pitchFamily="2" charset="-122"/>
                <a:cs typeface="Arial" panose="020B0604020202020204" pitchFamily="34" charset="0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布局。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思考：华容道游戏中蕴含的数学思想是什么？</a:t>
            </a:r>
            <a:endParaRPr lang="en-US" altLang="zh-CN" sz="280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</p:txBody>
      </p:sp>
      <p:pic>
        <p:nvPicPr>
          <p:cNvPr id="5939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0"/>
            <a:ext cx="28670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13"/>
          <p:cNvSpPr txBox="1">
            <a:spLocks noChangeArrowheads="1"/>
          </p:cNvSpPr>
          <p:nvPr/>
        </p:nvSpPr>
        <p:spPr bwMode="auto">
          <a:xfrm>
            <a:off x="3708400" y="1989138"/>
            <a:ext cx="2952750" cy="326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要求：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a typeface="华文新魏" pitchFamily="2" charset="-122"/>
                <a:cs typeface="Arial" panose="020B0604020202020204" pitchFamily="34" charset="0"/>
              </a:rPr>
              <a:t>在规定时间内看哪个小组在最快完成“横刀立马”，给最快小组加一分。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8550" y="299720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2927350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71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21" name="Group 13"/>
          <p:cNvGraphicFramePr>
            <a:graphicFrameLocks noGrp="1"/>
          </p:cNvGraphicFramePr>
          <p:nvPr/>
        </p:nvGraphicFramePr>
        <p:xfrm>
          <a:off x="900113" y="260350"/>
          <a:ext cx="676275" cy="62769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横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解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8550" y="299720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2927350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箭头 137"/>
          <p:cNvSpPr>
            <a:spLocks noChangeShapeType="1"/>
          </p:cNvSpPr>
          <p:nvPr/>
        </p:nvSpPr>
        <p:spPr bwMode="auto">
          <a:xfrm flipH="1">
            <a:off x="5580063" y="5229225"/>
            <a:ext cx="5762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8550" y="299720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箭头 62"/>
          <p:cNvSpPr>
            <a:spLocks noChangeShapeType="1"/>
          </p:cNvSpPr>
          <p:nvPr/>
        </p:nvSpPr>
        <p:spPr bwMode="auto">
          <a:xfrm>
            <a:off x="5868988" y="3141663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63501" name="箭头 128"/>
          <p:cNvSpPr>
            <a:spLocks noChangeShapeType="1"/>
          </p:cNvSpPr>
          <p:nvPr/>
        </p:nvSpPr>
        <p:spPr bwMode="auto">
          <a:xfrm>
            <a:off x="3851275" y="3429000"/>
            <a:ext cx="5778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i="1">
                <a:ea typeface="微软雅黑" panose="020B0503020204020204" pitchFamily="34" charset="-122"/>
              </a:rPr>
              <a:t>饮水思源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331913" y="1916113"/>
            <a:ext cx="576262" cy="41957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zh-CN" altLang="en-US" sz="3200" b="1">
                <a:latin typeface="方正舒体" pitchFamily="2" charset="-122"/>
                <a:ea typeface="方正舒体" pitchFamily="2" charset="-122"/>
              </a:rPr>
              <a:t>中</a:t>
            </a:r>
          </a:p>
          <a:p>
            <a:pPr>
              <a:buFont typeface="Wingdings 3" pitchFamily="18" charset="2"/>
              <a:buNone/>
            </a:pPr>
            <a:r>
              <a:rPr lang="zh-CN" altLang="en-US" sz="3200" b="1">
                <a:latin typeface="方正舒体" pitchFamily="2" charset="-122"/>
                <a:ea typeface="方正舒体" pitchFamily="2" charset="-122"/>
              </a:rPr>
              <a:t>国</a:t>
            </a:r>
          </a:p>
          <a:p>
            <a:pPr>
              <a:buFont typeface="Wingdings 3" pitchFamily="18" charset="2"/>
              <a:buNone/>
            </a:pPr>
            <a:r>
              <a:rPr lang="zh-CN" altLang="en-US" sz="3200" b="1">
                <a:latin typeface="方正舒体" pitchFamily="2" charset="-122"/>
                <a:ea typeface="方正舒体" pitchFamily="2" charset="-122"/>
              </a:rPr>
              <a:t>古</a:t>
            </a:r>
          </a:p>
          <a:p>
            <a:pPr>
              <a:buFont typeface="Wingdings 3" pitchFamily="18" charset="2"/>
              <a:buNone/>
            </a:pPr>
            <a:r>
              <a:rPr lang="zh-CN" altLang="en-US" sz="3200" b="1">
                <a:latin typeface="方正舒体" pitchFamily="2" charset="-122"/>
                <a:ea typeface="方正舒体" pitchFamily="2" charset="-122"/>
              </a:rPr>
              <a:t>代</a:t>
            </a:r>
          </a:p>
        </p:txBody>
      </p:sp>
      <p:sp>
        <p:nvSpPr>
          <p:cNvPr id="35843" name="AutoShape 17"/>
          <p:cNvSpPr/>
          <p:nvPr/>
        </p:nvSpPr>
        <p:spPr bwMode="auto">
          <a:xfrm>
            <a:off x="2051050" y="2349500"/>
            <a:ext cx="360363" cy="1150938"/>
          </a:xfrm>
          <a:prstGeom prst="leftBrace">
            <a:avLst>
              <a:gd name="adj1" fmla="val 2661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2484438" y="2205038"/>
            <a:ext cx="45354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数学家们的伟大思想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2555875" y="2924175"/>
            <a:ext cx="44656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数学研究的伟大成果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2" grpId="0"/>
      <p:bldP spid="1546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箭头 149"/>
          <p:cNvSpPr>
            <a:spLocks noChangeShapeType="1"/>
          </p:cNvSpPr>
          <p:nvPr/>
        </p:nvSpPr>
        <p:spPr bwMode="auto">
          <a:xfrm>
            <a:off x="4140200" y="41497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6567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箭头 170"/>
          <p:cNvSpPr>
            <a:spLocks noChangeShapeType="1"/>
          </p:cNvSpPr>
          <p:nvPr/>
        </p:nvSpPr>
        <p:spPr bwMode="auto">
          <a:xfrm>
            <a:off x="3132138" y="3860800"/>
            <a:ext cx="50323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43225"/>
            <a:ext cx="790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66573" name="箭头 191"/>
          <p:cNvSpPr>
            <a:spLocks noChangeShapeType="1"/>
          </p:cNvSpPr>
          <p:nvPr/>
        </p:nvSpPr>
        <p:spPr bwMode="auto">
          <a:xfrm flipH="1">
            <a:off x="3779838" y="5229225"/>
            <a:ext cx="5048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箭头 212"/>
          <p:cNvSpPr>
            <a:spLocks noChangeShapeType="1"/>
          </p:cNvSpPr>
          <p:nvPr/>
        </p:nvSpPr>
        <p:spPr bwMode="auto">
          <a:xfrm>
            <a:off x="4068763" y="33575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箭头 233"/>
          <p:cNvSpPr>
            <a:spLocks noChangeShapeType="1"/>
          </p:cNvSpPr>
          <p:nvPr/>
        </p:nvSpPr>
        <p:spPr bwMode="auto">
          <a:xfrm flipH="1">
            <a:off x="4932363" y="3429000"/>
            <a:ext cx="7921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69645" name="箭头 254"/>
          <p:cNvSpPr>
            <a:spLocks noChangeShapeType="1"/>
          </p:cNvSpPr>
          <p:nvPr/>
        </p:nvSpPr>
        <p:spPr bwMode="auto">
          <a:xfrm flipV="1">
            <a:off x="4932363" y="4005263"/>
            <a:ext cx="0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387826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箭头 275"/>
          <p:cNvSpPr>
            <a:spLocks noChangeShapeType="1"/>
          </p:cNvSpPr>
          <p:nvPr/>
        </p:nvSpPr>
        <p:spPr bwMode="auto">
          <a:xfrm>
            <a:off x="3851275" y="4725988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299720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3" name="AutoShape 14"/>
          <p:cNvSpPr>
            <a:spLocks noChangeArrowheads="1"/>
          </p:cNvSpPr>
          <p:nvPr/>
        </p:nvSpPr>
        <p:spPr bwMode="auto">
          <a:xfrm flipV="1">
            <a:off x="3060700" y="4005263"/>
            <a:ext cx="1150938" cy="720725"/>
          </a:xfrm>
          <a:custGeom>
            <a:avLst/>
            <a:gdLst>
              <a:gd name="T0" fmla="*/ 43806030 w 21600"/>
              <a:gd name="T1" fmla="*/ 0 h 21600"/>
              <a:gd name="T2" fmla="*/ 26282519 w 21600"/>
              <a:gd name="T3" fmla="*/ 8016130 h 21600"/>
              <a:gd name="T4" fmla="*/ 0 w 21600"/>
              <a:gd name="T5" fmla="*/ 20041428 h 21600"/>
              <a:gd name="T6" fmla="*/ 26282519 w 21600"/>
              <a:gd name="T7" fmla="*/ 24048357 h 21600"/>
              <a:gd name="T8" fmla="*/ 52564985 w 21600"/>
              <a:gd name="T9" fmla="*/ 16700231 h 21600"/>
              <a:gd name="T10" fmla="*/ 61326777 w 21600"/>
              <a:gd name="T11" fmla="*/ 80161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393065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72717" name="箭头 319"/>
          <p:cNvSpPr>
            <a:spLocks noChangeShapeType="1"/>
          </p:cNvSpPr>
          <p:nvPr/>
        </p:nvSpPr>
        <p:spPr bwMode="auto">
          <a:xfrm>
            <a:off x="3635375" y="3286125"/>
            <a:ext cx="1588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393065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8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9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0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25850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1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2" descr="搜狗截图14年02月19日2209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3" descr="搜狗截图14年02月19日2209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4488" y="38449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1" name="箭头 340"/>
          <p:cNvSpPr>
            <a:spLocks noChangeShapeType="1"/>
          </p:cNvSpPr>
          <p:nvPr/>
        </p:nvSpPr>
        <p:spPr bwMode="auto">
          <a:xfrm flipH="1">
            <a:off x="5076825" y="3429000"/>
            <a:ext cx="7921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6350" y="3175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-1" fmla="*/ 0 w 8418285"/>
              <a:gd name="connsiteY0-2" fmla="*/ 58057 h 1175657"/>
              <a:gd name="connsiteX1-3" fmla="*/ 769257 w 8418285"/>
              <a:gd name="connsiteY1-4" fmla="*/ 72572 h 1175657"/>
              <a:gd name="connsiteX2-5" fmla="*/ 914400 w 8418285"/>
              <a:gd name="connsiteY2-6" fmla="*/ 0 h 1175657"/>
              <a:gd name="connsiteX3-7" fmla="*/ 1161143 w 8418285"/>
              <a:gd name="connsiteY3-8" fmla="*/ 14515 h 1175657"/>
              <a:gd name="connsiteX4-9" fmla="*/ 1320800 w 8418285"/>
              <a:gd name="connsiteY4-10" fmla="*/ 72572 h 1175657"/>
              <a:gd name="connsiteX5-11" fmla="*/ 1494971 w 8418285"/>
              <a:gd name="connsiteY5-12" fmla="*/ 58057 h 1175657"/>
              <a:gd name="connsiteX6-13" fmla="*/ 1640114 w 8418285"/>
              <a:gd name="connsiteY6-14" fmla="*/ 29029 h 1175657"/>
              <a:gd name="connsiteX7-15" fmla="*/ 1857828 w 8418285"/>
              <a:gd name="connsiteY7-16" fmla="*/ 29029 h 1175657"/>
              <a:gd name="connsiteX8-17" fmla="*/ 2002971 w 8418285"/>
              <a:gd name="connsiteY8-18" fmla="*/ 116115 h 1175657"/>
              <a:gd name="connsiteX9-19" fmla="*/ 2133600 w 8418285"/>
              <a:gd name="connsiteY9-20" fmla="*/ 188686 h 1175657"/>
              <a:gd name="connsiteX10-21" fmla="*/ 2322285 w 8418285"/>
              <a:gd name="connsiteY10-22" fmla="*/ 159657 h 1175657"/>
              <a:gd name="connsiteX11-23" fmla="*/ 2685143 w 8418285"/>
              <a:gd name="connsiteY11-24" fmla="*/ 87086 h 1175657"/>
              <a:gd name="connsiteX12-25" fmla="*/ 2946400 w 8418285"/>
              <a:gd name="connsiteY12-26" fmla="*/ 116115 h 1175657"/>
              <a:gd name="connsiteX13-27" fmla="*/ 3164114 w 8418285"/>
              <a:gd name="connsiteY13-28" fmla="*/ 87086 h 1175657"/>
              <a:gd name="connsiteX14-29" fmla="*/ 3454400 w 8418285"/>
              <a:gd name="connsiteY14-30" fmla="*/ 87086 h 1175657"/>
              <a:gd name="connsiteX15-31" fmla="*/ 3556000 w 8418285"/>
              <a:gd name="connsiteY15-32" fmla="*/ 174172 h 1175657"/>
              <a:gd name="connsiteX16-33" fmla="*/ 3628571 w 8418285"/>
              <a:gd name="connsiteY16-34" fmla="*/ 232229 h 1175657"/>
              <a:gd name="connsiteX17-35" fmla="*/ 3831771 w 8418285"/>
              <a:gd name="connsiteY17-36" fmla="*/ 319315 h 1175657"/>
              <a:gd name="connsiteX18-37" fmla="*/ 4093028 w 8418285"/>
              <a:gd name="connsiteY18-38" fmla="*/ 304800 h 1175657"/>
              <a:gd name="connsiteX19-39" fmla="*/ 4412343 w 8418285"/>
              <a:gd name="connsiteY19-40" fmla="*/ 319315 h 1175657"/>
              <a:gd name="connsiteX20-41" fmla="*/ 4557485 w 8418285"/>
              <a:gd name="connsiteY20-42" fmla="*/ 348343 h 1175657"/>
              <a:gd name="connsiteX21-43" fmla="*/ 4644571 w 8418285"/>
              <a:gd name="connsiteY21-44" fmla="*/ 362857 h 1175657"/>
              <a:gd name="connsiteX22-45" fmla="*/ 4702628 w 8418285"/>
              <a:gd name="connsiteY22-46" fmla="*/ 377372 h 1175657"/>
              <a:gd name="connsiteX23-47" fmla="*/ 4978400 w 8418285"/>
              <a:gd name="connsiteY23-48" fmla="*/ 435429 h 1175657"/>
              <a:gd name="connsiteX24-49" fmla="*/ 5196114 w 8418285"/>
              <a:gd name="connsiteY24-50" fmla="*/ 449943 h 1175657"/>
              <a:gd name="connsiteX25-51" fmla="*/ 5442857 w 8418285"/>
              <a:gd name="connsiteY25-52" fmla="*/ 406400 h 1175657"/>
              <a:gd name="connsiteX26-53" fmla="*/ 5646057 w 8418285"/>
              <a:gd name="connsiteY26-54" fmla="*/ 478972 h 1175657"/>
              <a:gd name="connsiteX27-55" fmla="*/ 5718628 w 8418285"/>
              <a:gd name="connsiteY27-56" fmla="*/ 595086 h 1175657"/>
              <a:gd name="connsiteX28-57" fmla="*/ 5776685 w 8418285"/>
              <a:gd name="connsiteY28-58" fmla="*/ 624115 h 1175657"/>
              <a:gd name="connsiteX29-59" fmla="*/ 5820228 w 8418285"/>
              <a:gd name="connsiteY29-60" fmla="*/ 667657 h 1175657"/>
              <a:gd name="connsiteX30-61" fmla="*/ 5936343 w 8418285"/>
              <a:gd name="connsiteY30-62" fmla="*/ 682172 h 1175657"/>
              <a:gd name="connsiteX31-63" fmla="*/ 6168571 w 8418285"/>
              <a:gd name="connsiteY31-64" fmla="*/ 696686 h 1175657"/>
              <a:gd name="connsiteX32-65" fmla="*/ 6415314 w 8418285"/>
              <a:gd name="connsiteY32-66" fmla="*/ 682172 h 1175657"/>
              <a:gd name="connsiteX33-67" fmla="*/ 6662057 w 8418285"/>
              <a:gd name="connsiteY33-68" fmla="*/ 653143 h 1175657"/>
              <a:gd name="connsiteX34-69" fmla="*/ 7155543 w 8418285"/>
              <a:gd name="connsiteY34-70" fmla="*/ 754743 h 1175657"/>
              <a:gd name="connsiteX35-71" fmla="*/ 7242628 w 8418285"/>
              <a:gd name="connsiteY35-72" fmla="*/ 841829 h 1175657"/>
              <a:gd name="connsiteX36-73" fmla="*/ 7416800 w 8418285"/>
              <a:gd name="connsiteY36-74" fmla="*/ 899886 h 1175657"/>
              <a:gd name="connsiteX37-75" fmla="*/ 7852228 w 8418285"/>
              <a:gd name="connsiteY37-76" fmla="*/ 914400 h 1175657"/>
              <a:gd name="connsiteX38-77" fmla="*/ 8331200 w 8418285"/>
              <a:gd name="connsiteY38-78" fmla="*/ 1132115 h 1175657"/>
              <a:gd name="connsiteX39-79" fmla="*/ 8418285 w 8418285"/>
              <a:gd name="connsiteY39-80" fmla="*/ 1132115 h 1175657"/>
              <a:gd name="connsiteX40-81" fmla="*/ 14514 w 8418285"/>
              <a:gd name="connsiteY40-82" fmla="*/ 1175657 h 1175657"/>
              <a:gd name="connsiteX41-83" fmla="*/ 14514 w 8418285"/>
              <a:gd name="connsiteY41-84" fmla="*/ 159657 h 1175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-1" fmla="*/ 0 w 8418285"/>
              <a:gd name="connsiteY0-2" fmla="*/ 58057 h 1175657"/>
              <a:gd name="connsiteX1-3" fmla="*/ 769257 w 8418285"/>
              <a:gd name="connsiteY1-4" fmla="*/ 72572 h 1175657"/>
              <a:gd name="connsiteX2-5" fmla="*/ 914400 w 8418285"/>
              <a:gd name="connsiteY2-6" fmla="*/ 0 h 1175657"/>
              <a:gd name="connsiteX3-7" fmla="*/ 1161143 w 8418285"/>
              <a:gd name="connsiteY3-8" fmla="*/ 14515 h 1175657"/>
              <a:gd name="connsiteX4-9" fmla="*/ 1320800 w 8418285"/>
              <a:gd name="connsiteY4-10" fmla="*/ 72572 h 1175657"/>
              <a:gd name="connsiteX5-11" fmla="*/ 1494971 w 8418285"/>
              <a:gd name="connsiteY5-12" fmla="*/ 58057 h 1175657"/>
              <a:gd name="connsiteX6-13" fmla="*/ 1640114 w 8418285"/>
              <a:gd name="connsiteY6-14" fmla="*/ 29029 h 1175657"/>
              <a:gd name="connsiteX7-15" fmla="*/ 1857828 w 8418285"/>
              <a:gd name="connsiteY7-16" fmla="*/ 29029 h 1175657"/>
              <a:gd name="connsiteX8-17" fmla="*/ 2002971 w 8418285"/>
              <a:gd name="connsiteY8-18" fmla="*/ 116115 h 1175657"/>
              <a:gd name="connsiteX9-19" fmla="*/ 2133600 w 8418285"/>
              <a:gd name="connsiteY9-20" fmla="*/ 188686 h 1175657"/>
              <a:gd name="connsiteX10-21" fmla="*/ 2322285 w 8418285"/>
              <a:gd name="connsiteY10-22" fmla="*/ 159657 h 1175657"/>
              <a:gd name="connsiteX11-23" fmla="*/ 2685143 w 8418285"/>
              <a:gd name="connsiteY11-24" fmla="*/ 87086 h 1175657"/>
              <a:gd name="connsiteX12-25" fmla="*/ 2946400 w 8418285"/>
              <a:gd name="connsiteY12-26" fmla="*/ 116115 h 1175657"/>
              <a:gd name="connsiteX13-27" fmla="*/ 3164114 w 8418285"/>
              <a:gd name="connsiteY13-28" fmla="*/ 87086 h 1175657"/>
              <a:gd name="connsiteX14-29" fmla="*/ 3454400 w 8418285"/>
              <a:gd name="connsiteY14-30" fmla="*/ 87086 h 1175657"/>
              <a:gd name="connsiteX15-31" fmla="*/ 3556000 w 8418285"/>
              <a:gd name="connsiteY15-32" fmla="*/ 174172 h 1175657"/>
              <a:gd name="connsiteX16-33" fmla="*/ 3628571 w 8418285"/>
              <a:gd name="connsiteY16-34" fmla="*/ 232229 h 1175657"/>
              <a:gd name="connsiteX17-35" fmla="*/ 3831771 w 8418285"/>
              <a:gd name="connsiteY17-36" fmla="*/ 319315 h 1175657"/>
              <a:gd name="connsiteX18-37" fmla="*/ 4093028 w 8418285"/>
              <a:gd name="connsiteY18-38" fmla="*/ 304800 h 1175657"/>
              <a:gd name="connsiteX19-39" fmla="*/ 4412343 w 8418285"/>
              <a:gd name="connsiteY19-40" fmla="*/ 319315 h 1175657"/>
              <a:gd name="connsiteX20-41" fmla="*/ 4557485 w 8418285"/>
              <a:gd name="connsiteY20-42" fmla="*/ 348343 h 1175657"/>
              <a:gd name="connsiteX21-43" fmla="*/ 4644571 w 8418285"/>
              <a:gd name="connsiteY21-44" fmla="*/ 362857 h 1175657"/>
              <a:gd name="connsiteX22-45" fmla="*/ 4702628 w 8418285"/>
              <a:gd name="connsiteY22-46" fmla="*/ 377372 h 1175657"/>
              <a:gd name="connsiteX23-47" fmla="*/ 4978400 w 8418285"/>
              <a:gd name="connsiteY23-48" fmla="*/ 435429 h 1175657"/>
              <a:gd name="connsiteX24-49" fmla="*/ 5196114 w 8418285"/>
              <a:gd name="connsiteY24-50" fmla="*/ 449943 h 1175657"/>
              <a:gd name="connsiteX25-51" fmla="*/ 5442857 w 8418285"/>
              <a:gd name="connsiteY25-52" fmla="*/ 406400 h 1175657"/>
              <a:gd name="connsiteX26-53" fmla="*/ 5646057 w 8418285"/>
              <a:gd name="connsiteY26-54" fmla="*/ 478972 h 1175657"/>
              <a:gd name="connsiteX27-55" fmla="*/ 5718628 w 8418285"/>
              <a:gd name="connsiteY27-56" fmla="*/ 595086 h 1175657"/>
              <a:gd name="connsiteX28-57" fmla="*/ 5776685 w 8418285"/>
              <a:gd name="connsiteY28-58" fmla="*/ 624115 h 1175657"/>
              <a:gd name="connsiteX29-59" fmla="*/ 5820228 w 8418285"/>
              <a:gd name="connsiteY29-60" fmla="*/ 667657 h 1175657"/>
              <a:gd name="connsiteX30-61" fmla="*/ 5936343 w 8418285"/>
              <a:gd name="connsiteY30-62" fmla="*/ 682172 h 1175657"/>
              <a:gd name="connsiteX31-63" fmla="*/ 6168571 w 8418285"/>
              <a:gd name="connsiteY31-64" fmla="*/ 696686 h 1175657"/>
              <a:gd name="connsiteX32-65" fmla="*/ 6415314 w 8418285"/>
              <a:gd name="connsiteY32-66" fmla="*/ 682172 h 1175657"/>
              <a:gd name="connsiteX33-67" fmla="*/ 6662057 w 8418285"/>
              <a:gd name="connsiteY33-68" fmla="*/ 653143 h 1175657"/>
              <a:gd name="connsiteX34-69" fmla="*/ 7155543 w 8418285"/>
              <a:gd name="connsiteY34-70" fmla="*/ 754743 h 1175657"/>
              <a:gd name="connsiteX35-71" fmla="*/ 7242628 w 8418285"/>
              <a:gd name="connsiteY35-72" fmla="*/ 841829 h 1175657"/>
              <a:gd name="connsiteX36-73" fmla="*/ 7416800 w 8418285"/>
              <a:gd name="connsiteY36-74" fmla="*/ 899886 h 1175657"/>
              <a:gd name="connsiteX37-75" fmla="*/ 7852228 w 8418285"/>
              <a:gd name="connsiteY37-76" fmla="*/ 914400 h 1175657"/>
              <a:gd name="connsiteX38-77" fmla="*/ 8331200 w 8418285"/>
              <a:gd name="connsiteY38-78" fmla="*/ 1132115 h 1175657"/>
              <a:gd name="connsiteX39-79" fmla="*/ 8418285 w 8418285"/>
              <a:gd name="connsiteY39-80" fmla="*/ 1132115 h 1175657"/>
              <a:gd name="connsiteX40-81" fmla="*/ 14514 w 8418285"/>
              <a:gd name="connsiteY40-82" fmla="*/ 1175657 h 1175657"/>
              <a:gd name="connsiteX41-83" fmla="*/ 14514 w 8418285"/>
              <a:gd name="connsiteY41-84" fmla="*/ 159657 h 1175657"/>
              <a:gd name="connsiteX0-85" fmla="*/ 0 w 8418285"/>
              <a:gd name="connsiteY0-86" fmla="*/ 58057 h 1175657"/>
              <a:gd name="connsiteX1-87" fmla="*/ 914400 w 8418285"/>
              <a:gd name="connsiteY1-88" fmla="*/ 0 h 1175657"/>
              <a:gd name="connsiteX2-89" fmla="*/ 1161143 w 8418285"/>
              <a:gd name="connsiteY2-90" fmla="*/ 14515 h 1175657"/>
              <a:gd name="connsiteX3-91" fmla="*/ 1320800 w 8418285"/>
              <a:gd name="connsiteY3-92" fmla="*/ 72572 h 1175657"/>
              <a:gd name="connsiteX4-93" fmla="*/ 1494971 w 8418285"/>
              <a:gd name="connsiteY4-94" fmla="*/ 58057 h 1175657"/>
              <a:gd name="connsiteX5-95" fmla="*/ 1640114 w 8418285"/>
              <a:gd name="connsiteY5-96" fmla="*/ 29029 h 1175657"/>
              <a:gd name="connsiteX6-97" fmla="*/ 1857828 w 8418285"/>
              <a:gd name="connsiteY6-98" fmla="*/ 29029 h 1175657"/>
              <a:gd name="connsiteX7-99" fmla="*/ 2002971 w 8418285"/>
              <a:gd name="connsiteY7-100" fmla="*/ 116115 h 1175657"/>
              <a:gd name="connsiteX8-101" fmla="*/ 2133600 w 8418285"/>
              <a:gd name="connsiteY8-102" fmla="*/ 188686 h 1175657"/>
              <a:gd name="connsiteX9-103" fmla="*/ 2322285 w 8418285"/>
              <a:gd name="connsiteY9-104" fmla="*/ 159657 h 1175657"/>
              <a:gd name="connsiteX10-105" fmla="*/ 2685143 w 8418285"/>
              <a:gd name="connsiteY10-106" fmla="*/ 87086 h 1175657"/>
              <a:gd name="connsiteX11-107" fmla="*/ 2946400 w 8418285"/>
              <a:gd name="connsiteY11-108" fmla="*/ 116115 h 1175657"/>
              <a:gd name="connsiteX12-109" fmla="*/ 3164114 w 8418285"/>
              <a:gd name="connsiteY12-110" fmla="*/ 87086 h 1175657"/>
              <a:gd name="connsiteX13-111" fmla="*/ 3454400 w 8418285"/>
              <a:gd name="connsiteY13-112" fmla="*/ 87086 h 1175657"/>
              <a:gd name="connsiteX14-113" fmla="*/ 3556000 w 8418285"/>
              <a:gd name="connsiteY14-114" fmla="*/ 174172 h 1175657"/>
              <a:gd name="connsiteX15-115" fmla="*/ 3628571 w 8418285"/>
              <a:gd name="connsiteY15-116" fmla="*/ 232229 h 1175657"/>
              <a:gd name="connsiteX16-117" fmla="*/ 3831771 w 8418285"/>
              <a:gd name="connsiteY16-118" fmla="*/ 319315 h 1175657"/>
              <a:gd name="connsiteX17-119" fmla="*/ 4093028 w 8418285"/>
              <a:gd name="connsiteY17-120" fmla="*/ 304800 h 1175657"/>
              <a:gd name="connsiteX18-121" fmla="*/ 4412343 w 8418285"/>
              <a:gd name="connsiteY18-122" fmla="*/ 319315 h 1175657"/>
              <a:gd name="connsiteX19-123" fmla="*/ 4557485 w 8418285"/>
              <a:gd name="connsiteY19-124" fmla="*/ 348343 h 1175657"/>
              <a:gd name="connsiteX20-125" fmla="*/ 4644571 w 8418285"/>
              <a:gd name="connsiteY20-126" fmla="*/ 362857 h 1175657"/>
              <a:gd name="connsiteX21-127" fmla="*/ 4702628 w 8418285"/>
              <a:gd name="connsiteY21-128" fmla="*/ 377372 h 1175657"/>
              <a:gd name="connsiteX22-129" fmla="*/ 4978400 w 8418285"/>
              <a:gd name="connsiteY22-130" fmla="*/ 435429 h 1175657"/>
              <a:gd name="connsiteX23-131" fmla="*/ 5196114 w 8418285"/>
              <a:gd name="connsiteY23-132" fmla="*/ 449943 h 1175657"/>
              <a:gd name="connsiteX24-133" fmla="*/ 5442857 w 8418285"/>
              <a:gd name="connsiteY24-134" fmla="*/ 406400 h 1175657"/>
              <a:gd name="connsiteX25-135" fmla="*/ 5646057 w 8418285"/>
              <a:gd name="connsiteY25-136" fmla="*/ 478972 h 1175657"/>
              <a:gd name="connsiteX26-137" fmla="*/ 5718628 w 8418285"/>
              <a:gd name="connsiteY26-138" fmla="*/ 595086 h 1175657"/>
              <a:gd name="connsiteX27-139" fmla="*/ 5776685 w 8418285"/>
              <a:gd name="connsiteY27-140" fmla="*/ 624115 h 1175657"/>
              <a:gd name="connsiteX28-141" fmla="*/ 5820228 w 8418285"/>
              <a:gd name="connsiteY28-142" fmla="*/ 667657 h 1175657"/>
              <a:gd name="connsiteX29-143" fmla="*/ 5936343 w 8418285"/>
              <a:gd name="connsiteY29-144" fmla="*/ 682172 h 1175657"/>
              <a:gd name="connsiteX30-145" fmla="*/ 6168571 w 8418285"/>
              <a:gd name="connsiteY30-146" fmla="*/ 696686 h 1175657"/>
              <a:gd name="connsiteX31-147" fmla="*/ 6415314 w 8418285"/>
              <a:gd name="connsiteY31-148" fmla="*/ 682172 h 1175657"/>
              <a:gd name="connsiteX32-149" fmla="*/ 6662057 w 8418285"/>
              <a:gd name="connsiteY32-150" fmla="*/ 653143 h 1175657"/>
              <a:gd name="connsiteX33-151" fmla="*/ 7155543 w 8418285"/>
              <a:gd name="connsiteY33-152" fmla="*/ 754743 h 1175657"/>
              <a:gd name="connsiteX34-153" fmla="*/ 7242628 w 8418285"/>
              <a:gd name="connsiteY34-154" fmla="*/ 841829 h 1175657"/>
              <a:gd name="connsiteX35-155" fmla="*/ 7416800 w 8418285"/>
              <a:gd name="connsiteY35-156" fmla="*/ 899886 h 1175657"/>
              <a:gd name="connsiteX36-157" fmla="*/ 7852228 w 8418285"/>
              <a:gd name="connsiteY36-158" fmla="*/ 914400 h 1175657"/>
              <a:gd name="connsiteX37-159" fmla="*/ 8331200 w 8418285"/>
              <a:gd name="connsiteY37-160" fmla="*/ 1132115 h 1175657"/>
              <a:gd name="connsiteX38-161" fmla="*/ 8418285 w 8418285"/>
              <a:gd name="connsiteY38-162" fmla="*/ 1132115 h 1175657"/>
              <a:gd name="connsiteX39-163" fmla="*/ 14514 w 8418285"/>
              <a:gd name="connsiteY39-164" fmla="*/ 1175657 h 1175657"/>
              <a:gd name="connsiteX40-165" fmla="*/ 14514 w 8418285"/>
              <a:gd name="connsiteY40-166" fmla="*/ 159657 h 1175657"/>
              <a:gd name="connsiteX0-167" fmla="*/ 0 w 8418285"/>
              <a:gd name="connsiteY0-168" fmla="*/ 58057 h 1175657"/>
              <a:gd name="connsiteX1-169" fmla="*/ 914400 w 8418285"/>
              <a:gd name="connsiteY1-170" fmla="*/ 0 h 1175657"/>
              <a:gd name="connsiteX2-171" fmla="*/ 1161143 w 8418285"/>
              <a:gd name="connsiteY2-172" fmla="*/ 14515 h 1175657"/>
              <a:gd name="connsiteX3-173" fmla="*/ 1494971 w 8418285"/>
              <a:gd name="connsiteY3-174" fmla="*/ 58057 h 1175657"/>
              <a:gd name="connsiteX4-175" fmla="*/ 1640114 w 8418285"/>
              <a:gd name="connsiteY4-176" fmla="*/ 29029 h 1175657"/>
              <a:gd name="connsiteX5-177" fmla="*/ 1857828 w 8418285"/>
              <a:gd name="connsiteY5-178" fmla="*/ 29029 h 1175657"/>
              <a:gd name="connsiteX6-179" fmla="*/ 2002971 w 8418285"/>
              <a:gd name="connsiteY6-180" fmla="*/ 116115 h 1175657"/>
              <a:gd name="connsiteX7-181" fmla="*/ 2133600 w 8418285"/>
              <a:gd name="connsiteY7-182" fmla="*/ 188686 h 1175657"/>
              <a:gd name="connsiteX8-183" fmla="*/ 2322285 w 8418285"/>
              <a:gd name="connsiteY8-184" fmla="*/ 159657 h 1175657"/>
              <a:gd name="connsiteX9-185" fmla="*/ 2685143 w 8418285"/>
              <a:gd name="connsiteY9-186" fmla="*/ 87086 h 1175657"/>
              <a:gd name="connsiteX10-187" fmla="*/ 2946400 w 8418285"/>
              <a:gd name="connsiteY10-188" fmla="*/ 116115 h 1175657"/>
              <a:gd name="connsiteX11-189" fmla="*/ 3164114 w 8418285"/>
              <a:gd name="connsiteY11-190" fmla="*/ 87086 h 1175657"/>
              <a:gd name="connsiteX12-191" fmla="*/ 3454400 w 8418285"/>
              <a:gd name="connsiteY12-192" fmla="*/ 87086 h 1175657"/>
              <a:gd name="connsiteX13-193" fmla="*/ 3556000 w 8418285"/>
              <a:gd name="connsiteY13-194" fmla="*/ 174172 h 1175657"/>
              <a:gd name="connsiteX14-195" fmla="*/ 3628571 w 8418285"/>
              <a:gd name="connsiteY14-196" fmla="*/ 232229 h 1175657"/>
              <a:gd name="connsiteX15-197" fmla="*/ 3831771 w 8418285"/>
              <a:gd name="connsiteY15-198" fmla="*/ 319315 h 1175657"/>
              <a:gd name="connsiteX16-199" fmla="*/ 4093028 w 8418285"/>
              <a:gd name="connsiteY16-200" fmla="*/ 304800 h 1175657"/>
              <a:gd name="connsiteX17-201" fmla="*/ 4412343 w 8418285"/>
              <a:gd name="connsiteY17-202" fmla="*/ 319315 h 1175657"/>
              <a:gd name="connsiteX18-203" fmla="*/ 4557485 w 8418285"/>
              <a:gd name="connsiteY18-204" fmla="*/ 348343 h 1175657"/>
              <a:gd name="connsiteX19-205" fmla="*/ 4644571 w 8418285"/>
              <a:gd name="connsiteY19-206" fmla="*/ 362857 h 1175657"/>
              <a:gd name="connsiteX20-207" fmla="*/ 4702628 w 8418285"/>
              <a:gd name="connsiteY20-208" fmla="*/ 377372 h 1175657"/>
              <a:gd name="connsiteX21-209" fmla="*/ 4978400 w 8418285"/>
              <a:gd name="connsiteY21-210" fmla="*/ 435429 h 1175657"/>
              <a:gd name="connsiteX22-211" fmla="*/ 5196114 w 8418285"/>
              <a:gd name="connsiteY22-212" fmla="*/ 449943 h 1175657"/>
              <a:gd name="connsiteX23-213" fmla="*/ 5442857 w 8418285"/>
              <a:gd name="connsiteY23-214" fmla="*/ 406400 h 1175657"/>
              <a:gd name="connsiteX24-215" fmla="*/ 5646057 w 8418285"/>
              <a:gd name="connsiteY24-216" fmla="*/ 478972 h 1175657"/>
              <a:gd name="connsiteX25-217" fmla="*/ 5718628 w 8418285"/>
              <a:gd name="connsiteY25-218" fmla="*/ 595086 h 1175657"/>
              <a:gd name="connsiteX26-219" fmla="*/ 5776685 w 8418285"/>
              <a:gd name="connsiteY26-220" fmla="*/ 624115 h 1175657"/>
              <a:gd name="connsiteX27-221" fmla="*/ 5820228 w 8418285"/>
              <a:gd name="connsiteY27-222" fmla="*/ 667657 h 1175657"/>
              <a:gd name="connsiteX28-223" fmla="*/ 5936343 w 8418285"/>
              <a:gd name="connsiteY28-224" fmla="*/ 682172 h 1175657"/>
              <a:gd name="connsiteX29-225" fmla="*/ 6168571 w 8418285"/>
              <a:gd name="connsiteY29-226" fmla="*/ 696686 h 1175657"/>
              <a:gd name="connsiteX30-227" fmla="*/ 6415314 w 8418285"/>
              <a:gd name="connsiteY30-228" fmla="*/ 682172 h 1175657"/>
              <a:gd name="connsiteX31-229" fmla="*/ 6662057 w 8418285"/>
              <a:gd name="connsiteY31-230" fmla="*/ 653143 h 1175657"/>
              <a:gd name="connsiteX32-231" fmla="*/ 7155543 w 8418285"/>
              <a:gd name="connsiteY32-232" fmla="*/ 754743 h 1175657"/>
              <a:gd name="connsiteX33-233" fmla="*/ 7242628 w 8418285"/>
              <a:gd name="connsiteY33-234" fmla="*/ 841829 h 1175657"/>
              <a:gd name="connsiteX34-235" fmla="*/ 7416800 w 8418285"/>
              <a:gd name="connsiteY34-236" fmla="*/ 899886 h 1175657"/>
              <a:gd name="connsiteX35-237" fmla="*/ 7852228 w 8418285"/>
              <a:gd name="connsiteY35-238" fmla="*/ 914400 h 1175657"/>
              <a:gd name="connsiteX36-239" fmla="*/ 8331200 w 8418285"/>
              <a:gd name="connsiteY36-240" fmla="*/ 1132115 h 1175657"/>
              <a:gd name="connsiteX37-241" fmla="*/ 8418285 w 8418285"/>
              <a:gd name="connsiteY37-242" fmla="*/ 1132115 h 1175657"/>
              <a:gd name="connsiteX38-243" fmla="*/ 14514 w 8418285"/>
              <a:gd name="connsiteY38-244" fmla="*/ 1175657 h 1175657"/>
              <a:gd name="connsiteX39-245" fmla="*/ 14514 w 8418285"/>
              <a:gd name="connsiteY39-246" fmla="*/ 159657 h 1175657"/>
              <a:gd name="connsiteX0-247" fmla="*/ 0 w 8418285"/>
              <a:gd name="connsiteY0-248" fmla="*/ 58057 h 1175657"/>
              <a:gd name="connsiteX1-249" fmla="*/ 914400 w 8418285"/>
              <a:gd name="connsiteY1-250" fmla="*/ 0 h 1175657"/>
              <a:gd name="connsiteX2-251" fmla="*/ 1161143 w 8418285"/>
              <a:gd name="connsiteY2-252" fmla="*/ 14515 h 1175657"/>
              <a:gd name="connsiteX3-253" fmla="*/ 1494971 w 8418285"/>
              <a:gd name="connsiteY3-254" fmla="*/ 58057 h 1175657"/>
              <a:gd name="connsiteX4-255" fmla="*/ 1640114 w 8418285"/>
              <a:gd name="connsiteY4-256" fmla="*/ 29029 h 1175657"/>
              <a:gd name="connsiteX5-257" fmla="*/ 1857828 w 8418285"/>
              <a:gd name="connsiteY5-258" fmla="*/ 29029 h 1175657"/>
              <a:gd name="connsiteX6-259" fmla="*/ 2133600 w 8418285"/>
              <a:gd name="connsiteY6-260" fmla="*/ 188686 h 1175657"/>
              <a:gd name="connsiteX7-261" fmla="*/ 2322285 w 8418285"/>
              <a:gd name="connsiteY7-262" fmla="*/ 159657 h 1175657"/>
              <a:gd name="connsiteX8-263" fmla="*/ 2685143 w 8418285"/>
              <a:gd name="connsiteY8-264" fmla="*/ 87086 h 1175657"/>
              <a:gd name="connsiteX9-265" fmla="*/ 2946400 w 8418285"/>
              <a:gd name="connsiteY9-266" fmla="*/ 116115 h 1175657"/>
              <a:gd name="connsiteX10-267" fmla="*/ 3164114 w 8418285"/>
              <a:gd name="connsiteY10-268" fmla="*/ 87086 h 1175657"/>
              <a:gd name="connsiteX11-269" fmla="*/ 3454400 w 8418285"/>
              <a:gd name="connsiteY11-270" fmla="*/ 87086 h 1175657"/>
              <a:gd name="connsiteX12-271" fmla="*/ 3556000 w 8418285"/>
              <a:gd name="connsiteY12-272" fmla="*/ 174172 h 1175657"/>
              <a:gd name="connsiteX13-273" fmla="*/ 3628571 w 8418285"/>
              <a:gd name="connsiteY13-274" fmla="*/ 232229 h 1175657"/>
              <a:gd name="connsiteX14-275" fmla="*/ 3831771 w 8418285"/>
              <a:gd name="connsiteY14-276" fmla="*/ 319315 h 1175657"/>
              <a:gd name="connsiteX15-277" fmla="*/ 4093028 w 8418285"/>
              <a:gd name="connsiteY15-278" fmla="*/ 304800 h 1175657"/>
              <a:gd name="connsiteX16-279" fmla="*/ 4412343 w 8418285"/>
              <a:gd name="connsiteY16-280" fmla="*/ 319315 h 1175657"/>
              <a:gd name="connsiteX17-281" fmla="*/ 4557485 w 8418285"/>
              <a:gd name="connsiteY17-282" fmla="*/ 348343 h 1175657"/>
              <a:gd name="connsiteX18-283" fmla="*/ 4644571 w 8418285"/>
              <a:gd name="connsiteY18-284" fmla="*/ 362857 h 1175657"/>
              <a:gd name="connsiteX19-285" fmla="*/ 4702628 w 8418285"/>
              <a:gd name="connsiteY19-286" fmla="*/ 377372 h 1175657"/>
              <a:gd name="connsiteX20-287" fmla="*/ 4978400 w 8418285"/>
              <a:gd name="connsiteY20-288" fmla="*/ 435429 h 1175657"/>
              <a:gd name="connsiteX21-289" fmla="*/ 5196114 w 8418285"/>
              <a:gd name="connsiteY21-290" fmla="*/ 449943 h 1175657"/>
              <a:gd name="connsiteX22-291" fmla="*/ 5442857 w 8418285"/>
              <a:gd name="connsiteY22-292" fmla="*/ 406400 h 1175657"/>
              <a:gd name="connsiteX23-293" fmla="*/ 5646057 w 8418285"/>
              <a:gd name="connsiteY23-294" fmla="*/ 478972 h 1175657"/>
              <a:gd name="connsiteX24-295" fmla="*/ 5718628 w 8418285"/>
              <a:gd name="connsiteY24-296" fmla="*/ 595086 h 1175657"/>
              <a:gd name="connsiteX25-297" fmla="*/ 5776685 w 8418285"/>
              <a:gd name="connsiteY25-298" fmla="*/ 624115 h 1175657"/>
              <a:gd name="connsiteX26-299" fmla="*/ 5820228 w 8418285"/>
              <a:gd name="connsiteY26-300" fmla="*/ 667657 h 1175657"/>
              <a:gd name="connsiteX27-301" fmla="*/ 5936343 w 8418285"/>
              <a:gd name="connsiteY27-302" fmla="*/ 682172 h 1175657"/>
              <a:gd name="connsiteX28-303" fmla="*/ 6168571 w 8418285"/>
              <a:gd name="connsiteY28-304" fmla="*/ 696686 h 1175657"/>
              <a:gd name="connsiteX29-305" fmla="*/ 6415314 w 8418285"/>
              <a:gd name="connsiteY29-306" fmla="*/ 682172 h 1175657"/>
              <a:gd name="connsiteX30-307" fmla="*/ 6662057 w 8418285"/>
              <a:gd name="connsiteY30-308" fmla="*/ 653143 h 1175657"/>
              <a:gd name="connsiteX31-309" fmla="*/ 7155543 w 8418285"/>
              <a:gd name="connsiteY31-310" fmla="*/ 754743 h 1175657"/>
              <a:gd name="connsiteX32-311" fmla="*/ 7242628 w 8418285"/>
              <a:gd name="connsiteY32-312" fmla="*/ 841829 h 1175657"/>
              <a:gd name="connsiteX33-313" fmla="*/ 7416800 w 8418285"/>
              <a:gd name="connsiteY33-314" fmla="*/ 899886 h 1175657"/>
              <a:gd name="connsiteX34-315" fmla="*/ 7852228 w 8418285"/>
              <a:gd name="connsiteY34-316" fmla="*/ 914400 h 1175657"/>
              <a:gd name="connsiteX35-317" fmla="*/ 8331200 w 8418285"/>
              <a:gd name="connsiteY35-318" fmla="*/ 1132115 h 1175657"/>
              <a:gd name="connsiteX36-319" fmla="*/ 8418285 w 8418285"/>
              <a:gd name="connsiteY36-320" fmla="*/ 1132115 h 1175657"/>
              <a:gd name="connsiteX37-321" fmla="*/ 14514 w 8418285"/>
              <a:gd name="connsiteY37-322" fmla="*/ 1175657 h 1175657"/>
              <a:gd name="connsiteX38-323" fmla="*/ 14514 w 8418285"/>
              <a:gd name="connsiteY38-324" fmla="*/ 159657 h 1175657"/>
              <a:gd name="connsiteX0-325" fmla="*/ 0 w 8418285"/>
              <a:gd name="connsiteY0-326" fmla="*/ 58057 h 1175657"/>
              <a:gd name="connsiteX1-327" fmla="*/ 914400 w 8418285"/>
              <a:gd name="connsiteY1-328" fmla="*/ 0 h 1175657"/>
              <a:gd name="connsiteX2-329" fmla="*/ 1161143 w 8418285"/>
              <a:gd name="connsiteY2-330" fmla="*/ 14515 h 1175657"/>
              <a:gd name="connsiteX3-331" fmla="*/ 1494971 w 8418285"/>
              <a:gd name="connsiteY3-332" fmla="*/ 58057 h 1175657"/>
              <a:gd name="connsiteX4-333" fmla="*/ 1640114 w 8418285"/>
              <a:gd name="connsiteY4-334" fmla="*/ 29029 h 1175657"/>
              <a:gd name="connsiteX5-335" fmla="*/ 1857828 w 8418285"/>
              <a:gd name="connsiteY5-336" fmla="*/ 29029 h 1175657"/>
              <a:gd name="connsiteX6-337" fmla="*/ 2133600 w 8418285"/>
              <a:gd name="connsiteY6-338" fmla="*/ 188686 h 1175657"/>
              <a:gd name="connsiteX7-339" fmla="*/ 2685143 w 8418285"/>
              <a:gd name="connsiteY7-340" fmla="*/ 87086 h 1175657"/>
              <a:gd name="connsiteX8-341" fmla="*/ 2946400 w 8418285"/>
              <a:gd name="connsiteY8-342" fmla="*/ 116115 h 1175657"/>
              <a:gd name="connsiteX9-343" fmla="*/ 3164114 w 8418285"/>
              <a:gd name="connsiteY9-344" fmla="*/ 87086 h 1175657"/>
              <a:gd name="connsiteX10-345" fmla="*/ 3454400 w 8418285"/>
              <a:gd name="connsiteY10-346" fmla="*/ 87086 h 1175657"/>
              <a:gd name="connsiteX11-347" fmla="*/ 3556000 w 8418285"/>
              <a:gd name="connsiteY11-348" fmla="*/ 174172 h 1175657"/>
              <a:gd name="connsiteX12-349" fmla="*/ 3628571 w 8418285"/>
              <a:gd name="connsiteY12-350" fmla="*/ 232229 h 1175657"/>
              <a:gd name="connsiteX13-351" fmla="*/ 3831771 w 8418285"/>
              <a:gd name="connsiteY13-352" fmla="*/ 319315 h 1175657"/>
              <a:gd name="connsiteX14-353" fmla="*/ 4093028 w 8418285"/>
              <a:gd name="connsiteY14-354" fmla="*/ 304800 h 1175657"/>
              <a:gd name="connsiteX15-355" fmla="*/ 4412343 w 8418285"/>
              <a:gd name="connsiteY15-356" fmla="*/ 319315 h 1175657"/>
              <a:gd name="connsiteX16-357" fmla="*/ 4557485 w 8418285"/>
              <a:gd name="connsiteY16-358" fmla="*/ 348343 h 1175657"/>
              <a:gd name="connsiteX17-359" fmla="*/ 4644571 w 8418285"/>
              <a:gd name="connsiteY17-360" fmla="*/ 362857 h 1175657"/>
              <a:gd name="connsiteX18-361" fmla="*/ 4702628 w 8418285"/>
              <a:gd name="connsiteY18-362" fmla="*/ 377372 h 1175657"/>
              <a:gd name="connsiteX19-363" fmla="*/ 4978400 w 8418285"/>
              <a:gd name="connsiteY19-364" fmla="*/ 435429 h 1175657"/>
              <a:gd name="connsiteX20-365" fmla="*/ 5196114 w 8418285"/>
              <a:gd name="connsiteY20-366" fmla="*/ 449943 h 1175657"/>
              <a:gd name="connsiteX21-367" fmla="*/ 5442857 w 8418285"/>
              <a:gd name="connsiteY21-368" fmla="*/ 406400 h 1175657"/>
              <a:gd name="connsiteX22-369" fmla="*/ 5646057 w 8418285"/>
              <a:gd name="connsiteY22-370" fmla="*/ 478972 h 1175657"/>
              <a:gd name="connsiteX23-371" fmla="*/ 5718628 w 8418285"/>
              <a:gd name="connsiteY23-372" fmla="*/ 595086 h 1175657"/>
              <a:gd name="connsiteX24-373" fmla="*/ 5776685 w 8418285"/>
              <a:gd name="connsiteY24-374" fmla="*/ 624115 h 1175657"/>
              <a:gd name="connsiteX25-375" fmla="*/ 5820228 w 8418285"/>
              <a:gd name="connsiteY25-376" fmla="*/ 667657 h 1175657"/>
              <a:gd name="connsiteX26-377" fmla="*/ 5936343 w 8418285"/>
              <a:gd name="connsiteY26-378" fmla="*/ 682172 h 1175657"/>
              <a:gd name="connsiteX27-379" fmla="*/ 6168571 w 8418285"/>
              <a:gd name="connsiteY27-380" fmla="*/ 696686 h 1175657"/>
              <a:gd name="connsiteX28-381" fmla="*/ 6415314 w 8418285"/>
              <a:gd name="connsiteY28-382" fmla="*/ 682172 h 1175657"/>
              <a:gd name="connsiteX29-383" fmla="*/ 6662057 w 8418285"/>
              <a:gd name="connsiteY29-384" fmla="*/ 653143 h 1175657"/>
              <a:gd name="connsiteX30-385" fmla="*/ 7155543 w 8418285"/>
              <a:gd name="connsiteY30-386" fmla="*/ 754743 h 1175657"/>
              <a:gd name="connsiteX31-387" fmla="*/ 7242628 w 8418285"/>
              <a:gd name="connsiteY31-388" fmla="*/ 841829 h 1175657"/>
              <a:gd name="connsiteX32-389" fmla="*/ 7416800 w 8418285"/>
              <a:gd name="connsiteY32-390" fmla="*/ 899886 h 1175657"/>
              <a:gd name="connsiteX33-391" fmla="*/ 7852228 w 8418285"/>
              <a:gd name="connsiteY33-392" fmla="*/ 914400 h 1175657"/>
              <a:gd name="connsiteX34-393" fmla="*/ 8331200 w 8418285"/>
              <a:gd name="connsiteY34-394" fmla="*/ 1132115 h 1175657"/>
              <a:gd name="connsiteX35-395" fmla="*/ 8418285 w 8418285"/>
              <a:gd name="connsiteY35-396" fmla="*/ 1132115 h 1175657"/>
              <a:gd name="connsiteX36-397" fmla="*/ 14514 w 8418285"/>
              <a:gd name="connsiteY36-398" fmla="*/ 1175657 h 1175657"/>
              <a:gd name="connsiteX37-399" fmla="*/ 14514 w 8418285"/>
              <a:gd name="connsiteY37-400" fmla="*/ 159657 h 1175657"/>
              <a:gd name="connsiteX0-401" fmla="*/ 0 w 8418285"/>
              <a:gd name="connsiteY0-402" fmla="*/ 58057 h 1175657"/>
              <a:gd name="connsiteX1-403" fmla="*/ 914400 w 8418285"/>
              <a:gd name="connsiteY1-404" fmla="*/ 0 h 1175657"/>
              <a:gd name="connsiteX2-405" fmla="*/ 1161143 w 8418285"/>
              <a:gd name="connsiteY2-406" fmla="*/ 14515 h 1175657"/>
              <a:gd name="connsiteX3-407" fmla="*/ 1494971 w 8418285"/>
              <a:gd name="connsiteY3-408" fmla="*/ 58057 h 1175657"/>
              <a:gd name="connsiteX4-409" fmla="*/ 1640114 w 8418285"/>
              <a:gd name="connsiteY4-410" fmla="*/ 29029 h 1175657"/>
              <a:gd name="connsiteX5-411" fmla="*/ 1857828 w 8418285"/>
              <a:gd name="connsiteY5-412" fmla="*/ 29029 h 1175657"/>
              <a:gd name="connsiteX6-413" fmla="*/ 2133600 w 8418285"/>
              <a:gd name="connsiteY6-414" fmla="*/ 188686 h 1175657"/>
              <a:gd name="connsiteX7-415" fmla="*/ 2946400 w 8418285"/>
              <a:gd name="connsiteY7-416" fmla="*/ 116115 h 1175657"/>
              <a:gd name="connsiteX8-417" fmla="*/ 3164114 w 8418285"/>
              <a:gd name="connsiteY8-418" fmla="*/ 87086 h 1175657"/>
              <a:gd name="connsiteX9-419" fmla="*/ 3454400 w 8418285"/>
              <a:gd name="connsiteY9-420" fmla="*/ 87086 h 1175657"/>
              <a:gd name="connsiteX10-421" fmla="*/ 3556000 w 8418285"/>
              <a:gd name="connsiteY10-422" fmla="*/ 174172 h 1175657"/>
              <a:gd name="connsiteX11-423" fmla="*/ 3628571 w 8418285"/>
              <a:gd name="connsiteY11-424" fmla="*/ 232229 h 1175657"/>
              <a:gd name="connsiteX12-425" fmla="*/ 3831771 w 8418285"/>
              <a:gd name="connsiteY12-426" fmla="*/ 319315 h 1175657"/>
              <a:gd name="connsiteX13-427" fmla="*/ 4093028 w 8418285"/>
              <a:gd name="connsiteY13-428" fmla="*/ 304800 h 1175657"/>
              <a:gd name="connsiteX14-429" fmla="*/ 4412343 w 8418285"/>
              <a:gd name="connsiteY14-430" fmla="*/ 319315 h 1175657"/>
              <a:gd name="connsiteX15-431" fmla="*/ 4557485 w 8418285"/>
              <a:gd name="connsiteY15-432" fmla="*/ 348343 h 1175657"/>
              <a:gd name="connsiteX16-433" fmla="*/ 4644571 w 8418285"/>
              <a:gd name="connsiteY16-434" fmla="*/ 362857 h 1175657"/>
              <a:gd name="connsiteX17-435" fmla="*/ 4702628 w 8418285"/>
              <a:gd name="connsiteY17-436" fmla="*/ 377372 h 1175657"/>
              <a:gd name="connsiteX18-437" fmla="*/ 4978400 w 8418285"/>
              <a:gd name="connsiteY18-438" fmla="*/ 435429 h 1175657"/>
              <a:gd name="connsiteX19-439" fmla="*/ 5196114 w 8418285"/>
              <a:gd name="connsiteY19-440" fmla="*/ 449943 h 1175657"/>
              <a:gd name="connsiteX20-441" fmla="*/ 5442857 w 8418285"/>
              <a:gd name="connsiteY20-442" fmla="*/ 406400 h 1175657"/>
              <a:gd name="connsiteX21-443" fmla="*/ 5646057 w 8418285"/>
              <a:gd name="connsiteY21-444" fmla="*/ 478972 h 1175657"/>
              <a:gd name="connsiteX22-445" fmla="*/ 5718628 w 8418285"/>
              <a:gd name="connsiteY22-446" fmla="*/ 595086 h 1175657"/>
              <a:gd name="connsiteX23-447" fmla="*/ 5776685 w 8418285"/>
              <a:gd name="connsiteY23-448" fmla="*/ 624115 h 1175657"/>
              <a:gd name="connsiteX24-449" fmla="*/ 5820228 w 8418285"/>
              <a:gd name="connsiteY24-450" fmla="*/ 667657 h 1175657"/>
              <a:gd name="connsiteX25-451" fmla="*/ 5936343 w 8418285"/>
              <a:gd name="connsiteY25-452" fmla="*/ 682172 h 1175657"/>
              <a:gd name="connsiteX26-453" fmla="*/ 6168571 w 8418285"/>
              <a:gd name="connsiteY26-454" fmla="*/ 696686 h 1175657"/>
              <a:gd name="connsiteX27-455" fmla="*/ 6415314 w 8418285"/>
              <a:gd name="connsiteY27-456" fmla="*/ 682172 h 1175657"/>
              <a:gd name="connsiteX28-457" fmla="*/ 6662057 w 8418285"/>
              <a:gd name="connsiteY28-458" fmla="*/ 653143 h 1175657"/>
              <a:gd name="connsiteX29-459" fmla="*/ 7155543 w 8418285"/>
              <a:gd name="connsiteY29-460" fmla="*/ 754743 h 1175657"/>
              <a:gd name="connsiteX30-461" fmla="*/ 7242628 w 8418285"/>
              <a:gd name="connsiteY30-462" fmla="*/ 841829 h 1175657"/>
              <a:gd name="connsiteX31-463" fmla="*/ 7416800 w 8418285"/>
              <a:gd name="connsiteY31-464" fmla="*/ 899886 h 1175657"/>
              <a:gd name="connsiteX32-465" fmla="*/ 7852228 w 8418285"/>
              <a:gd name="connsiteY32-466" fmla="*/ 914400 h 1175657"/>
              <a:gd name="connsiteX33-467" fmla="*/ 8331200 w 8418285"/>
              <a:gd name="connsiteY33-468" fmla="*/ 1132115 h 1175657"/>
              <a:gd name="connsiteX34-469" fmla="*/ 8418285 w 8418285"/>
              <a:gd name="connsiteY34-470" fmla="*/ 1132115 h 1175657"/>
              <a:gd name="connsiteX35-471" fmla="*/ 14514 w 8418285"/>
              <a:gd name="connsiteY35-472" fmla="*/ 1175657 h 1175657"/>
              <a:gd name="connsiteX36-473" fmla="*/ 14514 w 8418285"/>
              <a:gd name="connsiteY36-474" fmla="*/ 159657 h 1175657"/>
              <a:gd name="connsiteX0-475" fmla="*/ 0 w 8418285"/>
              <a:gd name="connsiteY0-476" fmla="*/ 58057 h 1175657"/>
              <a:gd name="connsiteX1-477" fmla="*/ 914400 w 8418285"/>
              <a:gd name="connsiteY1-478" fmla="*/ 0 h 1175657"/>
              <a:gd name="connsiteX2-479" fmla="*/ 1161143 w 8418285"/>
              <a:gd name="connsiteY2-480" fmla="*/ 14515 h 1175657"/>
              <a:gd name="connsiteX3-481" fmla="*/ 1494971 w 8418285"/>
              <a:gd name="connsiteY3-482" fmla="*/ 58057 h 1175657"/>
              <a:gd name="connsiteX4-483" fmla="*/ 1640114 w 8418285"/>
              <a:gd name="connsiteY4-484" fmla="*/ 29029 h 1175657"/>
              <a:gd name="connsiteX5-485" fmla="*/ 1857828 w 8418285"/>
              <a:gd name="connsiteY5-486" fmla="*/ 29029 h 1175657"/>
              <a:gd name="connsiteX6-487" fmla="*/ 2133600 w 8418285"/>
              <a:gd name="connsiteY6-488" fmla="*/ 188686 h 1175657"/>
              <a:gd name="connsiteX7-489" fmla="*/ 2946400 w 8418285"/>
              <a:gd name="connsiteY7-490" fmla="*/ 116115 h 1175657"/>
              <a:gd name="connsiteX8-491" fmla="*/ 3164114 w 8418285"/>
              <a:gd name="connsiteY8-492" fmla="*/ 87086 h 1175657"/>
              <a:gd name="connsiteX9-493" fmla="*/ 3454400 w 8418285"/>
              <a:gd name="connsiteY9-494" fmla="*/ 87086 h 1175657"/>
              <a:gd name="connsiteX10-495" fmla="*/ 3628571 w 8418285"/>
              <a:gd name="connsiteY10-496" fmla="*/ 232229 h 1175657"/>
              <a:gd name="connsiteX11-497" fmla="*/ 3831771 w 8418285"/>
              <a:gd name="connsiteY11-498" fmla="*/ 319315 h 1175657"/>
              <a:gd name="connsiteX12-499" fmla="*/ 4093028 w 8418285"/>
              <a:gd name="connsiteY12-500" fmla="*/ 304800 h 1175657"/>
              <a:gd name="connsiteX13-501" fmla="*/ 4412343 w 8418285"/>
              <a:gd name="connsiteY13-502" fmla="*/ 319315 h 1175657"/>
              <a:gd name="connsiteX14-503" fmla="*/ 4557485 w 8418285"/>
              <a:gd name="connsiteY14-504" fmla="*/ 348343 h 1175657"/>
              <a:gd name="connsiteX15-505" fmla="*/ 4644571 w 8418285"/>
              <a:gd name="connsiteY15-506" fmla="*/ 362857 h 1175657"/>
              <a:gd name="connsiteX16-507" fmla="*/ 4702628 w 8418285"/>
              <a:gd name="connsiteY16-508" fmla="*/ 377372 h 1175657"/>
              <a:gd name="connsiteX17-509" fmla="*/ 4978400 w 8418285"/>
              <a:gd name="connsiteY17-510" fmla="*/ 435429 h 1175657"/>
              <a:gd name="connsiteX18-511" fmla="*/ 5196114 w 8418285"/>
              <a:gd name="connsiteY18-512" fmla="*/ 449943 h 1175657"/>
              <a:gd name="connsiteX19-513" fmla="*/ 5442857 w 8418285"/>
              <a:gd name="connsiteY19-514" fmla="*/ 406400 h 1175657"/>
              <a:gd name="connsiteX20-515" fmla="*/ 5646057 w 8418285"/>
              <a:gd name="connsiteY20-516" fmla="*/ 478972 h 1175657"/>
              <a:gd name="connsiteX21-517" fmla="*/ 5718628 w 8418285"/>
              <a:gd name="connsiteY21-518" fmla="*/ 595086 h 1175657"/>
              <a:gd name="connsiteX22-519" fmla="*/ 5776685 w 8418285"/>
              <a:gd name="connsiteY22-520" fmla="*/ 624115 h 1175657"/>
              <a:gd name="connsiteX23-521" fmla="*/ 5820228 w 8418285"/>
              <a:gd name="connsiteY23-522" fmla="*/ 667657 h 1175657"/>
              <a:gd name="connsiteX24-523" fmla="*/ 5936343 w 8418285"/>
              <a:gd name="connsiteY24-524" fmla="*/ 682172 h 1175657"/>
              <a:gd name="connsiteX25-525" fmla="*/ 6168571 w 8418285"/>
              <a:gd name="connsiteY25-526" fmla="*/ 696686 h 1175657"/>
              <a:gd name="connsiteX26-527" fmla="*/ 6415314 w 8418285"/>
              <a:gd name="connsiteY26-528" fmla="*/ 682172 h 1175657"/>
              <a:gd name="connsiteX27-529" fmla="*/ 6662057 w 8418285"/>
              <a:gd name="connsiteY27-530" fmla="*/ 653143 h 1175657"/>
              <a:gd name="connsiteX28-531" fmla="*/ 7155543 w 8418285"/>
              <a:gd name="connsiteY28-532" fmla="*/ 754743 h 1175657"/>
              <a:gd name="connsiteX29-533" fmla="*/ 7242628 w 8418285"/>
              <a:gd name="connsiteY29-534" fmla="*/ 841829 h 1175657"/>
              <a:gd name="connsiteX30-535" fmla="*/ 7416800 w 8418285"/>
              <a:gd name="connsiteY30-536" fmla="*/ 899886 h 1175657"/>
              <a:gd name="connsiteX31-537" fmla="*/ 7852228 w 8418285"/>
              <a:gd name="connsiteY31-538" fmla="*/ 914400 h 1175657"/>
              <a:gd name="connsiteX32-539" fmla="*/ 8331200 w 8418285"/>
              <a:gd name="connsiteY32-540" fmla="*/ 1132115 h 1175657"/>
              <a:gd name="connsiteX33-541" fmla="*/ 8418285 w 8418285"/>
              <a:gd name="connsiteY33-542" fmla="*/ 1132115 h 1175657"/>
              <a:gd name="connsiteX34-543" fmla="*/ 14514 w 8418285"/>
              <a:gd name="connsiteY34-544" fmla="*/ 1175657 h 1175657"/>
              <a:gd name="connsiteX35-545" fmla="*/ 14514 w 8418285"/>
              <a:gd name="connsiteY35-546" fmla="*/ 159657 h 1175657"/>
              <a:gd name="connsiteX0-547" fmla="*/ 0 w 8418285"/>
              <a:gd name="connsiteY0-548" fmla="*/ 58057 h 1175657"/>
              <a:gd name="connsiteX1-549" fmla="*/ 914400 w 8418285"/>
              <a:gd name="connsiteY1-550" fmla="*/ 0 h 1175657"/>
              <a:gd name="connsiteX2-551" fmla="*/ 1161143 w 8418285"/>
              <a:gd name="connsiteY2-552" fmla="*/ 14515 h 1175657"/>
              <a:gd name="connsiteX3-553" fmla="*/ 1494971 w 8418285"/>
              <a:gd name="connsiteY3-554" fmla="*/ 58057 h 1175657"/>
              <a:gd name="connsiteX4-555" fmla="*/ 1640114 w 8418285"/>
              <a:gd name="connsiteY4-556" fmla="*/ 29029 h 1175657"/>
              <a:gd name="connsiteX5-557" fmla="*/ 1857828 w 8418285"/>
              <a:gd name="connsiteY5-558" fmla="*/ 29029 h 1175657"/>
              <a:gd name="connsiteX6-559" fmla="*/ 2133600 w 8418285"/>
              <a:gd name="connsiteY6-560" fmla="*/ 188686 h 1175657"/>
              <a:gd name="connsiteX7-561" fmla="*/ 2946400 w 8418285"/>
              <a:gd name="connsiteY7-562" fmla="*/ 116115 h 1175657"/>
              <a:gd name="connsiteX8-563" fmla="*/ 3164114 w 8418285"/>
              <a:gd name="connsiteY8-564" fmla="*/ 87086 h 1175657"/>
              <a:gd name="connsiteX9-565" fmla="*/ 3454400 w 8418285"/>
              <a:gd name="connsiteY9-566" fmla="*/ 87086 h 1175657"/>
              <a:gd name="connsiteX10-567" fmla="*/ 3628571 w 8418285"/>
              <a:gd name="connsiteY10-568" fmla="*/ 232229 h 1175657"/>
              <a:gd name="connsiteX11-569" fmla="*/ 4093028 w 8418285"/>
              <a:gd name="connsiteY11-570" fmla="*/ 304800 h 1175657"/>
              <a:gd name="connsiteX12-571" fmla="*/ 4412343 w 8418285"/>
              <a:gd name="connsiteY12-572" fmla="*/ 319315 h 1175657"/>
              <a:gd name="connsiteX13-573" fmla="*/ 4557485 w 8418285"/>
              <a:gd name="connsiteY13-574" fmla="*/ 348343 h 1175657"/>
              <a:gd name="connsiteX14-575" fmla="*/ 4644571 w 8418285"/>
              <a:gd name="connsiteY14-576" fmla="*/ 362857 h 1175657"/>
              <a:gd name="connsiteX15-577" fmla="*/ 4702628 w 8418285"/>
              <a:gd name="connsiteY15-578" fmla="*/ 377372 h 1175657"/>
              <a:gd name="connsiteX16-579" fmla="*/ 4978400 w 8418285"/>
              <a:gd name="connsiteY16-580" fmla="*/ 435429 h 1175657"/>
              <a:gd name="connsiteX17-581" fmla="*/ 5196114 w 8418285"/>
              <a:gd name="connsiteY17-582" fmla="*/ 449943 h 1175657"/>
              <a:gd name="connsiteX18-583" fmla="*/ 5442857 w 8418285"/>
              <a:gd name="connsiteY18-584" fmla="*/ 406400 h 1175657"/>
              <a:gd name="connsiteX19-585" fmla="*/ 5646057 w 8418285"/>
              <a:gd name="connsiteY19-586" fmla="*/ 478972 h 1175657"/>
              <a:gd name="connsiteX20-587" fmla="*/ 5718628 w 8418285"/>
              <a:gd name="connsiteY20-588" fmla="*/ 595086 h 1175657"/>
              <a:gd name="connsiteX21-589" fmla="*/ 5776685 w 8418285"/>
              <a:gd name="connsiteY21-590" fmla="*/ 624115 h 1175657"/>
              <a:gd name="connsiteX22-591" fmla="*/ 5820228 w 8418285"/>
              <a:gd name="connsiteY22-592" fmla="*/ 667657 h 1175657"/>
              <a:gd name="connsiteX23-593" fmla="*/ 5936343 w 8418285"/>
              <a:gd name="connsiteY23-594" fmla="*/ 682172 h 1175657"/>
              <a:gd name="connsiteX24-595" fmla="*/ 6168571 w 8418285"/>
              <a:gd name="connsiteY24-596" fmla="*/ 696686 h 1175657"/>
              <a:gd name="connsiteX25-597" fmla="*/ 6415314 w 8418285"/>
              <a:gd name="connsiteY25-598" fmla="*/ 682172 h 1175657"/>
              <a:gd name="connsiteX26-599" fmla="*/ 6662057 w 8418285"/>
              <a:gd name="connsiteY26-600" fmla="*/ 653143 h 1175657"/>
              <a:gd name="connsiteX27-601" fmla="*/ 7155543 w 8418285"/>
              <a:gd name="connsiteY27-602" fmla="*/ 754743 h 1175657"/>
              <a:gd name="connsiteX28-603" fmla="*/ 7242628 w 8418285"/>
              <a:gd name="connsiteY28-604" fmla="*/ 841829 h 1175657"/>
              <a:gd name="connsiteX29-605" fmla="*/ 7416800 w 8418285"/>
              <a:gd name="connsiteY29-606" fmla="*/ 899886 h 1175657"/>
              <a:gd name="connsiteX30-607" fmla="*/ 7852228 w 8418285"/>
              <a:gd name="connsiteY30-608" fmla="*/ 914400 h 1175657"/>
              <a:gd name="connsiteX31-609" fmla="*/ 8331200 w 8418285"/>
              <a:gd name="connsiteY31-610" fmla="*/ 1132115 h 1175657"/>
              <a:gd name="connsiteX32-611" fmla="*/ 8418285 w 8418285"/>
              <a:gd name="connsiteY32-612" fmla="*/ 1132115 h 1175657"/>
              <a:gd name="connsiteX33-613" fmla="*/ 14514 w 8418285"/>
              <a:gd name="connsiteY33-614" fmla="*/ 1175657 h 1175657"/>
              <a:gd name="connsiteX34-615" fmla="*/ 14514 w 8418285"/>
              <a:gd name="connsiteY34-616" fmla="*/ 159657 h 1175657"/>
              <a:gd name="connsiteX0-617" fmla="*/ 0 w 8418285"/>
              <a:gd name="connsiteY0-618" fmla="*/ 58057 h 1175657"/>
              <a:gd name="connsiteX1-619" fmla="*/ 914400 w 8418285"/>
              <a:gd name="connsiteY1-620" fmla="*/ 0 h 1175657"/>
              <a:gd name="connsiteX2-621" fmla="*/ 1161143 w 8418285"/>
              <a:gd name="connsiteY2-622" fmla="*/ 14515 h 1175657"/>
              <a:gd name="connsiteX3-623" fmla="*/ 1494971 w 8418285"/>
              <a:gd name="connsiteY3-624" fmla="*/ 58057 h 1175657"/>
              <a:gd name="connsiteX4-625" fmla="*/ 1640114 w 8418285"/>
              <a:gd name="connsiteY4-626" fmla="*/ 29029 h 1175657"/>
              <a:gd name="connsiteX5-627" fmla="*/ 1857828 w 8418285"/>
              <a:gd name="connsiteY5-628" fmla="*/ 29029 h 1175657"/>
              <a:gd name="connsiteX6-629" fmla="*/ 2133600 w 8418285"/>
              <a:gd name="connsiteY6-630" fmla="*/ 188686 h 1175657"/>
              <a:gd name="connsiteX7-631" fmla="*/ 2946400 w 8418285"/>
              <a:gd name="connsiteY7-632" fmla="*/ 116115 h 1175657"/>
              <a:gd name="connsiteX8-633" fmla="*/ 3164114 w 8418285"/>
              <a:gd name="connsiteY8-634" fmla="*/ 87086 h 1175657"/>
              <a:gd name="connsiteX9-635" fmla="*/ 3454400 w 8418285"/>
              <a:gd name="connsiteY9-636" fmla="*/ 87086 h 1175657"/>
              <a:gd name="connsiteX10-637" fmla="*/ 3628571 w 8418285"/>
              <a:gd name="connsiteY10-638" fmla="*/ 232229 h 1175657"/>
              <a:gd name="connsiteX11-639" fmla="*/ 4093028 w 8418285"/>
              <a:gd name="connsiteY11-640" fmla="*/ 304800 h 1175657"/>
              <a:gd name="connsiteX12-641" fmla="*/ 4412343 w 8418285"/>
              <a:gd name="connsiteY12-642" fmla="*/ 319315 h 1175657"/>
              <a:gd name="connsiteX13-643" fmla="*/ 4644571 w 8418285"/>
              <a:gd name="connsiteY13-644" fmla="*/ 362857 h 1175657"/>
              <a:gd name="connsiteX14-645" fmla="*/ 4702628 w 8418285"/>
              <a:gd name="connsiteY14-646" fmla="*/ 377372 h 1175657"/>
              <a:gd name="connsiteX15-647" fmla="*/ 4978400 w 8418285"/>
              <a:gd name="connsiteY15-648" fmla="*/ 435429 h 1175657"/>
              <a:gd name="connsiteX16-649" fmla="*/ 5196114 w 8418285"/>
              <a:gd name="connsiteY16-650" fmla="*/ 449943 h 1175657"/>
              <a:gd name="connsiteX17-651" fmla="*/ 5442857 w 8418285"/>
              <a:gd name="connsiteY17-652" fmla="*/ 406400 h 1175657"/>
              <a:gd name="connsiteX18-653" fmla="*/ 5646057 w 8418285"/>
              <a:gd name="connsiteY18-654" fmla="*/ 478972 h 1175657"/>
              <a:gd name="connsiteX19-655" fmla="*/ 5718628 w 8418285"/>
              <a:gd name="connsiteY19-656" fmla="*/ 595086 h 1175657"/>
              <a:gd name="connsiteX20-657" fmla="*/ 5776685 w 8418285"/>
              <a:gd name="connsiteY20-658" fmla="*/ 624115 h 1175657"/>
              <a:gd name="connsiteX21-659" fmla="*/ 5820228 w 8418285"/>
              <a:gd name="connsiteY21-660" fmla="*/ 667657 h 1175657"/>
              <a:gd name="connsiteX22-661" fmla="*/ 5936343 w 8418285"/>
              <a:gd name="connsiteY22-662" fmla="*/ 682172 h 1175657"/>
              <a:gd name="connsiteX23-663" fmla="*/ 6168571 w 8418285"/>
              <a:gd name="connsiteY23-664" fmla="*/ 696686 h 1175657"/>
              <a:gd name="connsiteX24-665" fmla="*/ 6415314 w 8418285"/>
              <a:gd name="connsiteY24-666" fmla="*/ 682172 h 1175657"/>
              <a:gd name="connsiteX25-667" fmla="*/ 6662057 w 8418285"/>
              <a:gd name="connsiteY25-668" fmla="*/ 653143 h 1175657"/>
              <a:gd name="connsiteX26-669" fmla="*/ 7155543 w 8418285"/>
              <a:gd name="connsiteY26-670" fmla="*/ 754743 h 1175657"/>
              <a:gd name="connsiteX27-671" fmla="*/ 7242628 w 8418285"/>
              <a:gd name="connsiteY27-672" fmla="*/ 841829 h 1175657"/>
              <a:gd name="connsiteX28-673" fmla="*/ 7416800 w 8418285"/>
              <a:gd name="connsiteY28-674" fmla="*/ 899886 h 1175657"/>
              <a:gd name="connsiteX29-675" fmla="*/ 7852228 w 8418285"/>
              <a:gd name="connsiteY29-676" fmla="*/ 914400 h 1175657"/>
              <a:gd name="connsiteX30-677" fmla="*/ 8331200 w 8418285"/>
              <a:gd name="connsiteY30-678" fmla="*/ 1132115 h 1175657"/>
              <a:gd name="connsiteX31-679" fmla="*/ 8418285 w 8418285"/>
              <a:gd name="connsiteY31-680" fmla="*/ 1132115 h 1175657"/>
              <a:gd name="connsiteX32-681" fmla="*/ 14514 w 8418285"/>
              <a:gd name="connsiteY32-682" fmla="*/ 1175657 h 1175657"/>
              <a:gd name="connsiteX33-683" fmla="*/ 14514 w 8418285"/>
              <a:gd name="connsiteY33-684" fmla="*/ 159657 h 1175657"/>
              <a:gd name="connsiteX0-685" fmla="*/ 0 w 8418285"/>
              <a:gd name="connsiteY0-686" fmla="*/ 58057 h 1175657"/>
              <a:gd name="connsiteX1-687" fmla="*/ 914400 w 8418285"/>
              <a:gd name="connsiteY1-688" fmla="*/ 0 h 1175657"/>
              <a:gd name="connsiteX2-689" fmla="*/ 1161143 w 8418285"/>
              <a:gd name="connsiteY2-690" fmla="*/ 14515 h 1175657"/>
              <a:gd name="connsiteX3-691" fmla="*/ 1494971 w 8418285"/>
              <a:gd name="connsiteY3-692" fmla="*/ 58057 h 1175657"/>
              <a:gd name="connsiteX4-693" fmla="*/ 1640114 w 8418285"/>
              <a:gd name="connsiteY4-694" fmla="*/ 29029 h 1175657"/>
              <a:gd name="connsiteX5-695" fmla="*/ 1857828 w 8418285"/>
              <a:gd name="connsiteY5-696" fmla="*/ 29029 h 1175657"/>
              <a:gd name="connsiteX6-697" fmla="*/ 2133600 w 8418285"/>
              <a:gd name="connsiteY6-698" fmla="*/ 188686 h 1175657"/>
              <a:gd name="connsiteX7-699" fmla="*/ 2946400 w 8418285"/>
              <a:gd name="connsiteY7-700" fmla="*/ 116115 h 1175657"/>
              <a:gd name="connsiteX8-701" fmla="*/ 3164114 w 8418285"/>
              <a:gd name="connsiteY8-702" fmla="*/ 87086 h 1175657"/>
              <a:gd name="connsiteX9-703" fmla="*/ 3454400 w 8418285"/>
              <a:gd name="connsiteY9-704" fmla="*/ 87086 h 1175657"/>
              <a:gd name="connsiteX10-705" fmla="*/ 3628571 w 8418285"/>
              <a:gd name="connsiteY10-706" fmla="*/ 232229 h 1175657"/>
              <a:gd name="connsiteX11-707" fmla="*/ 4093028 w 8418285"/>
              <a:gd name="connsiteY11-708" fmla="*/ 304800 h 1175657"/>
              <a:gd name="connsiteX12-709" fmla="*/ 4412343 w 8418285"/>
              <a:gd name="connsiteY12-710" fmla="*/ 319315 h 1175657"/>
              <a:gd name="connsiteX13-711" fmla="*/ 4644571 w 8418285"/>
              <a:gd name="connsiteY13-712" fmla="*/ 362857 h 1175657"/>
              <a:gd name="connsiteX14-713" fmla="*/ 4702628 w 8418285"/>
              <a:gd name="connsiteY14-714" fmla="*/ 377372 h 1175657"/>
              <a:gd name="connsiteX15-715" fmla="*/ 5196114 w 8418285"/>
              <a:gd name="connsiteY15-716" fmla="*/ 449943 h 1175657"/>
              <a:gd name="connsiteX16-717" fmla="*/ 5442857 w 8418285"/>
              <a:gd name="connsiteY16-718" fmla="*/ 406400 h 1175657"/>
              <a:gd name="connsiteX17-719" fmla="*/ 5646057 w 8418285"/>
              <a:gd name="connsiteY17-720" fmla="*/ 478972 h 1175657"/>
              <a:gd name="connsiteX18-721" fmla="*/ 5718628 w 8418285"/>
              <a:gd name="connsiteY18-722" fmla="*/ 595086 h 1175657"/>
              <a:gd name="connsiteX19-723" fmla="*/ 5776685 w 8418285"/>
              <a:gd name="connsiteY19-724" fmla="*/ 624115 h 1175657"/>
              <a:gd name="connsiteX20-725" fmla="*/ 5820228 w 8418285"/>
              <a:gd name="connsiteY20-726" fmla="*/ 667657 h 1175657"/>
              <a:gd name="connsiteX21-727" fmla="*/ 5936343 w 8418285"/>
              <a:gd name="connsiteY21-728" fmla="*/ 682172 h 1175657"/>
              <a:gd name="connsiteX22-729" fmla="*/ 6168571 w 8418285"/>
              <a:gd name="connsiteY22-730" fmla="*/ 696686 h 1175657"/>
              <a:gd name="connsiteX23-731" fmla="*/ 6415314 w 8418285"/>
              <a:gd name="connsiteY23-732" fmla="*/ 682172 h 1175657"/>
              <a:gd name="connsiteX24-733" fmla="*/ 6662057 w 8418285"/>
              <a:gd name="connsiteY24-734" fmla="*/ 653143 h 1175657"/>
              <a:gd name="connsiteX25-735" fmla="*/ 7155543 w 8418285"/>
              <a:gd name="connsiteY25-736" fmla="*/ 754743 h 1175657"/>
              <a:gd name="connsiteX26-737" fmla="*/ 7242628 w 8418285"/>
              <a:gd name="connsiteY26-738" fmla="*/ 841829 h 1175657"/>
              <a:gd name="connsiteX27-739" fmla="*/ 7416800 w 8418285"/>
              <a:gd name="connsiteY27-740" fmla="*/ 899886 h 1175657"/>
              <a:gd name="connsiteX28-741" fmla="*/ 7852228 w 8418285"/>
              <a:gd name="connsiteY28-742" fmla="*/ 914400 h 1175657"/>
              <a:gd name="connsiteX29-743" fmla="*/ 8331200 w 8418285"/>
              <a:gd name="connsiteY29-744" fmla="*/ 1132115 h 1175657"/>
              <a:gd name="connsiteX30-745" fmla="*/ 8418285 w 8418285"/>
              <a:gd name="connsiteY30-746" fmla="*/ 1132115 h 1175657"/>
              <a:gd name="connsiteX31-747" fmla="*/ 14514 w 8418285"/>
              <a:gd name="connsiteY31-748" fmla="*/ 1175657 h 1175657"/>
              <a:gd name="connsiteX32-749" fmla="*/ 14514 w 8418285"/>
              <a:gd name="connsiteY32-750" fmla="*/ 159657 h 1175657"/>
              <a:gd name="connsiteX0-751" fmla="*/ 0 w 8418285"/>
              <a:gd name="connsiteY0-752" fmla="*/ 58057 h 1175657"/>
              <a:gd name="connsiteX1-753" fmla="*/ 914400 w 8418285"/>
              <a:gd name="connsiteY1-754" fmla="*/ 0 h 1175657"/>
              <a:gd name="connsiteX2-755" fmla="*/ 1161143 w 8418285"/>
              <a:gd name="connsiteY2-756" fmla="*/ 14515 h 1175657"/>
              <a:gd name="connsiteX3-757" fmla="*/ 1494971 w 8418285"/>
              <a:gd name="connsiteY3-758" fmla="*/ 58057 h 1175657"/>
              <a:gd name="connsiteX4-759" fmla="*/ 1640114 w 8418285"/>
              <a:gd name="connsiteY4-760" fmla="*/ 29029 h 1175657"/>
              <a:gd name="connsiteX5-761" fmla="*/ 1857828 w 8418285"/>
              <a:gd name="connsiteY5-762" fmla="*/ 29029 h 1175657"/>
              <a:gd name="connsiteX6-763" fmla="*/ 2133600 w 8418285"/>
              <a:gd name="connsiteY6-764" fmla="*/ 188686 h 1175657"/>
              <a:gd name="connsiteX7-765" fmla="*/ 2946400 w 8418285"/>
              <a:gd name="connsiteY7-766" fmla="*/ 116115 h 1175657"/>
              <a:gd name="connsiteX8-767" fmla="*/ 3164114 w 8418285"/>
              <a:gd name="connsiteY8-768" fmla="*/ 87086 h 1175657"/>
              <a:gd name="connsiteX9-769" fmla="*/ 3454400 w 8418285"/>
              <a:gd name="connsiteY9-770" fmla="*/ 87086 h 1175657"/>
              <a:gd name="connsiteX10-771" fmla="*/ 3628571 w 8418285"/>
              <a:gd name="connsiteY10-772" fmla="*/ 232229 h 1175657"/>
              <a:gd name="connsiteX11-773" fmla="*/ 4093028 w 8418285"/>
              <a:gd name="connsiteY11-774" fmla="*/ 304800 h 1175657"/>
              <a:gd name="connsiteX12-775" fmla="*/ 4412343 w 8418285"/>
              <a:gd name="connsiteY12-776" fmla="*/ 319315 h 1175657"/>
              <a:gd name="connsiteX13-777" fmla="*/ 4644571 w 8418285"/>
              <a:gd name="connsiteY13-778" fmla="*/ 362857 h 1175657"/>
              <a:gd name="connsiteX14-779" fmla="*/ 4702628 w 8418285"/>
              <a:gd name="connsiteY14-780" fmla="*/ 377372 h 1175657"/>
              <a:gd name="connsiteX15-781" fmla="*/ 5196114 w 8418285"/>
              <a:gd name="connsiteY15-782" fmla="*/ 449943 h 1175657"/>
              <a:gd name="connsiteX16-783" fmla="*/ 5442857 w 8418285"/>
              <a:gd name="connsiteY16-784" fmla="*/ 406400 h 1175657"/>
              <a:gd name="connsiteX17-785" fmla="*/ 5646057 w 8418285"/>
              <a:gd name="connsiteY17-786" fmla="*/ 478972 h 1175657"/>
              <a:gd name="connsiteX18-787" fmla="*/ 5776685 w 8418285"/>
              <a:gd name="connsiteY18-788" fmla="*/ 624115 h 1175657"/>
              <a:gd name="connsiteX19-789" fmla="*/ 5820228 w 8418285"/>
              <a:gd name="connsiteY19-790" fmla="*/ 667657 h 1175657"/>
              <a:gd name="connsiteX20-791" fmla="*/ 5936343 w 8418285"/>
              <a:gd name="connsiteY20-792" fmla="*/ 682172 h 1175657"/>
              <a:gd name="connsiteX21-793" fmla="*/ 6168571 w 8418285"/>
              <a:gd name="connsiteY21-794" fmla="*/ 696686 h 1175657"/>
              <a:gd name="connsiteX22-795" fmla="*/ 6415314 w 8418285"/>
              <a:gd name="connsiteY22-796" fmla="*/ 682172 h 1175657"/>
              <a:gd name="connsiteX23-797" fmla="*/ 6662057 w 8418285"/>
              <a:gd name="connsiteY23-798" fmla="*/ 653143 h 1175657"/>
              <a:gd name="connsiteX24-799" fmla="*/ 7155543 w 8418285"/>
              <a:gd name="connsiteY24-800" fmla="*/ 754743 h 1175657"/>
              <a:gd name="connsiteX25-801" fmla="*/ 7242628 w 8418285"/>
              <a:gd name="connsiteY25-802" fmla="*/ 841829 h 1175657"/>
              <a:gd name="connsiteX26-803" fmla="*/ 7416800 w 8418285"/>
              <a:gd name="connsiteY26-804" fmla="*/ 899886 h 1175657"/>
              <a:gd name="connsiteX27-805" fmla="*/ 7852228 w 8418285"/>
              <a:gd name="connsiteY27-806" fmla="*/ 914400 h 1175657"/>
              <a:gd name="connsiteX28-807" fmla="*/ 8331200 w 8418285"/>
              <a:gd name="connsiteY28-808" fmla="*/ 1132115 h 1175657"/>
              <a:gd name="connsiteX29-809" fmla="*/ 8418285 w 8418285"/>
              <a:gd name="connsiteY29-810" fmla="*/ 1132115 h 1175657"/>
              <a:gd name="connsiteX30-811" fmla="*/ 14514 w 8418285"/>
              <a:gd name="connsiteY30-812" fmla="*/ 1175657 h 1175657"/>
              <a:gd name="connsiteX31-813" fmla="*/ 14514 w 8418285"/>
              <a:gd name="connsiteY31-814" fmla="*/ 159657 h 1175657"/>
              <a:gd name="connsiteX0-815" fmla="*/ 0 w 8418285"/>
              <a:gd name="connsiteY0-816" fmla="*/ 58057 h 1175657"/>
              <a:gd name="connsiteX1-817" fmla="*/ 914400 w 8418285"/>
              <a:gd name="connsiteY1-818" fmla="*/ 0 h 1175657"/>
              <a:gd name="connsiteX2-819" fmla="*/ 1161143 w 8418285"/>
              <a:gd name="connsiteY2-820" fmla="*/ 14515 h 1175657"/>
              <a:gd name="connsiteX3-821" fmla="*/ 1494971 w 8418285"/>
              <a:gd name="connsiteY3-822" fmla="*/ 58057 h 1175657"/>
              <a:gd name="connsiteX4-823" fmla="*/ 1640114 w 8418285"/>
              <a:gd name="connsiteY4-824" fmla="*/ 29029 h 1175657"/>
              <a:gd name="connsiteX5-825" fmla="*/ 1857828 w 8418285"/>
              <a:gd name="connsiteY5-826" fmla="*/ 29029 h 1175657"/>
              <a:gd name="connsiteX6-827" fmla="*/ 2133600 w 8418285"/>
              <a:gd name="connsiteY6-828" fmla="*/ 188686 h 1175657"/>
              <a:gd name="connsiteX7-829" fmla="*/ 2946400 w 8418285"/>
              <a:gd name="connsiteY7-830" fmla="*/ 116115 h 1175657"/>
              <a:gd name="connsiteX8-831" fmla="*/ 3164114 w 8418285"/>
              <a:gd name="connsiteY8-832" fmla="*/ 87086 h 1175657"/>
              <a:gd name="connsiteX9-833" fmla="*/ 3454400 w 8418285"/>
              <a:gd name="connsiteY9-834" fmla="*/ 87086 h 1175657"/>
              <a:gd name="connsiteX10-835" fmla="*/ 3628571 w 8418285"/>
              <a:gd name="connsiteY10-836" fmla="*/ 232229 h 1175657"/>
              <a:gd name="connsiteX11-837" fmla="*/ 4093028 w 8418285"/>
              <a:gd name="connsiteY11-838" fmla="*/ 304800 h 1175657"/>
              <a:gd name="connsiteX12-839" fmla="*/ 4412343 w 8418285"/>
              <a:gd name="connsiteY12-840" fmla="*/ 319315 h 1175657"/>
              <a:gd name="connsiteX13-841" fmla="*/ 4644571 w 8418285"/>
              <a:gd name="connsiteY13-842" fmla="*/ 362857 h 1175657"/>
              <a:gd name="connsiteX14-843" fmla="*/ 4702628 w 8418285"/>
              <a:gd name="connsiteY14-844" fmla="*/ 377372 h 1175657"/>
              <a:gd name="connsiteX15-845" fmla="*/ 5196114 w 8418285"/>
              <a:gd name="connsiteY15-846" fmla="*/ 449943 h 1175657"/>
              <a:gd name="connsiteX16-847" fmla="*/ 5442857 w 8418285"/>
              <a:gd name="connsiteY16-848" fmla="*/ 406400 h 1175657"/>
              <a:gd name="connsiteX17-849" fmla="*/ 5646057 w 8418285"/>
              <a:gd name="connsiteY17-850" fmla="*/ 478972 h 1175657"/>
              <a:gd name="connsiteX18-851" fmla="*/ 5776685 w 8418285"/>
              <a:gd name="connsiteY18-852" fmla="*/ 624115 h 1175657"/>
              <a:gd name="connsiteX19-853" fmla="*/ 5936343 w 8418285"/>
              <a:gd name="connsiteY19-854" fmla="*/ 682172 h 1175657"/>
              <a:gd name="connsiteX20-855" fmla="*/ 6168571 w 8418285"/>
              <a:gd name="connsiteY20-856" fmla="*/ 696686 h 1175657"/>
              <a:gd name="connsiteX21-857" fmla="*/ 6415314 w 8418285"/>
              <a:gd name="connsiteY21-858" fmla="*/ 682172 h 1175657"/>
              <a:gd name="connsiteX22-859" fmla="*/ 6662057 w 8418285"/>
              <a:gd name="connsiteY22-860" fmla="*/ 653143 h 1175657"/>
              <a:gd name="connsiteX23-861" fmla="*/ 7155543 w 8418285"/>
              <a:gd name="connsiteY23-862" fmla="*/ 754743 h 1175657"/>
              <a:gd name="connsiteX24-863" fmla="*/ 7242628 w 8418285"/>
              <a:gd name="connsiteY24-864" fmla="*/ 841829 h 1175657"/>
              <a:gd name="connsiteX25-865" fmla="*/ 7416800 w 8418285"/>
              <a:gd name="connsiteY25-866" fmla="*/ 899886 h 1175657"/>
              <a:gd name="connsiteX26-867" fmla="*/ 7852228 w 8418285"/>
              <a:gd name="connsiteY26-868" fmla="*/ 914400 h 1175657"/>
              <a:gd name="connsiteX27-869" fmla="*/ 8331200 w 8418285"/>
              <a:gd name="connsiteY27-870" fmla="*/ 1132115 h 1175657"/>
              <a:gd name="connsiteX28-871" fmla="*/ 8418285 w 8418285"/>
              <a:gd name="connsiteY28-872" fmla="*/ 1132115 h 1175657"/>
              <a:gd name="connsiteX29-873" fmla="*/ 14514 w 8418285"/>
              <a:gd name="connsiteY29-874" fmla="*/ 1175657 h 1175657"/>
              <a:gd name="connsiteX30-875" fmla="*/ 14514 w 8418285"/>
              <a:gd name="connsiteY30-876" fmla="*/ 159657 h 1175657"/>
              <a:gd name="connsiteX0-877" fmla="*/ 0 w 8418285"/>
              <a:gd name="connsiteY0-878" fmla="*/ 58057 h 1175657"/>
              <a:gd name="connsiteX1-879" fmla="*/ 914400 w 8418285"/>
              <a:gd name="connsiteY1-880" fmla="*/ 0 h 1175657"/>
              <a:gd name="connsiteX2-881" fmla="*/ 1161143 w 8418285"/>
              <a:gd name="connsiteY2-882" fmla="*/ 14515 h 1175657"/>
              <a:gd name="connsiteX3-883" fmla="*/ 1494971 w 8418285"/>
              <a:gd name="connsiteY3-884" fmla="*/ 58057 h 1175657"/>
              <a:gd name="connsiteX4-885" fmla="*/ 1640114 w 8418285"/>
              <a:gd name="connsiteY4-886" fmla="*/ 29029 h 1175657"/>
              <a:gd name="connsiteX5-887" fmla="*/ 1857828 w 8418285"/>
              <a:gd name="connsiteY5-888" fmla="*/ 29029 h 1175657"/>
              <a:gd name="connsiteX6-889" fmla="*/ 2133600 w 8418285"/>
              <a:gd name="connsiteY6-890" fmla="*/ 188686 h 1175657"/>
              <a:gd name="connsiteX7-891" fmla="*/ 2946400 w 8418285"/>
              <a:gd name="connsiteY7-892" fmla="*/ 116115 h 1175657"/>
              <a:gd name="connsiteX8-893" fmla="*/ 3164114 w 8418285"/>
              <a:gd name="connsiteY8-894" fmla="*/ 87086 h 1175657"/>
              <a:gd name="connsiteX9-895" fmla="*/ 3454400 w 8418285"/>
              <a:gd name="connsiteY9-896" fmla="*/ 87086 h 1175657"/>
              <a:gd name="connsiteX10-897" fmla="*/ 3628571 w 8418285"/>
              <a:gd name="connsiteY10-898" fmla="*/ 232229 h 1175657"/>
              <a:gd name="connsiteX11-899" fmla="*/ 4093028 w 8418285"/>
              <a:gd name="connsiteY11-900" fmla="*/ 304800 h 1175657"/>
              <a:gd name="connsiteX12-901" fmla="*/ 4412343 w 8418285"/>
              <a:gd name="connsiteY12-902" fmla="*/ 319315 h 1175657"/>
              <a:gd name="connsiteX13-903" fmla="*/ 4644571 w 8418285"/>
              <a:gd name="connsiteY13-904" fmla="*/ 362857 h 1175657"/>
              <a:gd name="connsiteX14-905" fmla="*/ 4702628 w 8418285"/>
              <a:gd name="connsiteY14-906" fmla="*/ 377372 h 1175657"/>
              <a:gd name="connsiteX15-907" fmla="*/ 5196114 w 8418285"/>
              <a:gd name="connsiteY15-908" fmla="*/ 449943 h 1175657"/>
              <a:gd name="connsiteX16-909" fmla="*/ 5442857 w 8418285"/>
              <a:gd name="connsiteY16-910" fmla="*/ 406400 h 1175657"/>
              <a:gd name="connsiteX17-911" fmla="*/ 5646057 w 8418285"/>
              <a:gd name="connsiteY17-912" fmla="*/ 478972 h 1175657"/>
              <a:gd name="connsiteX18-913" fmla="*/ 5776685 w 8418285"/>
              <a:gd name="connsiteY18-914" fmla="*/ 624115 h 1175657"/>
              <a:gd name="connsiteX19-915" fmla="*/ 5936343 w 8418285"/>
              <a:gd name="connsiteY19-916" fmla="*/ 682172 h 1175657"/>
              <a:gd name="connsiteX20-917" fmla="*/ 5990650 w 8418285"/>
              <a:gd name="connsiteY20-918" fmla="*/ 690574 h 1175657"/>
              <a:gd name="connsiteX21-919" fmla="*/ 6168571 w 8418285"/>
              <a:gd name="connsiteY21-920" fmla="*/ 696686 h 1175657"/>
              <a:gd name="connsiteX22-921" fmla="*/ 6415314 w 8418285"/>
              <a:gd name="connsiteY22-922" fmla="*/ 682172 h 1175657"/>
              <a:gd name="connsiteX23-923" fmla="*/ 6662057 w 8418285"/>
              <a:gd name="connsiteY23-924" fmla="*/ 653143 h 1175657"/>
              <a:gd name="connsiteX24-925" fmla="*/ 7155543 w 8418285"/>
              <a:gd name="connsiteY24-926" fmla="*/ 754743 h 1175657"/>
              <a:gd name="connsiteX25-927" fmla="*/ 7242628 w 8418285"/>
              <a:gd name="connsiteY25-928" fmla="*/ 841829 h 1175657"/>
              <a:gd name="connsiteX26-929" fmla="*/ 7416800 w 8418285"/>
              <a:gd name="connsiteY26-930" fmla="*/ 899886 h 1175657"/>
              <a:gd name="connsiteX27-931" fmla="*/ 7852228 w 8418285"/>
              <a:gd name="connsiteY27-932" fmla="*/ 914400 h 1175657"/>
              <a:gd name="connsiteX28-933" fmla="*/ 8331200 w 8418285"/>
              <a:gd name="connsiteY28-934" fmla="*/ 1132115 h 1175657"/>
              <a:gd name="connsiteX29-935" fmla="*/ 8418285 w 8418285"/>
              <a:gd name="connsiteY29-936" fmla="*/ 1132115 h 1175657"/>
              <a:gd name="connsiteX30-937" fmla="*/ 14514 w 8418285"/>
              <a:gd name="connsiteY30-938" fmla="*/ 1175657 h 1175657"/>
              <a:gd name="connsiteX31-939" fmla="*/ 14514 w 8418285"/>
              <a:gd name="connsiteY31-940" fmla="*/ 159657 h 1175657"/>
              <a:gd name="connsiteX0-941" fmla="*/ 0 w 8418285"/>
              <a:gd name="connsiteY0-942" fmla="*/ 58057 h 1175657"/>
              <a:gd name="connsiteX1-943" fmla="*/ 914400 w 8418285"/>
              <a:gd name="connsiteY1-944" fmla="*/ 0 h 1175657"/>
              <a:gd name="connsiteX2-945" fmla="*/ 1161143 w 8418285"/>
              <a:gd name="connsiteY2-946" fmla="*/ 14515 h 1175657"/>
              <a:gd name="connsiteX3-947" fmla="*/ 1494971 w 8418285"/>
              <a:gd name="connsiteY3-948" fmla="*/ 58057 h 1175657"/>
              <a:gd name="connsiteX4-949" fmla="*/ 1640114 w 8418285"/>
              <a:gd name="connsiteY4-950" fmla="*/ 29029 h 1175657"/>
              <a:gd name="connsiteX5-951" fmla="*/ 1857828 w 8418285"/>
              <a:gd name="connsiteY5-952" fmla="*/ 29029 h 1175657"/>
              <a:gd name="connsiteX6-953" fmla="*/ 2133600 w 8418285"/>
              <a:gd name="connsiteY6-954" fmla="*/ 188686 h 1175657"/>
              <a:gd name="connsiteX7-955" fmla="*/ 2946400 w 8418285"/>
              <a:gd name="connsiteY7-956" fmla="*/ 116115 h 1175657"/>
              <a:gd name="connsiteX8-957" fmla="*/ 3164114 w 8418285"/>
              <a:gd name="connsiteY8-958" fmla="*/ 87086 h 1175657"/>
              <a:gd name="connsiteX9-959" fmla="*/ 3454400 w 8418285"/>
              <a:gd name="connsiteY9-960" fmla="*/ 87086 h 1175657"/>
              <a:gd name="connsiteX10-961" fmla="*/ 3628571 w 8418285"/>
              <a:gd name="connsiteY10-962" fmla="*/ 232229 h 1175657"/>
              <a:gd name="connsiteX11-963" fmla="*/ 4093028 w 8418285"/>
              <a:gd name="connsiteY11-964" fmla="*/ 304800 h 1175657"/>
              <a:gd name="connsiteX12-965" fmla="*/ 4412343 w 8418285"/>
              <a:gd name="connsiteY12-966" fmla="*/ 319315 h 1175657"/>
              <a:gd name="connsiteX13-967" fmla="*/ 4644571 w 8418285"/>
              <a:gd name="connsiteY13-968" fmla="*/ 362857 h 1175657"/>
              <a:gd name="connsiteX14-969" fmla="*/ 4702628 w 8418285"/>
              <a:gd name="connsiteY14-970" fmla="*/ 377372 h 1175657"/>
              <a:gd name="connsiteX15-971" fmla="*/ 5196114 w 8418285"/>
              <a:gd name="connsiteY15-972" fmla="*/ 449943 h 1175657"/>
              <a:gd name="connsiteX16-973" fmla="*/ 5442857 w 8418285"/>
              <a:gd name="connsiteY16-974" fmla="*/ 406400 h 1175657"/>
              <a:gd name="connsiteX17-975" fmla="*/ 5646057 w 8418285"/>
              <a:gd name="connsiteY17-976" fmla="*/ 478972 h 1175657"/>
              <a:gd name="connsiteX18-977" fmla="*/ 5776685 w 8418285"/>
              <a:gd name="connsiteY18-978" fmla="*/ 624115 h 1175657"/>
              <a:gd name="connsiteX19-979" fmla="*/ 5936343 w 8418285"/>
              <a:gd name="connsiteY19-980" fmla="*/ 682172 h 1175657"/>
              <a:gd name="connsiteX20-981" fmla="*/ 5990650 w 8418285"/>
              <a:gd name="connsiteY20-982" fmla="*/ 690574 h 1175657"/>
              <a:gd name="connsiteX21-983" fmla="*/ 6168571 w 8418285"/>
              <a:gd name="connsiteY21-984" fmla="*/ 696686 h 1175657"/>
              <a:gd name="connsiteX22-985" fmla="*/ 6415314 w 8418285"/>
              <a:gd name="connsiteY22-986" fmla="*/ 682172 h 1175657"/>
              <a:gd name="connsiteX23-987" fmla="*/ 6662057 w 8418285"/>
              <a:gd name="connsiteY23-988" fmla="*/ 653143 h 1175657"/>
              <a:gd name="connsiteX24-989" fmla="*/ 7242628 w 8418285"/>
              <a:gd name="connsiteY24-990" fmla="*/ 841829 h 1175657"/>
              <a:gd name="connsiteX25-991" fmla="*/ 7416800 w 8418285"/>
              <a:gd name="connsiteY25-992" fmla="*/ 899886 h 1175657"/>
              <a:gd name="connsiteX26-993" fmla="*/ 7852228 w 8418285"/>
              <a:gd name="connsiteY26-994" fmla="*/ 914400 h 1175657"/>
              <a:gd name="connsiteX27-995" fmla="*/ 8331200 w 8418285"/>
              <a:gd name="connsiteY27-996" fmla="*/ 1132115 h 1175657"/>
              <a:gd name="connsiteX28-997" fmla="*/ 8418285 w 8418285"/>
              <a:gd name="connsiteY28-998" fmla="*/ 1132115 h 1175657"/>
              <a:gd name="connsiteX29-999" fmla="*/ 14514 w 8418285"/>
              <a:gd name="connsiteY29-1000" fmla="*/ 1175657 h 1175657"/>
              <a:gd name="connsiteX30-1001" fmla="*/ 14514 w 8418285"/>
              <a:gd name="connsiteY30-1002" fmla="*/ 159657 h 1175657"/>
              <a:gd name="connsiteX0-1003" fmla="*/ 0 w 8418285"/>
              <a:gd name="connsiteY0-1004" fmla="*/ 58057 h 1175657"/>
              <a:gd name="connsiteX1-1005" fmla="*/ 914400 w 8418285"/>
              <a:gd name="connsiteY1-1006" fmla="*/ 0 h 1175657"/>
              <a:gd name="connsiteX2-1007" fmla="*/ 1161143 w 8418285"/>
              <a:gd name="connsiteY2-1008" fmla="*/ 14515 h 1175657"/>
              <a:gd name="connsiteX3-1009" fmla="*/ 1494971 w 8418285"/>
              <a:gd name="connsiteY3-1010" fmla="*/ 58057 h 1175657"/>
              <a:gd name="connsiteX4-1011" fmla="*/ 1640114 w 8418285"/>
              <a:gd name="connsiteY4-1012" fmla="*/ 29029 h 1175657"/>
              <a:gd name="connsiteX5-1013" fmla="*/ 1857828 w 8418285"/>
              <a:gd name="connsiteY5-1014" fmla="*/ 29029 h 1175657"/>
              <a:gd name="connsiteX6-1015" fmla="*/ 2133600 w 8418285"/>
              <a:gd name="connsiteY6-1016" fmla="*/ 188686 h 1175657"/>
              <a:gd name="connsiteX7-1017" fmla="*/ 2946400 w 8418285"/>
              <a:gd name="connsiteY7-1018" fmla="*/ 116115 h 1175657"/>
              <a:gd name="connsiteX8-1019" fmla="*/ 3164114 w 8418285"/>
              <a:gd name="connsiteY8-1020" fmla="*/ 87086 h 1175657"/>
              <a:gd name="connsiteX9-1021" fmla="*/ 3454400 w 8418285"/>
              <a:gd name="connsiteY9-1022" fmla="*/ 87086 h 1175657"/>
              <a:gd name="connsiteX10-1023" fmla="*/ 3628571 w 8418285"/>
              <a:gd name="connsiteY10-1024" fmla="*/ 232229 h 1175657"/>
              <a:gd name="connsiteX11-1025" fmla="*/ 4093028 w 8418285"/>
              <a:gd name="connsiteY11-1026" fmla="*/ 304800 h 1175657"/>
              <a:gd name="connsiteX12-1027" fmla="*/ 4412343 w 8418285"/>
              <a:gd name="connsiteY12-1028" fmla="*/ 319315 h 1175657"/>
              <a:gd name="connsiteX13-1029" fmla="*/ 4644571 w 8418285"/>
              <a:gd name="connsiteY13-1030" fmla="*/ 362857 h 1175657"/>
              <a:gd name="connsiteX14-1031" fmla="*/ 4702628 w 8418285"/>
              <a:gd name="connsiteY14-1032" fmla="*/ 377372 h 1175657"/>
              <a:gd name="connsiteX15-1033" fmla="*/ 5196114 w 8418285"/>
              <a:gd name="connsiteY15-1034" fmla="*/ 449943 h 1175657"/>
              <a:gd name="connsiteX16-1035" fmla="*/ 5442857 w 8418285"/>
              <a:gd name="connsiteY16-1036" fmla="*/ 406400 h 1175657"/>
              <a:gd name="connsiteX17-1037" fmla="*/ 5646057 w 8418285"/>
              <a:gd name="connsiteY17-1038" fmla="*/ 478972 h 1175657"/>
              <a:gd name="connsiteX18-1039" fmla="*/ 5776685 w 8418285"/>
              <a:gd name="connsiteY18-1040" fmla="*/ 624115 h 1175657"/>
              <a:gd name="connsiteX19-1041" fmla="*/ 5936343 w 8418285"/>
              <a:gd name="connsiteY19-1042" fmla="*/ 682172 h 1175657"/>
              <a:gd name="connsiteX20-1043" fmla="*/ 5990650 w 8418285"/>
              <a:gd name="connsiteY20-1044" fmla="*/ 690574 h 1175657"/>
              <a:gd name="connsiteX21-1045" fmla="*/ 6168571 w 8418285"/>
              <a:gd name="connsiteY21-1046" fmla="*/ 696686 h 1175657"/>
              <a:gd name="connsiteX22-1047" fmla="*/ 6415314 w 8418285"/>
              <a:gd name="connsiteY22-1048" fmla="*/ 682172 h 1175657"/>
              <a:gd name="connsiteX23-1049" fmla="*/ 6662057 w 8418285"/>
              <a:gd name="connsiteY23-1050" fmla="*/ 653143 h 1175657"/>
              <a:gd name="connsiteX24-1051" fmla="*/ 7416800 w 8418285"/>
              <a:gd name="connsiteY24-1052" fmla="*/ 899886 h 1175657"/>
              <a:gd name="connsiteX25-1053" fmla="*/ 7852228 w 8418285"/>
              <a:gd name="connsiteY25-1054" fmla="*/ 914400 h 1175657"/>
              <a:gd name="connsiteX26-1055" fmla="*/ 8331200 w 8418285"/>
              <a:gd name="connsiteY26-1056" fmla="*/ 1132115 h 1175657"/>
              <a:gd name="connsiteX27-1057" fmla="*/ 8418285 w 8418285"/>
              <a:gd name="connsiteY27-1058" fmla="*/ 1132115 h 1175657"/>
              <a:gd name="connsiteX28-1059" fmla="*/ 14514 w 8418285"/>
              <a:gd name="connsiteY28-1060" fmla="*/ 1175657 h 1175657"/>
              <a:gd name="connsiteX29-1061" fmla="*/ 14514 w 8418285"/>
              <a:gd name="connsiteY29-1062" fmla="*/ 159657 h 1175657"/>
              <a:gd name="connsiteX0-1063" fmla="*/ 0 w 8331200"/>
              <a:gd name="connsiteY0-1064" fmla="*/ 58057 h 1175657"/>
              <a:gd name="connsiteX1-1065" fmla="*/ 914400 w 8331200"/>
              <a:gd name="connsiteY1-1066" fmla="*/ 0 h 1175657"/>
              <a:gd name="connsiteX2-1067" fmla="*/ 1161143 w 8331200"/>
              <a:gd name="connsiteY2-1068" fmla="*/ 14515 h 1175657"/>
              <a:gd name="connsiteX3-1069" fmla="*/ 1494971 w 8331200"/>
              <a:gd name="connsiteY3-1070" fmla="*/ 58057 h 1175657"/>
              <a:gd name="connsiteX4-1071" fmla="*/ 1640114 w 8331200"/>
              <a:gd name="connsiteY4-1072" fmla="*/ 29029 h 1175657"/>
              <a:gd name="connsiteX5-1073" fmla="*/ 1857828 w 8331200"/>
              <a:gd name="connsiteY5-1074" fmla="*/ 29029 h 1175657"/>
              <a:gd name="connsiteX6-1075" fmla="*/ 2133600 w 8331200"/>
              <a:gd name="connsiteY6-1076" fmla="*/ 188686 h 1175657"/>
              <a:gd name="connsiteX7-1077" fmla="*/ 2946400 w 8331200"/>
              <a:gd name="connsiteY7-1078" fmla="*/ 116115 h 1175657"/>
              <a:gd name="connsiteX8-1079" fmla="*/ 3164114 w 8331200"/>
              <a:gd name="connsiteY8-1080" fmla="*/ 87086 h 1175657"/>
              <a:gd name="connsiteX9-1081" fmla="*/ 3454400 w 8331200"/>
              <a:gd name="connsiteY9-1082" fmla="*/ 87086 h 1175657"/>
              <a:gd name="connsiteX10-1083" fmla="*/ 3628571 w 8331200"/>
              <a:gd name="connsiteY10-1084" fmla="*/ 232229 h 1175657"/>
              <a:gd name="connsiteX11-1085" fmla="*/ 4093028 w 8331200"/>
              <a:gd name="connsiteY11-1086" fmla="*/ 304800 h 1175657"/>
              <a:gd name="connsiteX12-1087" fmla="*/ 4412343 w 8331200"/>
              <a:gd name="connsiteY12-1088" fmla="*/ 319315 h 1175657"/>
              <a:gd name="connsiteX13-1089" fmla="*/ 4644571 w 8331200"/>
              <a:gd name="connsiteY13-1090" fmla="*/ 362857 h 1175657"/>
              <a:gd name="connsiteX14-1091" fmla="*/ 4702628 w 8331200"/>
              <a:gd name="connsiteY14-1092" fmla="*/ 377372 h 1175657"/>
              <a:gd name="connsiteX15-1093" fmla="*/ 5196114 w 8331200"/>
              <a:gd name="connsiteY15-1094" fmla="*/ 449943 h 1175657"/>
              <a:gd name="connsiteX16-1095" fmla="*/ 5442857 w 8331200"/>
              <a:gd name="connsiteY16-1096" fmla="*/ 406400 h 1175657"/>
              <a:gd name="connsiteX17-1097" fmla="*/ 5646057 w 8331200"/>
              <a:gd name="connsiteY17-1098" fmla="*/ 478972 h 1175657"/>
              <a:gd name="connsiteX18-1099" fmla="*/ 5776685 w 8331200"/>
              <a:gd name="connsiteY18-1100" fmla="*/ 624115 h 1175657"/>
              <a:gd name="connsiteX19-1101" fmla="*/ 5936343 w 8331200"/>
              <a:gd name="connsiteY19-1102" fmla="*/ 682172 h 1175657"/>
              <a:gd name="connsiteX20-1103" fmla="*/ 5990650 w 8331200"/>
              <a:gd name="connsiteY20-1104" fmla="*/ 690574 h 1175657"/>
              <a:gd name="connsiteX21-1105" fmla="*/ 6168571 w 8331200"/>
              <a:gd name="connsiteY21-1106" fmla="*/ 696686 h 1175657"/>
              <a:gd name="connsiteX22-1107" fmla="*/ 6415314 w 8331200"/>
              <a:gd name="connsiteY22-1108" fmla="*/ 682172 h 1175657"/>
              <a:gd name="connsiteX23-1109" fmla="*/ 6662057 w 8331200"/>
              <a:gd name="connsiteY23-1110" fmla="*/ 653143 h 1175657"/>
              <a:gd name="connsiteX24-1111" fmla="*/ 7416800 w 8331200"/>
              <a:gd name="connsiteY24-1112" fmla="*/ 899886 h 1175657"/>
              <a:gd name="connsiteX25-1113" fmla="*/ 7852228 w 8331200"/>
              <a:gd name="connsiteY25-1114" fmla="*/ 914400 h 1175657"/>
              <a:gd name="connsiteX26-1115" fmla="*/ 8331200 w 8331200"/>
              <a:gd name="connsiteY26-1116" fmla="*/ 1132115 h 1175657"/>
              <a:gd name="connsiteX27-1117" fmla="*/ 14514 w 8331200"/>
              <a:gd name="connsiteY27-1118" fmla="*/ 1175657 h 1175657"/>
              <a:gd name="connsiteX28-1119" fmla="*/ 14514 w 8331200"/>
              <a:gd name="connsiteY28-1120" fmla="*/ 159657 h 1175657"/>
              <a:gd name="connsiteX0-1121" fmla="*/ 0 w 8331200"/>
              <a:gd name="connsiteY0-1122" fmla="*/ 58057 h 1175657"/>
              <a:gd name="connsiteX1-1123" fmla="*/ 914400 w 8331200"/>
              <a:gd name="connsiteY1-1124" fmla="*/ 0 h 1175657"/>
              <a:gd name="connsiteX2-1125" fmla="*/ 1161143 w 8331200"/>
              <a:gd name="connsiteY2-1126" fmla="*/ 14515 h 1175657"/>
              <a:gd name="connsiteX3-1127" fmla="*/ 1494971 w 8331200"/>
              <a:gd name="connsiteY3-1128" fmla="*/ 58057 h 1175657"/>
              <a:gd name="connsiteX4-1129" fmla="*/ 1640114 w 8331200"/>
              <a:gd name="connsiteY4-1130" fmla="*/ 29029 h 1175657"/>
              <a:gd name="connsiteX5-1131" fmla="*/ 1857828 w 8331200"/>
              <a:gd name="connsiteY5-1132" fmla="*/ 29029 h 1175657"/>
              <a:gd name="connsiteX6-1133" fmla="*/ 2133600 w 8331200"/>
              <a:gd name="connsiteY6-1134" fmla="*/ 188686 h 1175657"/>
              <a:gd name="connsiteX7-1135" fmla="*/ 2946400 w 8331200"/>
              <a:gd name="connsiteY7-1136" fmla="*/ 116115 h 1175657"/>
              <a:gd name="connsiteX8-1137" fmla="*/ 3164114 w 8331200"/>
              <a:gd name="connsiteY8-1138" fmla="*/ 87086 h 1175657"/>
              <a:gd name="connsiteX9-1139" fmla="*/ 3454400 w 8331200"/>
              <a:gd name="connsiteY9-1140" fmla="*/ 87086 h 1175657"/>
              <a:gd name="connsiteX10-1141" fmla="*/ 3628571 w 8331200"/>
              <a:gd name="connsiteY10-1142" fmla="*/ 232229 h 1175657"/>
              <a:gd name="connsiteX11-1143" fmla="*/ 4093028 w 8331200"/>
              <a:gd name="connsiteY11-1144" fmla="*/ 304800 h 1175657"/>
              <a:gd name="connsiteX12-1145" fmla="*/ 4412343 w 8331200"/>
              <a:gd name="connsiteY12-1146" fmla="*/ 319315 h 1175657"/>
              <a:gd name="connsiteX13-1147" fmla="*/ 4644571 w 8331200"/>
              <a:gd name="connsiteY13-1148" fmla="*/ 362857 h 1175657"/>
              <a:gd name="connsiteX14-1149" fmla="*/ 4702628 w 8331200"/>
              <a:gd name="connsiteY14-1150" fmla="*/ 377372 h 1175657"/>
              <a:gd name="connsiteX15-1151" fmla="*/ 5196114 w 8331200"/>
              <a:gd name="connsiteY15-1152" fmla="*/ 449943 h 1175657"/>
              <a:gd name="connsiteX16-1153" fmla="*/ 5442857 w 8331200"/>
              <a:gd name="connsiteY16-1154" fmla="*/ 406400 h 1175657"/>
              <a:gd name="connsiteX17-1155" fmla="*/ 5646057 w 8331200"/>
              <a:gd name="connsiteY17-1156" fmla="*/ 478972 h 1175657"/>
              <a:gd name="connsiteX18-1157" fmla="*/ 5776685 w 8331200"/>
              <a:gd name="connsiteY18-1158" fmla="*/ 624115 h 1175657"/>
              <a:gd name="connsiteX19-1159" fmla="*/ 5936343 w 8331200"/>
              <a:gd name="connsiteY19-1160" fmla="*/ 682172 h 1175657"/>
              <a:gd name="connsiteX20-1161" fmla="*/ 5990650 w 8331200"/>
              <a:gd name="connsiteY20-1162" fmla="*/ 690574 h 1175657"/>
              <a:gd name="connsiteX21-1163" fmla="*/ 6168571 w 8331200"/>
              <a:gd name="connsiteY21-1164" fmla="*/ 696686 h 1175657"/>
              <a:gd name="connsiteX22-1165" fmla="*/ 6415314 w 8331200"/>
              <a:gd name="connsiteY22-1166" fmla="*/ 682172 h 1175657"/>
              <a:gd name="connsiteX23-1167" fmla="*/ 6662057 w 8331200"/>
              <a:gd name="connsiteY23-1168" fmla="*/ 653143 h 1175657"/>
              <a:gd name="connsiteX24-1169" fmla="*/ 7416800 w 8331200"/>
              <a:gd name="connsiteY24-1170" fmla="*/ 899886 h 1175657"/>
              <a:gd name="connsiteX25-1171" fmla="*/ 8331200 w 8331200"/>
              <a:gd name="connsiteY25-1172" fmla="*/ 1132115 h 1175657"/>
              <a:gd name="connsiteX26-1173" fmla="*/ 14514 w 8331200"/>
              <a:gd name="connsiteY26-1174" fmla="*/ 1175657 h 1175657"/>
              <a:gd name="connsiteX27-1175" fmla="*/ 14514 w 8331200"/>
              <a:gd name="connsiteY27-1176" fmla="*/ 159657 h 1175657"/>
              <a:gd name="connsiteX0-1177" fmla="*/ 0 w 8331200"/>
              <a:gd name="connsiteY0-1178" fmla="*/ 58057 h 1175657"/>
              <a:gd name="connsiteX1-1179" fmla="*/ 914400 w 8331200"/>
              <a:gd name="connsiteY1-1180" fmla="*/ 0 h 1175657"/>
              <a:gd name="connsiteX2-1181" fmla="*/ 1161143 w 8331200"/>
              <a:gd name="connsiteY2-1182" fmla="*/ 14515 h 1175657"/>
              <a:gd name="connsiteX3-1183" fmla="*/ 1494971 w 8331200"/>
              <a:gd name="connsiteY3-1184" fmla="*/ 58057 h 1175657"/>
              <a:gd name="connsiteX4-1185" fmla="*/ 1640114 w 8331200"/>
              <a:gd name="connsiteY4-1186" fmla="*/ 29029 h 1175657"/>
              <a:gd name="connsiteX5-1187" fmla="*/ 1857828 w 8331200"/>
              <a:gd name="connsiteY5-1188" fmla="*/ 29029 h 1175657"/>
              <a:gd name="connsiteX6-1189" fmla="*/ 2133600 w 8331200"/>
              <a:gd name="connsiteY6-1190" fmla="*/ 188686 h 1175657"/>
              <a:gd name="connsiteX7-1191" fmla="*/ 2946400 w 8331200"/>
              <a:gd name="connsiteY7-1192" fmla="*/ 116115 h 1175657"/>
              <a:gd name="connsiteX8-1193" fmla="*/ 3164114 w 8331200"/>
              <a:gd name="connsiteY8-1194" fmla="*/ 87086 h 1175657"/>
              <a:gd name="connsiteX9-1195" fmla="*/ 3454400 w 8331200"/>
              <a:gd name="connsiteY9-1196" fmla="*/ 87086 h 1175657"/>
              <a:gd name="connsiteX10-1197" fmla="*/ 3628571 w 8331200"/>
              <a:gd name="connsiteY10-1198" fmla="*/ 232229 h 1175657"/>
              <a:gd name="connsiteX11-1199" fmla="*/ 4093028 w 8331200"/>
              <a:gd name="connsiteY11-1200" fmla="*/ 304800 h 1175657"/>
              <a:gd name="connsiteX12-1201" fmla="*/ 4412343 w 8331200"/>
              <a:gd name="connsiteY12-1202" fmla="*/ 319315 h 1175657"/>
              <a:gd name="connsiteX13-1203" fmla="*/ 4644571 w 8331200"/>
              <a:gd name="connsiteY13-1204" fmla="*/ 362857 h 1175657"/>
              <a:gd name="connsiteX14-1205" fmla="*/ 4702628 w 8331200"/>
              <a:gd name="connsiteY14-1206" fmla="*/ 377372 h 1175657"/>
              <a:gd name="connsiteX15-1207" fmla="*/ 5196114 w 8331200"/>
              <a:gd name="connsiteY15-1208" fmla="*/ 449943 h 1175657"/>
              <a:gd name="connsiteX16-1209" fmla="*/ 5457798 w 8331200"/>
              <a:gd name="connsiteY16-1210" fmla="*/ 514196 h 1175657"/>
              <a:gd name="connsiteX17-1211" fmla="*/ 5646057 w 8331200"/>
              <a:gd name="connsiteY17-1212" fmla="*/ 478972 h 1175657"/>
              <a:gd name="connsiteX18-1213" fmla="*/ 5776685 w 8331200"/>
              <a:gd name="connsiteY18-1214" fmla="*/ 624115 h 1175657"/>
              <a:gd name="connsiteX19-1215" fmla="*/ 5936343 w 8331200"/>
              <a:gd name="connsiteY19-1216" fmla="*/ 682172 h 1175657"/>
              <a:gd name="connsiteX20-1217" fmla="*/ 5990650 w 8331200"/>
              <a:gd name="connsiteY20-1218" fmla="*/ 690574 h 1175657"/>
              <a:gd name="connsiteX21-1219" fmla="*/ 6168571 w 8331200"/>
              <a:gd name="connsiteY21-1220" fmla="*/ 696686 h 1175657"/>
              <a:gd name="connsiteX22-1221" fmla="*/ 6415314 w 8331200"/>
              <a:gd name="connsiteY22-1222" fmla="*/ 682172 h 1175657"/>
              <a:gd name="connsiteX23-1223" fmla="*/ 6662057 w 8331200"/>
              <a:gd name="connsiteY23-1224" fmla="*/ 653143 h 1175657"/>
              <a:gd name="connsiteX24-1225" fmla="*/ 7416800 w 8331200"/>
              <a:gd name="connsiteY24-1226" fmla="*/ 899886 h 1175657"/>
              <a:gd name="connsiteX25-1227" fmla="*/ 8331200 w 8331200"/>
              <a:gd name="connsiteY25-1228" fmla="*/ 1132115 h 1175657"/>
              <a:gd name="connsiteX26-1229" fmla="*/ 14514 w 8331200"/>
              <a:gd name="connsiteY26-1230" fmla="*/ 1175657 h 1175657"/>
              <a:gd name="connsiteX27-1231" fmla="*/ 14514 w 8331200"/>
              <a:gd name="connsiteY27-1232" fmla="*/ 159657 h 1175657"/>
              <a:gd name="connsiteX0-1233" fmla="*/ 0 w 8331200"/>
              <a:gd name="connsiteY0-1234" fmla="*/ 58057 h 1175657"/>
              <a:gd name="connsiteX1-1235" fmla="*/ 914400 w 8331200"/>
              <a:gd name="connsiteY1-1236" fmla="*/ 0 h 1175657"/>
              <a:gd name="connsiteX2-1237" fmla="*/ 1161143 w 8331200"/>
              <a:gd name="connsiteY2-1238" fmla="*/ 14515 h 1175657"/>
              <a:gd name="connsiteX3-1239" fmla="*/ 1494971 w 8331200"/>
              <a:gd name="connsiteY3-1240" fmla="*/ 58057 h 1175657"/>
              <a:gd name="connsiteX4-1241" fmla="*/ 1640114 w 8331200"/>
              <a:gd name="connsiteY4-1242" fmla="*/ 29029 h 1175657"/>
              <a:gd name="connsiteX5-1243" fmla="*/ 1857828 w 8331200"/>
              <a:gd name="connsiteY5-1244" fmla="*/ 29029 h 1175657"/>
              <a:gd name="connsiteX6-1245" fmla="*/ 2133600 w 8331200"/>
              <a:gd name="connsiteY6-1246" fmla="*/ 188686 h 1175657"/>
              <a:gd name="connsiteX7-1247" fmla="*/ 2946400 w 8331200"/>
              <a:gd name="connsiteY7-1248" fmla="*/ 116115 h 1175657"/>
              <a:gd name="connsiteX8-1249" fmla="*/ 3164114 w 8331200"/>
              <a:gd name="connsiteY8-1250" fmla="*/ 87086 h 1175657"/>
              <a:gd name="connsiteX9-1251" fmla="*/ 3454400 w 8331200"/>
              <a:gd name="connsiteY9-1252" fmla="*/ 87086 h 1175657"/>
              <a:gd name="connsiteX10-1253" fmla="*/ 3628571 w 8331200"/>
              <a:gd name="connsiteY10-1254" fmla="*/ 232229 h 1175657"/>
              <a:gd name="connsiteX11-1255" fmla="*/ 4093028 w 8331200"/>
              <a:gd name="connsiteY11-1256" fmla="*/ 304800 h 1175657"/>
              <a:gd name="connsiteX12-1257" fmla="*/ 4412343 w 8331200"/>
              <a:gd name="connsiteY12-1258" fmla="*/ 319315 h 1175657"/>
              <a:gd name="connsiteX13-1259" fmla="*/ 4644571 w 8331200"/>
              <a:gd name="connsiteY13-1260" fmla="*/ 362857 h 1175657"/>
              <a:gd name="connsiteX14-1261" fmla="*/ 4702628 w 8331200"/>
              <a:gd name="connsiteY14-1262" fmla="*/ 377372 h 1175657"/>
              <a:gd name="connsiteX15-1263" fmla="*/ 5196114 w 8331200"/>
              <a:gd name="connsiteY15-1264" fmla="*/ 449943 h 1175657"/>
              <a:gd name="connsiteX16-1265" fmla="*/ 5457798 w 8331200"/>
              <a:gd name="connsiteY16-1266" fmla="*/ 514196 h 1175657"/>
              <a:gd name="connsiteX17-1267" fmla="*/ 5586300 w 8331200"/>
              <a:gd name="connsiteY17-1268" fmla="*/ 667617 h 1175657"/>
              <a:gd name="connsiteX18-1269" fmla="*/ 5776685 w 8331200"/>
              <a:gd name="connsiteY18-1270" fmla="*/ 624115 h 1175657"/>
              <a:gd name="connsiteX19-1271" fmla="*/ 5936343 w 8331200"/>
              <a:gd name="connsiteY19-1272" fmla="*/ 682172 h 1175657"/>
              <a:gd name="connsiteX20-1273" fmla="*/ 5990650 w 8331200"/>
              <a:gd name="connsiteY20-1274" fmla="*/ 690574 h 1175657"/>
              <a:gd name="connsiteX21-1275" fmla="*/ 6168571 w 8331200"/>
              <a:gd name="connsiteY21-1276" fmla="*/ 696686 h 1175657"/>
              <a:gd name="connsiteX22-1277" fmla="*/ 6415314 w 8331200"/>
              <a:gd name="connsiteY22-1278" fmla="*/ 682172 h 1175657"/>
              <a:gd name="connsiteX23-1279" fmla="*/ 6662057 w 8331200"/>
              <a:gd name="connsiteY23-1280" fmla="*/ 653143 h 1175657"/>
              <a:gd name="connsiteX24-1281" fmla="*/ 7416800 w 8331200"/>
              <a:gd name="connsiteY24-1282" fmla="*/ 899886 h 1175657"/>
              <a:gd name="connsiteX25-1283" fmla="*/ 8331200 w 8331200"/>
              <a:gd name="connsiteY25-1284" fmla="*/ 1132115 h 1175657"/>
              <a:gd name="connsiteX26-1285" fmla="*/ 14514 w 8331200"/>
              <a:gd name="connsiteY26-1286" fmla="*/ 1175657 h 1175657"/>
              <a:gd name="connsiteX27-1287" fmla="*/ 14514 w 8331200"/>
              <a:gd name="connsiteY27-1288" fmla="*/ 159657 h 1175657"/>
              <a:gd name="connsiteX0-1289" fmla="*/ 0 w 8331200"/>
              <a:gd name="connsiteY0-1290" fmla="*/ 58057 h 1175657"/>
              <a:gd name="connsiteX1-1291" fmla="*/ 914400 w 8331200"/>
              <a:gd name="connsiteY1-1292" fmla="*/ 0 h 1175657"/>
              <a:gd name="connsiteX2-1293" fmla="*/ 1161143 w 8331200"/>
              <a:gd name="connsiteY2-1294" fmla="*/ 14515 h 1175657"/>
              <a:gd name="connsiteX3-1295" fmla="*/ 1494971 w 8331200"/>
              <a:gd name="connsiteY3-1296" fmla="*/ 58057 h 1175657"/>
              <a:gd name="connsiteX4-1297" fmla="*/ 1640114 w 8331200"/>
              <a:gd name="connsiteY4-1298" fmla="*/ 29029 h 1175657"/>
              <a:gd name="connsiteX5-1299" fmla="*/ 1857828 w 8331200"/>
              <a:gd name="connsiteY5-1300" fmla="*/ 29029 h 1175657"/>
              <a:gd name="connsiteX6-1301" fmla="*/ 2133600 w 8331200"/>
              <a:gd name="connsiteY6-1302" fmla="*/ 188686 h 1175657"/>
              <a:gd name="connsiteX7-1303" fmla="*/ 2946400 w 8331200"/>
              <a:gd name="connsiteY7-1304" fmla="*/ 116115 h 1175657"/>
              <a:gd name="connsiteX8-1305" fmla="*/ 3164114 w 8331200"/>
              <a:gd name="connsiteY8-1306" fmla="*/ 87086 h 1175657"/>
              <a:gd name="connsiteX9-1307" fmla="*/ 3454400 w 8331200"/>
              <a:gd name="connsiteY9-1308" fmla="*/ 87086 h 1175657"/>
              <a:gd name="connsiteX10-1309" fmla="*/ 3628571 w 8331200"/>
              <a:gd name="connsiteY10-1310" fmla="*/ 232229 h 1175657"/>
              <a:gd name="connsiteX11-1311" fmla="*/ 4093028 w 8331200"/>
              <a:gd name="connsiteY11-1312" fmla="*/ 304800 h 1175657"/>
              <a:gd name="connsiteX12-1313" fmla="*/ 4412343 w 8331200"/>
              <a:gd name="connsiteY12-1314" fmla="*/ 319315 h 1175657"/>
              <a:gd name="connsiteX13-1315" fmla="*/ 4644571 w 8331200"/>
              <a:gd name="connsiteY13-1316" fmla="*/ 362857 h 1175657"/>
              <a:gd name="connsiteX14-1317" fmla="*/ 4896839 w 8331200"/>
              <a:gd name="connsiteY14-1318" fmla="*/ 512118 h 1175657"/>
              <a:gd name="connsiteX15-1319" fmla="*/ 5196114 w 8331200"/>
              <a:gd name="connsiteY15-1320" fmla="*/ 449943 h 1175657"/>
              <a:gd name="connsiteX16-1321" fmla="*/ 5457798 w 8331200"/>
              <a:gd name="connsiteY16-1322" fmla="*/ 514196 h 1175657"/>
              <a:gd name="connsiteX17-1323" fmla="*/ 5586300 w 8331200"/>
              <a:gd name="connsiteY17-1324" fmla="*/ 667617 h 1175657"/>
              <a:gd name="connsiteX18-1325" fmla="*/ 5776685 w 8331200"/>
              <a:gd name="connsiteY18-1326" fmla="*/ 624115 h 1175657"/>
              <a:gd name="connsiteX19-1327" fmla="*/ 5936343 w 8331200"/>
              <a:gd name="connsiteY19-1328" fmla="*/ 682172 h 1175657"/>
              <a:gd name="connsiteX20-1329" fmla="*/ 5990650 w 8331200"/>
              <a:gd name="connsiteY20-1330" fmla="*/ 690574 h 1175657"/>
              <a:gd name="connsiteX21-1331" fmla="*/ 6168571 w 8331200"/>
              <a:gd name="connsiteY21-1332" fmla="*/ 696686 h 1175657"/>
              <a:gd name="connsiteX22-1333" fmla="*/ 6415314 w 8331200"/>
              <a:gd name="connsiteY22-1334" fmla="*/ 682172 h 1175657"/>
              <a:gd name="connsiteX23-1335" fmla="*/ 6662057 w 8331200"/>
              <a:gd name="connsiteY23-1336" fmla="*/ 653143 h 1175657"/>
              <a:gd name="connsiteX24-1337" fmla="*/ 7416800 w 8331200"/>
              <a:gd name="connsiteY24-1338" fmla="*/ 899886 h 1175657"/>
              <a:gd name="connsiteX25-1339" fmla="*/ 8331200 w 8331200"/>
              <a:gd name="connsiteY25-1340" fmla="*/ 1132115 h 1175657"/>
              <a:gd name="connsiteX26-1341" fmla="*/ 14514 w 8331200"/>
              <a:gd name="connsiteY26-1342" fmla="*/ 1175657 h 1175657"/>
              <a:gd name="connsiteX27-1343" fmla="*/ 14514 w 8331200"/>
              <a:gd name="connsiteY27-1344" fmla="*/ 159657 h 1175657"/>
              <a:gd name="connsiteX0-1345" fmla="*/ 0 w 8331200"/>
              <a:gd name="connsiteY0-1346" fmla="*/ 58057 h 1175657"/>
              <a:gd name="connsiteX1-1347" fmla="*/ 914400 w 8331200"/>
              <a:gd name="connsiteY1-1348" fmla="*/ 0 h 1175657"/>
              <a:gd name="connsiteX2-1349" fmla="*/ 1161143 w 8331200"/>
              <a:gd name="connsiteY2-1350" fmla="*/ 14515 h 1175657"/>
              <a:gd name="connsiteX3-1351" fmla="*/ 1494971 w 8331200"/>
              <a:gd name="connsiteY3-1352" fmla="*/ 58057 h 1175657"/>
              <a:gd name="connsiteX4-1353" fmla="*/ 1640114 w 8331200"/>
              <a:gd name="connsiteY4-1354" fmla="*/ 29029 h 1175657"/>
              <a:gd name="connsiteX5-1355" fmla="*/ 1857828 w 8331200"/>
              <a:gd name="connsiteY5-1356" fmla="*/ 29029 h 1175657"/>
              <a:gd name="connsiteX6-1357" fmla="*/ 2133600 w 8331200"/>
              <a:gd name="connsiteY6-1358" fmla="*/ 188686 h 1175657"/>
              <a:gd name="connsiteX7-1359" fmla="*/ 2946400 w 8331200"/>
              <a:gd name="connsiteY7-1360" fmla="*/ 116115 h 1175657"/>
              <a:gd name="connsiteX8-1361" fmla="*/ 3164114 w 8331200"/>
              <a:gd name="connsiteY8-1362" fmla="*/ 87086 h 1175657"/>
              <a:gd name="connsiteX9-1363" fmla="*/ 3454400 w 8331200"/>
              <a:gd name="connsiteY9-1364" fmla="*/ 87086 h 1175657"/>
              <a:gd name="connsiteX10-1365" fmla="*/ 3628571 w 8331200"/>
              <a:gd name="connsiteY10-1366" fmla="*/ 232229 h 1175657"/>
              <a:gd name="connsiteX11-1367" fmla="*/ 4093028 w 8331200"/>
              <a:gd name="connsiteY11-1368" fmla="*/ 304800 h 1175657"/>
              <a:gd name="connsiteX12-1369" fmla="*/ 4412343 w 8331200"/>
              <a:gd name="connsiteY12-1370" fmla="*/ 319315 h 1175657"/>
              <a:gd name="connsiteX13-1371" fmla="*/ 4584814 w 8331200"/>
              <a:gd name="connsiteY13-1372" fmla="*/ 605399 h 1175657"/>
              <a:gd name="connsiteX14-1373" fmla="*/ 4896839 w 8331200"/>
              <a:gd name="connsiteY14-1374" fmla="*/ 512118 h 1175657"/>
              <a:gd name="connsiteX15-1375" fmla="*/ 5196114 w 8331200"/>
              <a:gd name="connsiteY15-1376" fmla="*/ 449943 h 1175657"/>
              <a:gd name="connsiteX16-1377" fmla="*/ 5457798 w 8331200"/>
              <a:gd name="connsiteY16-1378" fmla="*/ 514196 h 1175657"/>
              <a:gd name="connsiteX17-1379" fmla="*/ 5586300 w 8331200"/>
              <a:gd name="connsiteY17-1380" fmla="*/ 667617 h 1175657"/>
              <a:gd name="connsiteX18-1381" fmla="*/ 5776685 w 8331200"/>
              <a:gd name="connsiteY18-1382" fmla="*/ 624115 h 1175657"/>
              <a:gd name="connsiteX19-1383" fmla="*/ 5936343 w 8331200"/>
              <a:gd name="connsiteY19-1384" fmla="*/ 682172 h 1175657"/>
              <a:gd name="connsiteX20-1385" fmla="*/ 5990650 w 8331200"/>
              <a:gd name="connsiteY20-1386" fmla="*/ 690574 h 1175657"/>
              <a:gd name="connsiteX21-1387" fmla="*/ 6168571 w 8331200"/>
              <a:gd name="connsiteY21-1388" fmla="*/ 696686 h 1175657"/>
              <a:gd name="connsiteX22-1389" fmla="*/ 6415314 w 8331200"/>
              <a:gd name="connsiteY22-1390" fmla="*/ 682172 h 1175657"/>
              <a:gd name="connsiteX23-1391" fmla="*/ 6662057 w 8331200"/>
              <a:gd name="connsiteY23-1392" fmla="*/ 653143 h 1175657"/>
              <a:gd name="connsiteX24-1393" fmla="*/ 7416800 w 8331200"/>
              <a:gd name="connsiteY24-1394" fmla="*/ 899886 h 1175657"/>
              <a:gd name="connsiteX25-1395" fmla="*/ 8331200 w 8331200"/>
              <a:gd name="connsiteY25-1396" fmla="*/ 1132115 h 1175657"/>
              <a:gd name="connsiteX26-1397" fmla="*/ 14514 w 8331200"/>
              <a:gd name="connsiteY26-1398" fmla="*/ 1175657 h 1175657"/>
              <a:gd name="connsiteX27-1399" fmla="*/ 14514 w 8331200"/>
              <a:gd name="connsiteY27-1400" fmla="*/ 159657 h 1175657"/>
              <a:gd name="connsiteX0-1401" fmla="*/ 0 w 8331200"/>
              <a:gd name="connsiteY0-1402" fmla="*/ 58057 h 1175657"/>
              <a:gd name="connsiteX1-1403" fmla="*/ 914400 w 8331200"/>
              <a:gd name="connsiteY1-1404" fmla="*/ 0 h 1175657"/>
              <a:gd name="connsiteX2-1405" fmla="*/ 1161143 w 8331200"/>
              <a:gd name="connsiteY2-1406" fmla="*/ 14515 h 1175657"/>
              <a:gd name="connsiteX3-1407" fmla="*/ 1494971 w 8331200"/>
              <a:gd name="connsiteY3-1408" fmla="*/ 58057 h 1175657"/>
              <a:gd name="connsiteX4-1409" fmla="*/ 1640114 w 8331200"/>
              <a:gd name="connsiteY4-1410" fmla="*/ 29029 h 1175657"/>
              <a:gd name="connsiteX5-1411" fmla="*/ 1857828 w 8331200"/>
              <a:gd name="connsiteY5-1412" fmla="*/ 29029 h 1175657"/>
              <a:gd name="connsiteX6-1413" fmla="*/ 2133600 w 8331200"/>
              <a:gd name="connsiteY6-1414" fmla="*/ 188686 h 1175657"/>
              <a:gd name="connsiteX7-1415" fmla="*/ 2946400 w 8331200"/>
              <a:gd name="connsiteY7-1416" fmla="*/ 116115 h 1175657"/>
              <a:gd name="connsiteX8-1417" fmla="*/ 3164114 w 8331200"/>
              <a:gd name="connsiteY8-1418" fmla="*/ 87086 h 1175657"/>
              <a:gd name="connsiteX9-1419" fmla="*/ 3454400 w 8331200"/>
              <a:gd name="connsiteY9-1420" fmla="*/ 87086 h 1175657"/>
              <a:gd name="connsiteX10-1421" fmla="*/ 3628571 w 8331200"/>
              <a:gd name="connsiteY10-1422" fmla="*/ 232229 h 1175657"/>
              <a:gd name="connsiteX11-1423" fmla="*/ 4093028 w 8331200"/>
              <a:gd name="connsiteY11-1424" fmla="*/ 304800 h 1175657"/>
              <a:gd name="connsiteX12-1425" fmla="*/ 4367525 w 8331200"/>
              <a:gd name="connsiteY12-1426" fmla="*/ 373213 h 1175657"/>
              <a:gd name="connsiteX13-1427" fmla="*/ 4584814 w 8331200"/>
              <a:gd name="connsiteY13-1428" fmla="*/ 605399 h 1175657"/>
              <a:gd name="connsiteX14-1429" fmla="*/ 4896839 w 8331200"/>
              <a:gd name="connsiteY14-1430" fmla="*/ 512118 h 1175657"/>
              <a:gd name="connsiteX15-1431" fmla="*/ 5196114 w 8331200"/>
              <a:gd name="connsiteY15-1432" fmla="*/ 449943 h 1175657"/>
              <a:gd name="connsiteX16-1433" fmla="*/ 5457798 w 8331200"/>
              <a:gd name="connsiteY16-1434" fmla="*/ 514196 h 1175657"/>
              <a:gd name="connsiteX17-1435" fmla="*/ 5586300 w 8331200"/>
              <a:gd name="connsiteY17-1436" fmla="*/ 667617 h 1175657"/>
              <a:gd name="connsiteX18-1437" fmla="*/ 5776685 w 8331200"/>
              <a:gd name="connsiteY18-1438" fmla="*/ 624115 h 1175657"/>
              <a:gd name="connsiteX19-1439" fmla="*/ 5936343 w 8331200"/>
              <a:gd name="connsiteY19-1440" fmla="*/ 682172 h 1175657"/>
              <a:gd name="connsiteX20-1441" fmla="*/ 5990650 w 8331200"/>
              <a:gd name="connsiteY20-1442" fmla="*/ 690574 h 1175657"/>
              <a:gd name="connsiteX21-1443" fmla="*/ 6168571 w 8331200"/>
              <a:gd name="connsiteY21-1444" fmla="*/ 696686 h 1175657"/>
              <a:gd name="connsiteX22-1445" fmla="*/ 6415314 w 8331200"/>
              <a:gd name="connsiteY22-1446" fmla="*/ 682172 h 1175657"/>
              <a:gd name="connsiteX23-1447" fmla="*/ 6662057 w 8331200"/>
              <a:gd name="connsiteY23-1448" fmla="*/ 653143 h 1175657"/>
              <a:gd name="connsiteX24-1449" fmla="*/ 7416800 w 8331200"/>
              <a:gd name="connsiteY24-1450" fmla="*/ 899886 h 1175657"/>
              <a:gd name="connsiteX25-1451" fmla="*/ 8331200 w 8331200"/>
              <a:gd name="connsiteY25-1452" fmla="*/ 1132115 h 1175657"/>
              <a:gd name="connsiteX26-1453" fmla="*/ 14514 w 8331200"/>
              <a:gd name="connsiteY26-1454" fmla="*/ 1175657 h 1175657"/>
              <a:gd name="connsiteX27-1455" fmla="*/ 14514 w 8331200"/>
              <a:gd name="connsiteY27-1456" fmla="*/ 159657 h 1175657"/>
              <a:gd name="connsiteX0-1457" fmla="*/ 0 w 8331200"/>
              <a:gd name="connsiteY0-1458" fmla="*/ 58057 h 1175657"/>
              <a:gd name="connsiteX1-1459" fmla="*/ 914400 w 8331200"/>
              <a:gd name="connsiteY1-1460" fmla="*/ 0 h 1175657"/>
              <a:gd name="connsiteX2-1461" fmla="*/ 1161143 w 8331200"/>
              <a:gd name="connsiteY2-1462" fmla="*/ 14515 h 1175657"/>
              <a:gd name="connsiteX3-1463" fmla="*/ 1494971 w 8331200"/>
              <a:gd name="connsiteY3-1464" fmla="*/ 58057 h 1175657"/>
              <a:gd name="connsiteX4-1465" fmla="*/ 1640114 w 8331200"/>
              <a:gd name="connsiteY4-1466" fmla="*/ 29029 h 1175657"/>
              <a:gd name="connsiteX5-1467" fmla="*/ 1857828 w 8331200"/>
              <a:gd name="connsiteY5-1468" fmla="*/ 29029 h 1175657"/>
              <a:gd name="connsiteX6-1469" fmla="*/ 2133600 w 8331200"/>
              <a:gd name="connsiteY6-1470" fmla="*/ 188686 h 1175657"/>
              <a:gd name="connsiteX7-1471" fmla="*/ 2946400 w 8331200"/>
              <a:gd name="connsiteY7-1472" fmla="*/ 116115 h 1175657"/>
              <a:gd name="connsiteX8-1473" fmla="*/ 3164114 w 8331200"/>
              <a:gd name="connsiteY8-1474" fmla="*/ 87086 h 1175657"/>
              <a:gd name="connsiteX9-1475" fmla="*/ 3409583 w 8331200"/>
              <a:gd name="connsiteY9-1476" fmla="*/ 248782 h 1175657"/>
              <a:gd name="connsiteX10-1477" fmla="*/ 3628571 w 8331200"/>
              <a:gd name="connsiteY10-1478" fmla="*/ 232229 h 1175657"/>
              <a:gd name="connsiteX11-1479" fmla="*/ 4093028 w 8331200"/>
              <a:gd name="connsiteY11-1480" fmla="*/ 304800 h 1175657"/>
              <a:gd name="connsiteX12-1481" fmla="*/ 4367525 w 8331200"/>
              <a:gd name="connsiteY12-1482" fmla="*/ 373213 h 1175657"/>
              <a:gd name="connsiteX13-1483" fmla="*/ 4584814 w 8331200"/>
              <a:gd name="connsiteY13-1484" fmla="*/ 605399 h 1175657"/>
              <a:gd name="connsiteX14-1485" fmla="*/ 4896839 w 8331200"/>
              <a:gd name="connsiteY14-1486" fmla="*/ 512118 h 1175657"/>
              <a:gd name="connsiteX15-1487" fmla="*/ 5196114 w 8331200"/>
              <a:gd name="connsiteY15-1488" fmla="*/ 449943 h 1175657"/>
              <a:gd name="connsiteX16-1489" fmla="*/ 5457798 w 8331200"/>
              <a:gd name="connsiteY16-1490" fmla="*/ 514196 h 1175657"/>
              <a:gd name="connsiteX17-1491" fmla="*/ 5586300 w 8331200"/>
              <a:gd name="connsiteY17-1492" fmla="*/ 667617 h 1175657"/>
              <a:gd name="connsiteX18-1493" fmla="*/ 5776685 w 8331200"/>
              <a:gd name="connsiteY18-1494" fmla="*/ 624115 h 1175657"/>
              <a:gd name="connsiteX19-1495" fmla="*/ 5936343 w 8331200"/>
              <a:gd name="connsiteY19-1496" fmla="*/ 682172 h 1175657"/>
              <a:gd name="connsiteX20-1497" fmla="*/ 5990650 w 8331200"/>
              <a:gd name="connsiteY20-1498" fmla="*/ 690574 h 1175657"/>
              <a:gd name="connsiteX21-1499" fmla="*/ 6168571 w 8331200"/>
              <a:gd name="connsiteY21-1500" fmla="*/ 696686 h 1175657"/>
              <a:gd name="connsiteX22-1501" fmla="*/ 6415314 w 8331200"/>
              <a:gd name="connsiteY22-1502" fmla="*/ 682172 h 1175657"/>
              <a:gd name="connsiteX23-1503" fmla="*/ 6662057 w 8331200"/>
              <a:gd name="connsiteY23-1504" fmla="*/ 653143 h 1175657"/>
              <a:gd name="connsiteX24-1505" fmla="*/ 7416800 w 8331200"/>
              <a:gd name="connsiteY24-1506" fmla="*/ 899886 h 1175657"/>
              <a:gd name="connsiteX25-1507" fmla="*/ 8331200 w 8331200"/>
              <a:gd name="connsiteY25-1508" fmla="*/ 1132115 h 1175657"/>
              <a:gd name="connsiteX26-1509" fmla="*/ 14514 w 8331200"/>
              <a:gd name="connsiteY26-1510" fmla="*/ 1175657 h 1175657"/>
              <a:gd name="connsiteX27-1511" fmla="*/ 14514 w 8331200"/>
              <a:gd name="connsiteY27-1512" fmla="*/ 159657 h 1175657"/>
              <a:gd name="connsiteX0-1513" fmla="*/ 0 w 8331200"/>
              <a:gd name="connsiteY0-1514" fmla="*/ 58057 h 1175657"/>
              <a:gd name="connsiteX1-1515" fmla="*/ 914400 w 8331200"/>
              <a:gd name="connsiteY1-1516" fmla="*/ 0 h 1175657"/>
              <a:gd name="connsiteX2-1517" fmla="*/ 1161143 w 8331200"/>
              <a:gd name="connsiteY2-1518" fmla="*/ 14515 h 1175657"/>
              <a:gd name="connsiteX3-1519" fmla="*/ 1494971 w 8331200"/>
              <a:gd name="connsiteY3-1520" fmla="*/ 58057 h 1175657"/>
              <a:gd name="connsiteX4-1521" fmla="*/ 1640114 w 8331200"/>
              <a:gd name="connsiteY4-1522" fmla="*/ 29029 h 1175657"/>
              <a:gd name="connsiteX5-1523" fmla="*/ 1857828 w 8331200"/>
              <a:gd name="connsiteY5-1524" fmla="*/ 29029 h 1175657"/>
              <a:gd name="connsiteX6-1525" fmla="*/ 2133600 w 8331200"/>
              <a:gd name="connsiteY6-1526" fmla="*/ 188686 h 1175657"/>
              <a:gd name="connsiteX7-1527" fmla="*/ 2946400 w 8331200"/>
              <a:gd name="connsiteY7-1528" fmla="*/ 116115 h 1175657"/>
              <a:gd name="connsiteX8-1529" fmla="*/ 3283628 w 8331200"/>
              <a:gd name="connsiteY8-1530" fmla="*/ 127510 h 1175657"/>
              <a:gd name="connsiteX9-1531" fmla="*/ 3409583 w 8331200"/>
              <a:gd name="connsiteY9-1532" fmla="*/ 248782 h 1175657"/>
              <a:gd name="connsiteX10-1533" fmla="*/ 3628571 w 8331200"/>
              <a:gd name="connsiteY10-1534" fmla="*/ 232229 h 1175657"/>
              <a:gd name="connsiteX11-1535" fmla="*/ 4093028 w 8331200"/>
              <a:gd name="connsiteY11-1536" fmla="*/ 304800 h 1175657"/>
              <a:gd name="connsiteX12-1537" fmla="*/ 4367525 w 8331200"/>
              <a:gd name="connsiteY12-1538" fmla="*/ 373213 h 1175657"/>
              <a:gd name="connsiteX13-1539" fmla="*/ 4584814 w 8331200"/>
              <a:gd name="connsiteY13-1540" fmla="*/ 605399 h 1175657"/>
              <a:gd name="connsiteX14-1541" fmla="*/ 4896839 w 8331200"/>
              <a:gd name="connsiteY14-1542" fmla="*/ 512118 h 1175657"/>
              <a:gd name="connsiteX15-1543" fmla="*/ 5196114 w 8331200"/>
              <a:gd name="connsiteY15-1544" fmla="*/ 449943 h 1175657"/>
              <a:gd name="connsiteX16-1545" fmla="*/ 5457798 w 8331200"/>
              <a:gd name="connsiteY16-1546" fmla="*/ 514196 h 1175657"/>
              <a:gd name="connsiteX17-1547" fmla="*/ 5586300 w 8331200"/>
              <a:gd name="connsiteY17-1548" fmla="*/ 667617 h 1175657"/>
              <a:gd name="connsiteX18-1549" fmla="*/ 5776685 w 8331200"/>
              <a:gd name="connsiteY18-1550" fmla="*/ 624115 h 1175657"/>
              <a:gd name="connsiteX19-1551" fmla="*/ 5936343 w 8331200"/>
              <a:gd name="connsiteY19-1552" fmla="*/ 682172 h 1175657"/>
              <a:gd name="connsiteX20-1553" fmla="*/ 5990650 w 8331200"/>
              <a:gd name="connsiteY20-1554" fmla="*/ 690574 h 1175657"/>
              <a:gd name="connsiteX21-1555" fmla="*/ 6168571 w 8331200"/>
              <a:gd name="connsiteY21-1556" fmla="*/ 696686 h 1175657"/>
              <a:gd name="connsiteX22-1557" fmla="*/ 6415314 w 8331200"/>
              <a:gd name="connsiteY22-1558" fmla="*/ 682172 h 1175657"/>
              <a:gd name="connsiteX23-1559" fmla="*/ 6662057 w 8331200"/>
              <a:gd name="connsiteY23-1560" fmla="*/ 653143 h 1175657"/>
              <a:gd name="connsiteX24-1561" fmla="*/ 7416800 w 8331200"/>
              <a:gd name="connsiteY24-1562" fmla="*/ 899886 h 1175657"/>
              <a:gd name="connsiteX25-1563" fmla="*/ 8331200 w 8331200"/>
              <a:gd name="connsiteY25-1564" fmla="*/ 1132115 h 1175657"/>
              <a:gd name="connsiteX26-1565" fmla="*/ 14514 w 8331200"/>
              <a:gd name="connsiteY26-1566" fmla="*/ 1175657 h 1175657"/>
              <a:gd name="connsiteX27-1567" fmla="*/ 14514 w 8331200"/>
              <a:gd name="connsiteY27-1568" fmla="*/ 159657 h 1175657"/>
              <a:gd name="connsiteX0-1569" fmla="*/ 0 w 8331200"/>
              <a:gd name="connsiteY0-1570" fmla="*/ 58057 h 1175657"/>
              <a:gd name="connsiteX1-1571" fmla="*/ 914400 w 8331200"/>
              <a:gd name="connsiteY1-1572" fmla="*/ 0 h 1175657"/>
              <a:gd name="connsiteX2-1573" fmla="*/ 1161143 w 8331200"/>
              <a:gd name="connsiteY2-1574" fmla="*/ 14515 h 1175657"/>
              <a:gd name="connsiteX3-1575" fmla="*/ 1494971 w 8331200"/>
              <a:gd name="connsiteY3-1576" fmla="*/ 58057 h 1175657"/>
              <a:gd name="connsiteX4-1577" fmla="*/ 1640114 w 8331200"/>
              <a:gd name="connsiteY4-1578" fmla="*/ 29029 h 1175657"/>
              <a:gd name="connsiteX5-1579" fmla="*/ 1857828 w 8331200"/>
              <a:gd name="connsiteY5-1580" fmla="*/ 29029 h 1175657"/>
              <a:gd name="connsiteX6-1581" fmla="*/ 2133600 w 8331200"/>
              <a:gd name="connsiteY6-1582" fmla="*/ 188686 h 1175657"/>
              <a:gd name="connsiteX7-1583" fmla="*/ 2841825 w 8331200"/>
              <a:gd name="connsiteY7-1584" fmla="*/ 210437 h 1175657"/>
              <a:gd name="connsiteX8-1585" fmla="*/ 3283628 w 8331200"/>
              <a:gd name="connsiteY8-1586" fmla="*/ 127510 h 1175657"/>
              <a:gd name="connsiteX9-1587" fmla="*/ 3409583 w 8331200"/>
              <a:gd name="connsiteY9-1588" fmla="*/ 248782 h 1175657"/>
              <a:gd name="connsiteX10-1589" fmla="*/ 3628571 w 8331200"/>
              <a:gd name="connsiteY10-1590" fmla="*/ 232229 h 1175657"/>
              <a:gd name="connsiteX11-1591" fmla="*/ 4093028 w 8331200"/>
              <a:gd name="connsiteY11-1592" fmla="*/ 304800 h 1175657"/>
              <a:gd name="connsiteX12-1593" fmla="*/ 4367525 w 8331200"/>
              <a:gd name="connsiteY12-1594" fmla="*/ 373213 h 1175657"/>
              <a:gd name="connsiteX13-1595" fmla="*/ 4584814 w 8331200"/>
              <a:gd name="connsiteY13-1596" fmla="*/ 605399 h 1175657"/>
              <a:gd name="connsiteX14-1597" fmla="*/ 4896839 w 8331200"/>
              <a:gd name="connsiteY14-1598" fmla="*/ 512118 h 1175657"/>
              <a:gd name="connsiteX15-1599" fmla="*/ 5196114 w 8331200"/>
              <a:gd name="connsiteY15-1600" fmla="*/ 449943 h 1175657"/>
              <a:gd name="connsiteX16-1601" fmla="*/ 5457798 w 8331200"/>
              <a:gd name="connsiteY16-1602" fmla="*/ 514196 h 1175657"/>
              <a:gd name="connsiteX17-1603" fmla="*/ 5586300 w 8331200"/>
              <a:gd name="connsiteY17-1604" fmla="*/ 667617 h 1175657"/>
              <a:gd name="connsiteX18-1605" fmla="*/ 5776685 w 8331200"/>
              <a:gd name="connsiteY18-1606" fmla="*/ 624115 h 1175657"/>
              <a:gd name="connsiteX19-1607" fmla="*/ 5936343 w 8331200"/>
              <a:gd name="connsiteY19-1608" fmla="*/ 682172 h 1175657"/>
              <a:gd name="connsiteX20-1609" fmla="*/ 5990650 w 8331200"/>
              <a:gd name="connsiteY20-1610" fmla="*/ 690574 h 1175657"/>
              <a:gd name="connsiteX21-1611" fmla="*/ 6168571 w 8331200"/>
              <a:gd name="connsiteY21-1612" fmla="*/ 696686 h 1175657"/>
              <a:gd name="connsiteX22-1613" fmla="*/ 6415314 w 8331200"/>
              <a:gd name="connsiteY22-1614" fmla="*/ 682172 h 1175657"/>
              <a:gd name="connsiteX23-1615" fmla="*/ 6662057 w 8331200"/>
              <a:gd name="connsiteY23-1616" fmla="*/ 653143 h 1175657"/>
              <a:gd name="connsiteX24-1617" fmla="*/ 7416800 w 8331200"/>
              <a:gd name="connsiteY24-1618" fmla="*/ 899886 h 1175657"/>
              <a:gd name="connsiteX25-1619" fmla="*/ 8331200 w 8331200"/>
              <a:gd name="connsiteY25-1620" fmla="*/ 1132115 h 1175657"/>
              <a:gd name="connsiteX26-1621" fmla="*/ 14514 w 8331200"/>
              <a:gd name="connsiteY26-1622" fmla="*/ 1175657 h 1175657"/>
              <a:gd name="connsiteX27-1623" fmla="*/ 14514 w 8331200"/>
              <a:gd name="connsiteY27-1624" fmla="*/ 159657 h 1175657"/>
              <a:gd name="connsiteX0-1625" fmla="*/ 0 w 8331200"/>
              <a:gd name="connsiteY0-1626" fmla="*/ 190723 h 1308323"/>
              <a:gd name="connsiteX1-1627" fmla="*/ 914400 w 8331200"/>
              <a:gd name="connsiteY1-1628" fmla="*/ 132666 h 1308323"/>
              <a:gd name="connsiteX2-1629" fmla="*/ 1161143 w 8331200"/>
              <a:gd name="connsiteY2-1630" fmla="*/ 147181 h 1308323"/>
              <a:gd name="connsiteX3-1631" fmla="*/ 1494971 w 8331200"/>
              <a:gd name="connsiteY3-1632" fmla="*/ 190723 h 1308323"/>
              <a:gd name="connsiteX4-1633" fmla="*/ 1640114 w 8331200"/>
              <a:gd name="connsiteY4-1634" fmla="*/ 161695 h 1308323"/>
              <a:gd name="connsiteX5-1635" fmla="*/ 1872767 w 8331200"/>
              <a:gd name="connsiteY5-1636" fmla="*/ 0 h 1308323"/>
              <a:gd name="connsiteX6-1637" fmla="*/ 2133600 w 8331200"/>
              <a:gd name="connsiteY6-1638" fmla="*/ 321352 h 1308323"/>
              <a:gd name="connsiteX7-1639" fmla="*/ 2841825 w 8331200"/>
              <a:gd name="connsiteY7-1640" fmla="*/ 343103 h 1308323"/>
              <a:gd name="connsiteX8-1641" fmla="*/ 3283628 w 8331200"/>
              <a:gd name="connsiteY8-1642" fmla="*/ 260176 h 1308323"/>
              <a:gd name="connsiteX9-1643" fmla="*/ 3409583 w 8331200"/>
              <a:gd name="connsiteY9-1644" fmla="*/ 381448 h 1308323"/>
              <a:gd name="connsiteX10-1645" fmla="*/ 3628571 w 8331200"/>
              <a:gd name="connsiteY10-1646" fmla="*/ 364895 h 1308323"/>
              <a:gd name="connsiteX11-1647" fmla="*/ 4093028 w 8331200"/>
              <a:gd name="connsiteY11-1648" fmla="*/ 437466 h 1308323"/>
              <a:gd name="connsiteX12-1649" fmla="*/ 4367525 w 8331200"/>
              <a:gd name="connsiteY12-1650" fmla="*/ 505879 h 1308323"/>
              <a:gd name="connsiteX13-1651" fmla="*/ 4584814 w 8331200"/>
              <a:gd name="connsiteY13-1652" fmla="*/ 738065 h 1308323"/>
              <a:gd name="connsiteX14-1653" fmla="*/ 4896839 w 8331200"/>
              <a:gd name="connsiteY14-1654" fmla="*/ 644784 h 1308323"/>
              <a:gd name="connsiteX15-1655" fmla="*/ 5196114 w 8331200"/>
              <a:gd name="connsiteY15-1656" fmla="*/ 582609 h 1308323"/>
              <a:gd name="connsiteX16-1657" fmla="*/ 5457798 w 8331200"/>
              <a:gd name="connsiteY16-1658" fmla="*/ 646862 h 1308323"/>
              <a:gd name="connsiteX17-1659" fmla="*/ 5586300 w 8331200"/>
              <a:gd name="connsiteY17-1660" fmla="*/ 800283 h 1308323"/>
              <a:gd name="connsiteX18-1661" fmla="*/ 5776685 w 8331200"/>
              <a:gd name="connsiteY18-1662" fmla="*/ 756781 h 1308323"/>
              <a:gd name="connsiteX19-1663" fmla="*/ 5936343 w 8331200"/>
              <a:gd name="connsiteY19-1664" fmla="*/ 814838 h 1308323"/>
              <a:gd name="connsiteX20-1665" fmla="*/ 5990650 w 8331200"/>
              <a:gd name="connsiteY20-1666" fmla="*/ 823240 h 1308323"/>
              <a:gd name="connsiteX21-1667" fmla="*/ 6168571 w 8331200"/>
              <a:gd name="connsiteY21-1668" fmla="*/ 829352 h 1308323"/>
              <a:gd name="connsiteX22-1669" fmla="*/ 6415314 w 8331200"/>
              <a:gd name="connsiteY22-1670" fmla="*/ 814838 h 1308323"/>
              <a:gd name="connsiteX23-1671" fmla="*/ 6662057 w 8331200"/>
              <a:gd name="connsiteY23-1672" fmla="*/ 785809 h 1308323"/>
              <a:gd name="connsiteX24-1673" fmla="*/ 7416800 w 8331200"/>
              <a:gd name="connsiteY24-1674" fmla="*/ 1032552 h 1308323"/>
              <a:gd name="connsiteX25-1675" fmla="*/ 8331200 w 8331200"/>
              <a:gd name="connsiteY25-1676" fmla="*/ 1264781 h 1308323"/>
              <a:gd name="connsiteX26-1677" fmla="*/ 14514 w 8331200"/>
              <a:gd name="connsiteY26-1678" fmla="*/ 1308323 h 1308323"/>
              <a:gd name="connsiteX27-1679" fmla="*/ 14514 w 8331200"/>
              <a:gd name="connsiteY27-1680" fmla="*/ 292323 h 1308323"/>
              <a:gd name="connsiteX0-1681" fmla="*/ 0 w 8331200"/>
              <a:gd name="connsiteY0-1682" fmla="*/ 190723 h 1308323"/>
              <a:gd name="connsiteX1-1683" fmla="*/ 914400 w 8331200"/>
              <a:gd name="connsiteY1-1684" fmla="*/ 132666 h 1308323"/>
              <a:gd name="connsiteX2-1685" fmla="*/ 1161143 w 8331200"/>
              <a:gd name="connsiteY2-1686" fmla="*/ 147181 h 1308323"/>
              <a:gd name="connsiteX3-1687" fmla="*/ 1494971 w 8331200"/>
              <a:gd name="connsiteY3-1688" fmla="*/ 190723 h 1308323"/>
              <a:gd name="connsiteX4-1689" fmla="*/ 1610235 w 8331200"/>
              <a:gd name="connsiteY4-1690" fmla="*/ 13474 h 1308323"/>
              <a:gd name="connsiteX5-1691" fmla="*/ 1872767 w 8331200"/>
              <a:gd name="connsiteY5-1692" fmla="*/ 0 h 1308323"/>
              <a:gd name="connsiteX6-1693" fmla="*/ 2133600 w 8331200"/>
              <a:gd name="connsiteY6-1694" fmla="*/ 321352 h 1308323"/>
              <a:gd name="connsiteX7-1695" fmla="*/ 2841825 w 8331200"/>
              <a:gd name="connsiteY7-1696" fmla="*/ 343103 h 1308323"/>
              <a:gd name="connsiteX8-1697" fmla="*/ 3283628 w 8331200"/>
              <a:gd name="connsiteY8-1698" fmla="*/ 260176 h 1308323"/>
              <a:gd name="connsiteX9-1699" fmla="*/ 3409583 w 8331200"/>
              <a:gd name="connsiteY9-1700" fmla="*/ 381448 h 1308323"/>
              <a:gd name="connsiteX10-1701" fmla="*/ 3628571 w 8331200"/>
              <a:gd name="connsiteY10-1702" fmla="*/ 364895 h 1308323"/>
              <a:gd name="connsiteX11-1703" fmla="*/ 4093028 w 8331200"/>
              <a:gd name="connsiteY11-1704" fmla="*/ 437466 h 1308323"/>
              <a:gd name="connsiteX12-1705" fmla="*/ 4367525 w 8331200"/>
              <a:gd name="connsiteY12-1706" fmla="*/ 505879 h 1308323"/>
              <a:gd name="connsiteX13-1707" fmla="*/ 4584814 w 8331200"/>
              <a:gd name="connsiteY13-1708" fmla="*/ 738065 h 1308323"/>
              <a:gd name="connsiteX14-1709" fmla="*/ 4896839 w 8331200"/>
              <a:gd name="connsiteY14-1710" fmla="*/ 644784 h 1308323"/>
              <a:gd name="connsiteX15-1711" fmla="*/ 5196114 w 8331200"/>
              <a:gd name="connsiteY15-1712" fmla="*/ 582609 h 1308323"/>
              <a:gd name="connsiteX16-1713" fmla="*/ 5457798 w 8331200"/>
              <a:gd name="connsiteY16-1714" fmla="*/ 646862 h 1308323"/>
              <a:gd name="connsiteX17-1715" fmla="*/ 5586300 w 8331200"/>
              <a:gd name="connsiteY17-1716" fmla="*/ 800283 h 1308323"/>
              <a:gd name="connsiteX18-1717" fmla="*/ 5776685 w 8331200"/>
              <a:gd name="connsiteY18-1718" fmla="*/ 756781 h 1308323"/>
              <a:gd name="connsiteX19-1719" fmla="*/ 5936343 w 8331200"/>
              <a:gd name="connsiteY19-1720" fmla="*/ 814838 h 1308323"/>
              <a:gd name="connsiteX20-1721" fmla="*/ 5990650 w 8331200"/>
              <a:gd name="connsiteY20-1722" fmla="*/ 823240 h 1308323"/>
              <a:gd name="connsiteX21-1723" fmla="*/ 6168571 w 8331200"/>
              <a:gd name="connsiteY21-1724" fmla="*/ 829352 h 1308323"/>
              <a:gd name="connsiteX22-1725" fmla="*/ 6415314 w 8331200"/>
              <a:gd name="connsiteY22-1726" fmla="*/ 814838 h 1308323"/>
              <a:gd name="connsiteX23-1727" fmla="*/ 6662057 w 8331200"/>
              <a:gd name="connsiteY23-1728" fmla="*/ 785809 h 1308323"/>
              <a:gd name="connsiteX24-1729" fmla="*/ 7416800 w 8331200"/>
              <a:gd name="connsiteY24-1730" fmla="*/ 1032552 h 1308323"/>
              <a:gd name="connsiteX25-1731" fmla="*/ 8331200 w 8331200"/>
              <a:gd name="connsiteY25-1732" fmla="*/ 1264781 h 1308323"/>
              <a:gd name="connsiteX26-1733" fmla="*/ 14514 w 8331200"/>
              <a:gd name="connsiteY26-1734" fmla="*/ 1308323 h 1308323"/>
              <a:gd name="connsiteX27-1735" fmla="*/ 14514 w 8331200"/>
              <a:gd name="connsiteY27-1736" fmla="*/ 292323 h 1308323"/>
              <a:gd name="connsiteX0-1737" fmla="*/ 0 w 8331200"/>
              <a:gd name="connsiteY0-1738" fmla="*/ 190723 h 1308323"/>
              <a:gd name="connsiteX1-1739" fmla="*/ 914400 w 8331200"/>
              <a:gd name="connsiteY1-1740" fmla="*/ 132666 h 1308323"/>
              <a:gd name="connsiteX2-1741" fmla="*/ 1161143 w 8331200"/>
              <a:gd name="connsiteY2-1742" fmla="*/ 147181 h 1308323"/>
              <a:gd name="connsiteX3-1743" fmla="*/ 1610235 w 8331200"/>
              <a:gd name="connsiteY3-1744" fmla="*/ 13474 h 1308323"/>
              <a:gd name="connsiteX4-1745" fmla="*/ 1872767 w 8331200"/>
              <a:gd name="connsiteY4-1746" fmla="*/ 0 h 1308323"/>
              <a:gd name="connsiteX5-1747" fmla="*/ 2133600 w 8331200"/>
              <a:gd name="connsiteY5-1748" fmla="*/ 321352 h 1308323"/>
              <a:gd name="connsiteX6-1749" fmla="*/ 2841825 w 8331200"/>
              <a:gd name="connsiteY6-1750" fmla="*/ 343103 h 1308323"/>
              <a:gd name="connsiteX7-1751" fmla="*/ 3283628 w 8331200"/>
              <a:gd name="connsiteY7-1752" fmla="*/ 260176 h 1308323"/>
              <a:gd name="connsiteX8-1753" fmla="*/ 3409583 w 8331200"/>
              <a:gd name="connsiteY8-1754" fmla="*/ 381448 h 1308323"/>
              <a:gd name="connsiteX9-1755" fmla="*/ 3628571 w 8331200"/>
              <a:gd name="connsiteY9-1756" fmla="*/ 364895 h 1308323"/>
              <a:gd name="connsiteX10-1757" fmla="*/ 4093028 w 8331200"/>
              <a:gd name="connsiteY10-1758" fmla="*/ 437466 h 1308323"/>
              <a:gd name="connsiteX11-1759" fmla="*/ 4367525 w 8331200"/>
              <a:gd name="connsiteY11-1760" fmla="*/ 505879 h 1308323"/>
              <a:gd name="connsiteX12-1761" fmla="*/ 4584814 w 8331200"/>
              <a:gd name="connsiteY12-1762" fmla="*/ 738065 h 1308323"/>
              <a:gd name="connsiteX13-1763" fmla="*/ 4896839 w 8331200"/>
              <a:gd name="connsiteY13-1764" fmla="*/ 644784 h 1308323"/>
              <a:gd name="connsiteX14-1765" fmla="*/ 5196114 w 8331200"/>
              <a:gd name="connsiteY14-1766" fmla="*/ 582609 h 1308323"/>
              <a:gd name="connsiteX15-1767" fmla="*/ 5457798 w 8331200"/>
              <a:gd name="connsiteY15-1768" fmla="*/ 646862 h 1308323"/>
              <a:gd name="connsiteX16-1769" fmla="*/ 5586300 w 8331200"/>
              <a:gd name="connsiteY16-1770" fmla="*/ 800283 h 1308323"/>
              <a:gd name="connsiteX17-1771" fmla="*/ 5776685 w 8331200"/>
              <a:gd name="connsiteY17-1772" fmla="*/ 756781 h 1308323"/>
              <a:gd name="connsiteX18-1773" fmla="*/ 5936343 w 8331200"/>
              <a:gd name="connsiteY18-1774" fmla="*/ 814838 h 1308323"/>
              <a:gd name="connsiteX19-1775" fmla="*/ 5990650 w 8331200"/>
              <a:gd name="connsiteY19-1776" fmla="*/ 823240 h 1308323"/>
              <a:gd name="connsiteX20-1777" fmla="*/ 6168571 w 8331200"/>
              <a:gd name="connsiteY20-1778" fmla="*/ 829352 h 1308323"/>
              <a:gd name="connsiteX21-1779" fmla="*/ 6415314 w 8331200"/>
              <a:gd name="connsiteY21-1780" fmla="*/ 814838 h 1308323"/>
              <a:gd name="connsiteX22-1781" fmla="*/ 6662057 w 8331200"/>
              <a:gd name="connsiteY22-1782" fmla="*/ 785809 h 1308323"/>
              <a:gd name="connsiteX23-1783" fmla="*/ 7416800 w 8331200"/>
              <a:gd name="connsiteY23-1784" fmla="*/ 1032552 h 1308323"/>
              <a:gd name="connsiteX24-1785" fmla="*/ 8331200 w 8331200"/>
              <a:gd name="connsiteY24-1786" fmla="*/ 1264781 h 1308323"/>
              <a:gd name="connsiteX25-1787" fmla="*/ 14514 w 8331200"/>
              <a:gd name="connsiteY25-1788" fmla="*/ 1308323 h 1308323"/>
              <a:gd name="connsiteX26-1789" fmla="*/ 14514 w 8331200"/>
              <a:gd name="connsiteY26-1790" fmla="*/ 292323 h 1308323"/>
              <a:gd name="connsiteX0-1791" fmla="*/ 426 w 8316686"/>
              <a:gd name="connsiteY0-1792" fmla="*/ 2079 h 1308323"/>
              <a:gd name="connsiteX1-1793" fmla="*/ 899886 w 8316686"/>
              <a:gd name="connsiteY1-1794" fmla="*/ 132666 h 1308323"/>
              <a:gd name="connsiteX2-1795" fmla="*/ 1146629 w 8316686"/>
              <a:gd name="connsiteY2-1796" fmla="*/ 147181 h 1308323"/>
              <a:gd name="connsiteX3-1797" fmla="*/ 1595721 w 8316686"/>
              <a:gd name="connsiteY3-1798" fmla="*/ 13474 h 1308323"/>
              <a:gd name="connsiteX4-1799" fmla="*/ 1858253 w 8316686"/>
              <a:gd name="connsiteY4-1800" fmla="*/ 0 h 1308323"/>
              <a:gd name="connsiteX5-1801" fmla="*/ 2119086 w 8316686"/>
              <a:gd name="connsiteY5-1802" fmla="*/ 321352 h 1308323"/>
              <a:gd name="connsiteX6-1803" fmla="*/ 2827311 w 8316686"/>
              <a:gd name="connsiteY6-1804" fmla="*/ 343103 h 1308323"/>
              <a:gd name="connsiteX7-1805" fmla="*/ 3269114 w 8316686"/>
              <a:gd name="connsiteY7-1806" fmla="*/ 260176 h 1308323"/>
              <a:gd name="connsiteX8-1807" fmla="*/ 3395069 w 8316686"/>
              <a:gd name="connsiteY8-1808" fmla="*/ 381448 h 1308323"/>
              <a:gd name="connsiteX9-1809" fmla="*/ 3614057 w 8316686"/>
              <a:gd name="connsiteY9-1810" fmla="*/ 364895 h 1308323"/>
              <a:gd name="connsiteX10-1811" fmla="*/ 4078514 w 8316686"/>
              <a:gd name="connsiteY10-1812" fmla="*/ 437466 h 1308323"/>
              <a:gd name="connsiteX11-1813" fmla="*/ 4353011 w 8316686"/>
              <a:gd name="connsiteY11-1814" fmla="*/ 505879 h 1308323"/>
              <a:gd name="connsiteX12-1815" fmla="*/ 4570300 w 8316686"/>
              <a:gd name="connsiteY12-1816" fmla="*/ 738065 h 1308323"/>
              <a:gd name="connsiteX13-1817" fmla="*/ 4882325 w 8316686"/>
              <a:gd name="connsiteY13-1818" fmla="*/ 644784 h 1308323"/>
              <a:gd name="connsiteX14-1819" fmla="*/ 5181600 w 8316686"/>
              <a:gd name="connsiteY14-1820" fmla="*/ 582609 h 1308323"/>
              <a:gd name="connsiteX15-1821" fmla="*/ 5443284 w 8316686"/>
              <a:gd name="connsiteY15-1822" fmla="*/ 646862 h 1308323"/>
              <a:gd name="connsiteX16-1823" fmla="*/ 5571786 w 8316686"/>
              <a:gd name="connsiteY16-1824" fmla="*/ 800283 h 1308323"/>
              <a:gd name="connsiteX17-1825" fmla="*/ 5762171 w 8316686"/>
              <a:gd name="connsiteY17-1826" fmla="*/ 756781 h 1308323"/>
              <a:gd name="connsiteX18-1827" fmla="*/ 5921829 w 8316686"/>
              <a:gd name="connsiteY18-1828" fmla="*/ 814838 h 1308323"/>
              <a:gd name="connsiteX19-1829" fmla="*/ 5976136 w 8316686"/>
              <a:gd name="connsiteY19-1830" fmla="*/ 823240 h 1308323"/>
              <a:gd name="connsiteX20-1831" fmla="*/ 6154057 w 8316686"/>
              <a:gd name="connsiteY20-1832" fmla="*/ 829352 h 1308323"/>
              <a:gd name="connsiteX21-1833" fmla="*/ 6400800 w 8316686"/>
              <a:gd name="connsiteY21-1834" fmla="*/ 814838 h 1308323"/>
              <a:gd name="connsiteX22-1835" fmla="*/ 6647543 w 8316686"/>
              <a:gd name="connsiteY22-1836" fmla="*/ 785809 h 1308323"/>
              <a:gd name="connsiteX23-1837" fmla="*/ 7402286 w 8316686"/>
              <a:gd name="connsiteY23-1838" fmla="*/ 1032552 h 1308323"/>
              <a:gd name="connsiteX24-1839" fmla="*/ 8316686 w 8316686"/>
              <a:gd name="connsiteY24-1840" fmla="*/ 1264781 h 1308323"/>
              <a:gd name="connsiteX25-1841" fmla="*/ 0 w 8316686"/>
              <a:gd name="connsiteY25-1842" fmla="*/ 1308323 h 1308323"/>
              <a:gd name="connsiteX26-1843" fmla="*/ 0 w 8316686"/>
              <a:gd name="connsiteY26-1844" fmla="*/ 292323 h 1308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877" name="文本框 2"/>
          <p:cNvSpPr txBox="1">
            <a:spLocks noChangeArrowheads="1"/>
          </p:cNvSpPr>
          <p:nvPr/>
        </p:nvSpPr>
        <p:spPr bwMode="auto">
          <a:xfrm>
            <a:off x="3979863" y="2649538"/>
            <a:ext cx="4824412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 i="1">
                <a:solidFill>
                  <a:srgbClr val="FF9933"/>
                </a:solidFill>
                <a:latin typeface="华文新魏" pitchFamily="2" charset="-122"/>
                <a:ea typeface="华文新魏" pitchFamily="2" charset="-122"/>
              </a:rPr>
              <a:t>古代数学精英</a:t>
            </a:r>
          </a:p>
        </p:txBody>
      </p:sp>
      <p:pic>
        <p:nvPicPr>
          <p:cNvPr id="15" name="Picture 6" descr="祖冲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289" y="2425247"/>
            <a:ext cx="2713036" cy="32067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393065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797425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箭头 361"/>
          <p:cNvSpPr>
            <a:spLocks noChangeShapeType="1"/>
          </p:cNvSpPr>
          <p:nvPr/>
        </p:nvSpPr>
        <p:spPr bwMode="auto">
          <a:xfrm flipV="1">
            <a:off x="5364163" y="4870450"/>
            <a:ext cx="15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3930650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75788" name="箭头 381"/>
          <p:cNvSpPr>
            <a:spLocks noChangeShapeType="1"/>
          </p:cNvSpPr>
          <p:nvPr/>
        </p:nvSpPr>
        <p:spPr bwMode="auto">
          <a:xfrm>
            <a:off x="3708400" y="5229225"/>
            <a:ext cx="6477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94640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箭头 401"/>
          <p:cNvSpPr>
            <a:spLocks noChangeShapeType="1"/>
          </p:cNvSpPr>
          <p:nvPr/>
        </p:nvSpPr>
        <p:spPr bwMode="auto">
          <a:xfrm>
            <a:off x="3635375" y="4076700"/>
            <a:ext cx="1588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AutoShape 13"/>
          <p:cNvSpPr>
            <a:spLocks noChangeArrowheads="1"/>
          </p:cNvSpPr>
          <p:nvPr/>
        </p:nvSpPr>
        <p:spPr bwMode="auto">
          <a:xfrm flipH="1" flipV="1">
            <a:off x="3851275" y="3422650"/>
            <a:ext cx="360363" cy="1085850"/>
          </a:xfrm>
          <a:custGeom>
            <a:avLst/>
            <a:gdLst>
              <a:gd name="T0" fmla="*/ 4210140 w 21600"/>
              <a:gd name="T1" fmla="*/ 0 h 21600"/>
              <a:gd name="T2" fmla="*/ 4210140 w 21600"/>
              <a:gd name="T3" fmla="*/ 30725183 h 21600"/>
              <a:gd name="T4" fmla="*/ 900974 w 21600"/>
              <a:gd name="T5" fmla="*/ 54586590 h 21600"/>
              <a:gd name="T6" fmla="*/ 6012106 w 21600"/>
              <a:gd name="T7" fmla="*/ 1536256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78860" name="箭头 442"/>
          <p:cNvSpPr>
            <a:spLocks noChangeShapeType="1"/>
          </p:cNvSpPr>
          <p:nvPr/>
        </p:nvSpPr>
        <p:spPr bwMode="auto">
          <a:xfrm flipH="1">
            <a:off x="5508625" y="3789363"/>
            <a:ext cx="50323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119188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4" name="箭头 462"/>
          <p:cNvSpPr>
            <a:spLocks noChangeShapeType="1"/>
          </p:cNvSpPr>
          <p:nvPr/>
        </p:nvSpPr>
        <p:spPr bwMode="auto">
          <a:xfrm>
            <a:off x="5868988" y="206057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11918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19188"/>
            <a:ext cx="7905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387826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8" name="箭头 483"/>
          <p:cNvSpPr>
            <a:spLocks noChangeShapeType="1"/>
          </p:cNvSpPr>
          <p:nvPr/>
        </p:nvSpPr>
        <p:spPr bwMode="auto">
          <a:xfrm>
            <a:off x="2987675" y="2060575"/>
            <a:ext cx="5048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11918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19188"/>
            <a:ext cx="7905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81932" name="箭头 503"/>
          <p:cNvSpPr>
            <a:spLocks noChangeShapeType="1"/>
          </p:cNvSpPr>
          <p:nvPr/>
        </p:nvSpPr>
        <p:spPr bwMode="auto">
          <a:xfrm flipV="1">
            <a:off x="3203575" y="3286125"/>
            <a:ext cx="1588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11918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19188"/>
            <a:ext cx="7905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6" name="箭头 523"/>
          <p:cNvSpPr>
            <a:spLocks noChangeShapeType="1"/>
          </p:cNvSpPr>
          <p:nvPr/>
        </p:nvSpPr>
        <p:spPr bwMode="auto">
          <a:xfrm flipH="1">
            <a:off x="3708400" y="3860800"/>
            <a:ext cx="5762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11918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0" name="箭头 543"/>
          <p:cNvSpPr>
            <a:spLocks noChangeShapeType="1"/>
          </p:cNvSpPr>
          <p:nvPr/>
        </p:nvSpPr>
        <p:spPr bwMode="auto">
          <a:xfrm>
            <a:off x="3995738" y="1989138"/>
            <a:ext cx="15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4"/>
          <p:cNvGrpSpPr/>
          <p:nvPr/>
        </p:nvGrpSpPr>
        <p:grpSpPr bwMode="auto">
          <a:xfrm rot="519356">
            <a:off x="539750" y="449263"/>
            <a:ext cx="7993063" cy="6408737"/>
            <a:chOff x="313" y="283"/>
            <a:chExt cx="5216" cy="4037"/>
          </a:xfrm>
        </p:grpSpPr>
        <p:sp>
          <p:nvSpPr>
            <p:cNvPr id="38917" name="AutoShape 10"/>
            <p:cNvSpPr>
              <a:spLocks noChangeArrowheads="1"/>
            </p:cNvSpPr>
            <p:nvPr/>
          </p:nvSpPr>
          <p:spPr bwMode="auto">
            <a:xfrm>
              <a:off x="313" y="283"/>
              <a:ext cx="5216" cy="4037"/>
            </a:xfrm>
            <a:prstGeom prst="flowChartPunchedTape">
              <a:avLst/>
            </a:prstGeom>
            <a:solidFill>
              <a:srgbClr val="F0D47F"/>
            </a:solidFill>
            <a:ln w="1143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8" name="Line 11"/>
            <p:cNvSpPr>
              <a:spLocks noChangeShapeType="1"/>
            </p:cNvSpPr>
            <p:nvPr/>
          </p:nvSpPr>
          <p:spPr bwMode="auto">
            <a:xfrm>
              <a:off x="2744" y="845"/>
              <a:ext cx="89" cy="3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9" name="Line 12"/>
            <p:cNvSpPr>
              <a:spLocks noChangeShapeType="1"/>
            </p:cNvSpPr>
            <p:nvPr/>
          </p:nvSpPr>
          <p:spPr bwMode="auto">
            <a:xfrm>
              <a:off x="2925" y="754"/>
              <a:ext cx="90" cy="30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03350" y="1844675"/>
            <a:ext cx="3241675" cy="460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  <a:ea typeface="宋体" panose="02010600030101010101" pitchFamily="2" charset="-122"/>
              </a:rPr>
              <a:t>任务：</a:t>
            </a:r>
            <a:br>
              <a:rPr lang="zh-CN" altLang="en-US" sz="3600" b="1">
                <a:latin typeface="微软雅黑" panose="020B0503020204020204" pitchFamily="34" charset="-122"/>
                <a:ea typeface="宋体" panose="02010600030101010101" pitchFamily="2" charset="-122"/>
              </a:rPr>
            </a:br>
            <a:r>
              <a:rPr lang="zh-CN" altLang="en-US" sz="3600" b="1">
                <a:latin typeface="微软雅黑" panose="020B0503020204020204" pitchFamily="34" charset="-122"/>
                <a:ea typeface="华文新魏" pitchFamily="2" charset="-122"/>
              </a:rPr>
              <a:t>思考十大中国数学之最有哪些？</a:t>
            </a:r>
            <a:endParaRPr lang="zh-CN" altLang="zh-CN" sz="3600" b="1">
              <a:latin typeface="微软雅黑" panose="020B0503020204020204" pitchFamily="34" charset="-122"/>
              <a:ea typeface="华文新魏" pitchFamily="2" charset="-122"/>
            </a:endParaRPr>
          </a:p>
        </p:txBody>
      </p:sp>
      <p:sp>
        <p:nvSpPr>
          <p:cNvPr id="38915" name="Text Box 32"/>
          <p:cNvSpPr txBox="1">
            <a:spLocks noChangeArrowheads="1"/>
          </p:cNvSpPr>
          <p:nvPr/>
        </p:nvSpPr>
        <p:spPr bwMode="auto">
          <a:xfrm>
            <a:off x="0" y="0"/>
            <a:ext cx="63722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华文彩云" pitchFamily="2" charset="-122"/>
              </a:rPr>
              <a:t>探究一：</a:t>
            </a:r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十大</a:t>
            </a:r>
            <a:r>
              <a:rPr lang="zh-CN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中国数学之最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148263" y="1341438"/>
            <a:ext cx="3455987" cy="256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宋体" panose="02010600030101010101" pitchFamily="2" charset="-122"/>
                <a:cs typeface="Arial" panose="020B0604020202020204" pitchFamily="34" charset="0"/>
              </a:rPr>
              <a:t>要求：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ea typeface="华文新魏" pitchFamily="2" charset="-122"/>
                <a:cs typeface="Arial" panose="020B0604020202020204" pitchFamily="34" charset="0"/>
              </a:rPr>
              <a:t>以小组为单位竞猜，每答对一个小组加</a:t>
            </a:r>
            <a:r>
              <a:rPr lang="en-US" altLang="zh-CN" sz="3600" b="1">
                <a:ea typeface="华文新魏" pitchFamily="2" charset="-122"/>
                <a:cs typeface="Arial" panose="020B0604020202020204" pitchFamily="34" charset="0"/>
              </a:rPr>
              <a:t>1</a:t>
            </a:r>
            <a:r>
              <a:rPr lang="zh-CN" altLang="en-US" sz="3600" b="1">
                <a:ea typeface="华文新魏" pitchFamily="2" charset="-122"/>
                <a:cs typeface="Arial" panose="020B0604020202020204" pitchFamily="34" charset="0"/>
              </a:rPr>
              <a:t>分。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2919413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85004" name="箭头 563"/>
          <p:cNvSpPr>
            <a:spLocks noChangeShapeType="1"/>
          </p:cNvSpPr>
          <p:nvPr/>
        </p:nvSpPr>
        <p:spPr bwMode="auto">
          <a:xfrm flipH="1">
            <a:off x="5435600" y="2060575"/>
            <a:ext cx="5762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4063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8" name="箭头 583"/>
          <p:cNvSpPr>
            <a:spLocks noChangeShapeType="1"/>
          </p:cNvSpPr>
          <p:nvPr/>
        </p:nvSpPr>
        <p:spPr bwMode="auto">
          <a:xfrm flipV="1">
            <a:off x="5868988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2" name="箭头 603"/>
          <p:cNvSpPr>
            <a:spLocks noChangeShapeType="1"/>
          </p:cNvSpPr>
          <p:nvPr/>
        </p:nvSpPr>
        <p:spPr bwMode="auto">
          <a:xfrm>
            <a:off x="4716463" y="3789363"/>
            <a:ext cx="50323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988" y="4791075"/>
            <a:ext cx="1655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88076" name="AutoShape 13"/>
          <p:cNvSpPr>
            <a:spLocks noChangeArrowheads="1"/>
          </p:cNvSpPr>
          <p:nvPr/>
        </p:nvSpPr>
        <p:spPr bwMode="auto">
          <a:xfrm flipH="1">
            <a:off x="4860925" y="5013325"/>
            <a:ext cx="863600" cy="288925"/>
          </a:xfrm>
          <a:custGeom>
            <a:avLst/>
            <a:gdLst>
              <a:gd name="T0" fmla="*/ 24663537 w 21600"/>
              <a:gd name="T1" fmla="*/ 0 h 21600"/>
              <a:gd name="T2" fmla="*/ 14797506 w 21600"/>
              <a:gd name="T3" fmla="*/ 1288231 h 21600"/>
              <a:gd name="T4" fmla="*/ 0 w 21600"/>
              <a:gd name="T5" fmla="*/ 3220764 h 21600"/>
              <a:gd name="T6" fmla="*/ 14797506 w 21600"/>
              <a:gd name="T7" fmla="*/ 3864707 h 21600"/>
              <a:gd name="T8" fmla="*/ 29594972 w 21600"/>
              <a:gd name="T9" fmla="*/ 2683819 h 21600"/>
              <a:gd name="T10" fmla="*/ 34528005 w 21600"/>
              <a:gd name="T11" fmla="*/ 128823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19413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9289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0" name="箭头 646"/>
          <p:cNvSpPr>
            <a:spLocks noChangeShapeType="1"/>
          </p:cNvSpPr>
          <p:nvPr/>
        </p:nvSpPr>
        <p:spPr bwMode="auto">
          <a:xfrm>
            <a:off x="3414713" y="5157788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51275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29321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箭头 666"/>
          <p:cNvSpPr>
            <a:spLocks noChangeShapeType="1"/>
          </p:cNvSpPr>
          <p:nvPr/>
        </p:nvSpPr>
        <p:spPr bwMode="auto">
          <a:xfrm>
            <a:off x="3563938" y="3286125"/>
            <a:ext cx="1587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111918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51275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29321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91148" name="箭头 686"/>
          <p:cNvSpPr>
            <a:spLocks noChangeShapeType="1"/>
          </p:cNvSpPr>
          <p:nvPr/>
        </p:nvSpPr>
        <p:spPr bwMode="auto">
          <a:xfrm flipH="1">
            <a:off x="4141788" y="335756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205263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51275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5425" y="20843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29321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箭头 706"/>
          <p:cNvSpPr>
            <a:spLocks noChangeShapeType="1"/>
          </p:cNvSpPr>
          <p:nvPr/>
        </p:nvSpPr>
        <p:spPr bwMode="auto">
          <a:xfrm>
            <a:off x="4500563" y="14859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205263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51275"/>
            <a:ext cx="7921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386238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7863" y="113823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AutoShape 13"/>
          <p:cNvSpPr>
            <a:spLocks noChangeArrowheads="1"/>
          </p:cNvSpPr>
          <p:nvPr/>
        </p:nvSpPr>
        <p:spPr bwMode="auto">
          <a:xfrm>
            <a:off x="2989263" y="2065338"/>
            <a:ext cx="430212" cy="860425"/>
          </a:xfrm>
          <a:custGeom>
            <a:avLst/>
            <a:gdLst>
              <a:gd name="T0" fmla="*/ 6000422 w 21600"/>
              <a:gd name="T1" fmla="*/ 0 h 21600"/>
              <a:gd name="T2" fmla="*/ 6000422 w 21600"/>
              <a:gd name="T3" fmla="*/ 19292161 h 21600"/>
              <a:gd name="T4" fmla="*/ 1284103 w 21600"/>
              <a:gd name="T5" fmla="*/ 34274589 h 21600"/>
              <a:gd name="T6" fmla="*/ 8568627 w 21600"/>
              <a:gd name="T7" fmla="*/ 96460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205263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7863" y="113823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8068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94220" name="箭头 747"/>
          <p:cNvSpPr>
            <a:spLocks noChangeShapeType="1"/>
          </p:cNvSpPr>
          <p:nvPr/>
        </p:nvSpPr>
        <p:spPr bwMode="auto">
          <a:xfrm flipH="1">
            <a:off x="3708400" y="47974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>
            <a:hlinkClick r:id="rId2" action="ppaction://hlinksldjump"/>
          </p:cNvPr>
          <p:cNvSpPr/>
          <p:nvPr/>
        </p:nvSpPr>
        <p:spPr>
          <a:xfrm>
            <a:off x="3708400" y="5373688"/>
            <a:ext cx="1511300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十</a:t>
            </a:r>
          </a:p>
        </p:txBody>
      </p:sp>
      <p:sp>
        <p:nvSpPr>
          <p:cNvPr id="6" name="横卷形 5">
            <a:hlinkClick r:id="rId3" action="ppaction://hlinksldjump"/>
          </p:cNvPr>
          <p:cNvSpPr/>
          <p:nvPr/>
        </p:nvSpPr>
        <p:spPr>
          <a:xfrm>
            <a:off x="4716463" y="4149725"/>
            <a:ext cx="1511300" cy="12239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九</a:t>
            </a:r>
          </a:p>
        </p:txBody>
      </p:sp>
      <p:sp>
        <p:nvSpPr>
          <p:cNvPr id="7" name="横卷形 6">
            <a:hlinkClick r:id="rId4" action="ppaction://hlinksldjump"/>
          </p:cNvPr>
          <p:cNvSpPr/>
          <p:nvPr/>
        </p:nvSpPr>
        <p:spPr>
          <a:xfrm>
            <a:off x="1331913" y="2724150"/>
            <a:ext cx="1511300" cy="12239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五</a:t>
            </a:r>
          </a:p>
        </p:txBody>
      </p:sp>
      <p:sp>
        <p:nvSpPr>
          <p:cNvPr id="8" name="横卷形 7">
            <a:hlinkClick r:id="rId5" action="ppaction://hlinksldjump"/>
          </p:cNvPr>
          <p:cNvSpPr/>
          <p:nvPr/>
        </p:nvSpPr>
        <p:spPr>
          <a:xfrm>
            <a:off x="468313" y="1268413"/>
            <a:ext cx="1511300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一</a:t>
            </a:r>
          </a:p>
        </p:txBody>
      </p:sp>
      <p:sp>
        <p:nvSpPr>
          <p:cNvPr id="9" name="横卷形 8">
            <a:hlinkClick r:id="rId6" action="ppaction://hlinksldjump"/>
          </p:cNvPr>
          <p:cNvSpPr/>
          <p:nvPr/>
        </p:nvSpPr>
        <p:spPr>
          <a:xfrm>
            <a:off x="3708400" y="2708275"/>
            <a:ext cx="1511300" cy="12239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六</a:t>
            </a:r>
          </a:p>
        </p:txBody>
      </p:sp>
      <p:sp>
        <p:nvSpPr>
          <p:cNvPr id="10" name="横卷形 9">
            <a:hlinkClick r:id="rId7" action="ppaction://hlinksldjump"/>
          </p:cNvPr>
          <p:cNvSpPr/>
          <p:nvPr/>
        </p:nvSpPr>
        <p:spPr>
          <a:xfrm>
            <a:off x="2627313" y="1268413"/>
            <a:ext cx="1511300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</a:p>
        </p:txBody>
      </p:sp>
      <p:sp>
        <p:nvSpPr>
          <p:cNvPr id="11" name="横卷形 10">
            <a:hlinkClick r:id="rId8" action="ppaction://hlinksldjump"/>
          </p:cNvPr>
          <p:cNvSpPr/>
          <p:nvPr/>
        </p:nvSpPr>
        <p:spPr>
          <a:xfrm>
            <a:off x="2484438" y="4149725"/>
            <a:ext cx="1512887" cy="12239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八</a:t>
            </a:r>
          </a:p>
        </p:txBody>
      </p:sp>
      <p:sp>
        <p:nvSpPr>
          <p:cNvPr id="12" name="横卷形 11">
            <a:hlinkClick r:id="rId9" action="ppaction://hlinksldjump"/>
          </p:cNvPr>
          <p:cNvSpPr/>
          <p:nvPr/>
        </p:nvSpPr>
        <p:spPr>
          <a:xfrm>
            <a:off x="5940425" y="2636838"/>
            <a:ext cx="1511300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七</a:t>
            </a:r>
          </a:p>
        </p:txBody>
      </p:sp>
      <p:sp>
        <p:nvSpPr>
          <p:cNvPr id="13" name="横卷形 12">
            <a:hlinkClick r:id="rId10" action="ppaction://hlinksldjump"/>
          </p:cNvPr>
          <p:cNvSpPr/>
          <p:nvPr/>
        </p:nvSpPr>
        <p:spPr>
          <a:xfrm>
            <a:off x="4787900" y="1268413"/>
            <a:ext cx="1511300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三</a:t>
            </a:r>
          </a:p>
        </p:txBody>
      </p:sp>
      <p:sp>
        <p:nvSpPr>
          <p:cNvPr id="14" name="横卷形 13">
            <a:hlinkClick r:id="rId11" action="ppaction://hlinksldjump"/>
          </p:cNvPr>
          <p:cNvSpPr/>
          <p:nvPr/>
        </p:nvSpPr>
        <p:spPr>
          <a:xfrm>
            <a:off x="6948488" y="1268413"/>
            <a:ext cx="1512887" cy="12239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四</a:t>
            </a:r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2051050" y="188913"/>
            <a:ext cx="46672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cs typeface="Arial" panose="020B0604020202020204" pitchFamily="34" charset="0"/>
              </a:rPr>
              <a:t>十大中国数学之最</a:t>
            </a:r>
          </a:p>
        </p:txBody>
      </p:sp>
      <p:sp>
        <p:nvSpPr>
          <p:cNvPr id="39948" name="AutoShape 1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792163" cy="719137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205263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7863" y="113823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4" name="AutoShape 13"/>
          <p:cNvSpPr>
            <a:spLocks noChangeArrowheads="1"/>
          </p:cNvSpPr>
          <p:nvPr/>
        </p:nvSpPr>
        <p:spPr bwMode="auto">
          <a:xfrm flipH="1" flipV="1">
            <a:off x="3924300" y="4149725"/>
            <a:ext cx="863600" cy="358775"/>
          </a:xfrm>
          <a:custGeom>
            <a:avLst/>
            <a:gdLst>
              <a:gd name="T0" fmla="*/ 24663537 w 21600"/>
              <a:gd name="T1" fmla="*/ 0 h 21600"/>
              <a:gd name="T2" fmla="*/ 14797506 w 21600"/>
              <a:gd name="T3" fmla="*/ 1986417 h 21600"/>
              <a:gd name="T4" fmla="*/ 0 w 21600"/>
              <a:gd name="T5" fmla="*/ 4966310 h 21600"/>
              <a:gd name="T6" fmla="*/ 14797506 w 21600"/>
              <a:gd name="T7" fmla="*/ 5959236 h 21600"/>
              <a:gd name="T8" fmla="*/ 29594972 w 21600"/>
              <a:gd name="T9" fmla="*/ 4138353 h 21600"/>
              <a:gd name="T10" fmla="*/ 34528005 w 21600"/>
              <a:gd name="T11" fmla="*/ 198641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7863" y="113823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箭头 788"/>
          <p:cNvSpPr>
            <a:spLocks noChangeShapeType="1"/>
          </p:cNvSpPr>
          <p:nvPr/>
        </p:nvSpPr>
        <p:spPr bwMode="auto">
          <a:xfrm>
            <a:off x="4500563" y="242093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25538"/>
            <a:ext cx="792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21431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1147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97292" name="AutoShape 13"/>
          <p:cNvSpPr>
            <a:spLocks noChangeArrowheads="1"/>
          </p:cNvSpPr>
          <p:nvPr/>
        </p:nvSpPr>
        <p:spPr bwMode="auto">
          <a:xfrm flipH="1" flipV="1">
            <a:off x="4645025" y="1265238"/>
            <a:ext cx="431800" cy="1584325"/>
          </a:xfrm>
          <a:custGeom>
            <a:avLst/>
            <a:gdLst>
              <a:gd name="T0" fmla="*/ 6044800 w 21600"/>
              <a:gd name="T1" fmla="*/ 0 h 21600"/>
              <a:gd name="T2" fmla="*/ 6044800 w 21600"/>
              <a:gd name="T3" fmla="*/ 65409879 h 21600"/>
              <a:gd name="T4" fmla="*/ 1293601 w 21600"/>
              <a:gd name="T5" fmla="*/ 116207666 h 21600"/>
              <a:gd name="T6" fmla="*/ 8632001 w 21600"/>
              <a:gd name="T7" fmla="*/ 327049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21431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6" name="箭头 829"/>
          <p:cNvSpPr>
            <a:spLocks noChangeShapeType="1"/>
          </p:cNvSpPr>
          <p:nvPr/>
        </p:nvSpPr>
        <p:spPr bwMode="auto">
          <a:xfrm flipV="1">
            <a:off x="5868988" y="342900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21431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1525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0" name="箭头 849"/>
          <p:cNvSpPr>
            <a:spLocks noChangeShapeType="1"/>
          </p:cNvSpPr>
          <p:nvPr/>
        </p:nvSpPr>
        <p:spPr bwMode="auto">
          <a:xfrm>
            <a:off x="3852863" y="3933825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8512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206851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9370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22885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00364" name="箭头 869"/>
          <p:cNvSpPr>
            <a:spLocks noChangeShapeType="1"/>
          </p:cNvSpPr>
          <p:nvPr/>
        </p:nvSpPr>
        <p:spPr bwMode="auto">
          <a:xfrm>
            <a:off x="3060700" y="15573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2990850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9370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22885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4811713"/>
            <a:ext cx="790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8" name="箭头 889"/>
          <p:cNvSpPr>
            <a:spLocks noChangeShapeType="1"/>
          </p:cNvSpPr>
          <p:nvPr/>
        </p:nvSpPr>
        <p:spPr bwMode="auto">
          <a:xfrm flipV="1">
            <a:off x="3203575" y="4941888"/>
            <a:ext cx="158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2990850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22885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2" name="箭头 909"/>
          <p:cNvSpPr>
            <a:spLocks noChangeShapeType="1"/>
          </p:cNvSpPr>
          <p:nvPr/>
        </p:nvSpPr>
        <p:spPr bwMode="auto">
          <a:xfrm>
            <a:off x="4068763" y="4005263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5752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2990850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2228850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03436" name="箭头 929"/>
          <p:cNvSpPr>
            <a:spLocks noChangeShapeType="1"/>
          </p:cNvSpPr>
          <p:nvPr/>
        </p:nvSpPr>
        <p:spPr bwMode="auto">
          <a:xfrm flipH="1">
            <a:off x="5580063" y="3860800"/>
            <a:ext cx="5048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5752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2990850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22885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84500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0" name="箭头 950"/>
          <p:cNvSpPr>
            <a:spLocks noChangeShapeType="1"/>
          </p:cNvSpPr>
          <p:nvPr/>
        </p:nvSpPr>
        <p:spPr bwMode="auto">
          <a:xfrm>
            <a:off x="2987675" y="2060575"/>
            <a:ext cx="5762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7" name="Picture 5" descr="49711d437cbb4c21aec2eb03ae9b4d01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1" y="20574"/>
            <a:ext cx="9197217" cy="6823571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6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5752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22885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84500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4" name="箭头 970"/>
          <p:cNvSpPr>
            <a:spLocks noChangeShapeType="1"/>
          </p:cNvSpPr>
          <p:nvPr/>
        </p:nvSpPr>
        <p:spPr bwMode="auto">
          <a:xfrm flipV="1">
            <a:off x="3276600" y="3357563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22885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113823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84500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06508" name="箭头 990"/>
          <p:cNvSpPr>
            <a:spLocks noChangeShapeType="1"/>
          </p:cNvSpPr>
          <p:nvPr/>
        </p:nvSpPr>
        <p:spPr bwMode="auto">
          <a:xfrm flipH="1">
            <a:off x="4645025" y="3933825"/>
            <a:ext cx="574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196975"/>
            <a:ext cx="7921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39497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0749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2984500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箭头 1012"/>
          <p:cNvSpPr>
            <a:spLocks noChangeShapeType="1"/>
          </p:cNvSpPr>
          <p:nvPr/>
        </p:nvSpPr>
        <p:spPr bwMode="auto">
          <a:xfrm>
            <a:off x="4932363" y="206057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39497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0749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6" name="箭头 1032"/>
          <p:cNvSpPr>
            <a:spLocks noChangeShapeType="1"/>
          </p:cNvSpPr>
          <p:nvPr/>
        </p:nvSpPr>
        <p:spPr bwMode="auto">
          <a:xfrm flipV="1">
            <a:off x="5797550" y="321310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4791075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479742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308927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4811713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0749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09580" name="AutoShape 13"/>
          <p:cNvSpPr>
            <a:spLocks noChangeArrowheads="1"/>
          </p:cNvSpPr>
          <p:nvPr/>
        </p:nvSpPr>
        <p:spPr bwMode="auto">
          <a:xfrm>
            <a:off x="5219700" y="4006850"/>
            <a:ext cx="720725" cy="360363"/>
          </a:xfrm>
          <a:custGeom>
            <a:avLst/>
            <a:gdLst>
              <a:gd name="T0" fmla="*/ 17177878 w 21600"/>
              <a:gd name="T1" fmla="*/ 0 h 21600"/>
              <a:gd name="T2" fmla="*/ 10306268 w 21600"/>
              <a:gd name="T3" fmla="*/ 2004035 h 21600"/>
              <a:gd name="T4" fmla="*/ 0 w 21600"/>
              <a:gd name="T5" fmla="*/ 5010364 h 21600"/>
              <a:gd name="T6" fmla="*/ 10306268 w 21600"/>
              <a:gd name="T7" fmla="*/ 6012106 h 21600"/>
              <a:gd name="T8" fmla="*/ 20612569 w 21600"/>
              <a:gd name="T9" fmla="*/ 4175072 h 21600"/>
              <a:gd name="T10" fmla="*/ 24048357 w 21600"/>
              <a:gd name="T11" fmla="*/ 200403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0575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93065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308927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0749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4" name="箭头 1072"/>
          <p:cNvSpPr>
            <a:spLocks noChangeShapeType="1"/>
          </p:cNvSpPr>
          <p:nvPr/>
        </p:nvSpPr>
        <p:spPr bwMode="auto">
          <a:xfrm>
            <a:off x="3563938" y="5157788"/>
            <a:ext cx="6477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91795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93065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308927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074988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8" name="箭头 1092"/>
          <p:cNvSpPr>
            <a:spLocks noChangeShapeType="1"/>
          </p:cNvSpPr>
          <p:nvPr/>
        </p:nvSpPr>
        <p:spPr bwMode="auto">
          <a:xfrm>
            <a:off x="3635375" y="3286125"/>
            <a:ext cx="1588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91795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930650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08927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0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307498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12652" name="箭头 1112"/>
          <p:cNvSpPr>
            <a:spLocks noChangeShapeType="1"/>
          </p:cNvSpPr>
          <p:nvPr/>
        </p:nvSpPr>
        <p:spPr bwMode="auto">
          <a:xfrm flipH="1">
            <a:off x="4860925" y="3429000"/>
            <a:ext cx="71913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91795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068638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08927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3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4811713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4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307498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6" name="箭头 1132"/>
          <p:cNvSpPr>
            <a:spLocks noChangeShapeType="1"/>
          </p:cNvSpPr>
          <p:nvPr/>
        </p:nvSpPr>
        <p:spPr bwMode="auto">
          <a:xfrm flipV="1">
            <a:off x="5364163" y="4005263"/>
            <a:ext cx="1587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391795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068638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08927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39497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307498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0" name="AutoShape 13"/>
          <p:cNvSpPr>
            <a:spLocks noChangeArrowheads="1"/>
          </p:cNvSpPr>
          <p:nvPr/>
        </p:nvSpPr>
        <p:spPr bwMode="auto">
          <a:xfrm>
            <a:off x="4860925" y="4152900"/>
            <a:ext cx="287338" cy="863600"/>
          </a:xfrm>
          <a:custGeom>
            <a:avLst/>
            <a:gdLst>
              <a:gd name="T0" fmla="*/ 2676713 w 21600"/>
              <a:gd name="T1" fmla="*/ 0 h 21600"/>
              <a:gd name="T2" fmla="*/ 2676713 w 21600"/>
              <a:gd name="T3" fmla="*/ 19434796 h 21600"/>
              <a:gd name="T4" fmla="*/ 572827 w 21600"/>
              <a:gd name="T5" fmla="*/ 34528005 h 21600"/>
              <a:gd name="T6" fmla="*/ 3822367 w 21600"/>
              <a:gd name="T7" fmla="*/ 971737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0000"/>
            </a:solidFill>
            <a:miter lim="800000"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1987" name="Picture 4" descr="d7ef0e06908e4ff88283a8377c6937a7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更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09638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3" descr="搜狗截图14年02月19日22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391795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4" descr="搜狗截图14年02月19日220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1196975"/>
            <a:ext cx="7921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5" descr="搜狗截图14年02月19日2208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196975"/>
            <a:ext cx="790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 descr="搜狗截图14年02月19日2209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3068638"/>
            <a:ext cx="1655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7" descr="搜狗截图14年02月19日2209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35063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8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797425"/>
            <a:ext cx="793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9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75" y="3089275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10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3949700"/>
            <a:ext cx="792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2" name="Picture 11" descr="搜狗截图14年02月19日2209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0988" y="3074988"/>
            <a:ext cx="792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2" descr="搜狗截图14年02月19日2209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4488" y="1190625"/>
            <a:ext cx="792162" cy="1727200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15724" name="箭头 1172"/>
          <p:cNvSpPr>
            <a:spLocks noChangeShapeType="1"/>
          </p:cNvSpPr>
          <p:nvPr/>
        </p:nvSpPr>
        <p:spPr bwMode="auto">
          <a:xfrm>
            <a:off x="2987675" y="479742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5734" name="Group 22"/>
          <p:cNvGraphicFramePr>
            <a:graphicFrameLocks noGrp="1"/>
          </p:cNvGraphicFramePr>
          <p:nvPr/>
        </p:nvGraphicFramePr>
        <p:xfrm>
          <a:off x="7092950" y="1412875"/>
          <a:ext cx="647700" cy="381635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6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anose="020F0502020204030204" pitchFamily="34" charset="0"/>
                          <a:ea typeface="华文新魏" pitchFamily="2" charset="-122"/>
                        </a:rPr>
                        <a:t>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anose="020F0502020204030204" pitchFamily="34" charset="0"/>
                          <a:ea typeface="华文新魏" pitchFamily="2" charset="-122"/>
                        </a:rPr>
                        <a:t>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anose="020F0502020204030204" pitchFamily="34" charset="0"/>
                          <a:ea typeface="华文新魏" pitchFamily="2" charset="-122"/>
                        </a:rPr>
                        <a:t>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anose="020F0502020204030204" pitchFamily="34" charset="0"/>
                          <a:ea typeface="华文新魏" pitchFamily="2" charset="-122"/>
                        </a:rPr>
                        <a:t>成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微软雅黑" panose="020B0503020204020204" pitchFamily="34" charset="-122"/>
              </a:rPr>
              <a:t>华容道的数学价值</a:t>
            </a:r>
          </a:p>
        </p:txBody>
      </p:sp>
      <p:sp>
        <p:nvSpPr>
          <p:cNvPr id="116738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341438"/>
            <a:ext cx="8316912" cy="41957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zh-CN" altLang="en-US" sz="3200" b="1">
                <a:ea typeface="华文新魏" pitchFamily="2" charset="-122"/>
              </a:rPr>
              <a:t>          古老的中国游戏，变化多端、百玩不厌。它与</a:t>
            </a:r>
            <a:r>
              <a:rPr lang="zh-CN" altLang="en-US" sz="3200" b="1">
                <a:ea typeface="华文新魏" pitchFamily="2" charset="-122"/>
                <a:hlinkClick r:id="rId2"/>
              </a:rPr>
              <a:t>七巧板</a:t>
            </a:r>
            <a:r>
              <a:rPr lang="zh-CN" altLang="en-US" sz="3200" b="1">
                <a:ea typeface="华文新魏" pitchFamily="2" charset="-122"/>
              </a:rPr>
              <a:t>、</a:t>
            </a:r>
            <a:r>
              <a:rPr lang="zh-CN" altLang="en-US" sz="3200" b="1">
                <a:ea typeface="华文新魏" pitchFamily="2" charset="-122"/>
                <a:hlinkClick r:id="rId3"/>
              </a:rPr>
              <a:t>九连环</a:t>
            </a:r>
            <a:r>
              <a:rPr lang="zh-CN" altLang="en-US" sz="3200" b="1">
                <a:ea typeface="华文新魏" pitchFamily="2" charset="-122"/>
              </a:rPr>
              <a:t>等中国传统益智玩具还有个代名词叫作</a:t>
            </a:r>
            <a:r>
              <a:rPr lang="zh-CN" altLang="en-US" sz="3200" b="1">
                <a:latin typeface="华文宋体"/>
                <a:ea typeface="华文新魏" pitchFamily="2" charset="-122"/>
              </a:rPr>
              <a:t>“</a:t>
            </a:r>
            <a:r>
              <a:rPr lang="zh-CN" altLang="en-US" sz="3200" b="1">
                <a:ea typeface="华文新魏" pitchFamily="2" charset="-122"/>
                <a:hlinkClick r:id="rId4"/>
              </a:rPr>
              <a:t>中国的难题</a:t>
            </a:r>
            <a:r>
              <a:rPr lang="zh-CN" altLang="en-US" sz="3200" b="1">
                <a:latin typeface="华文宋体"/>
                <a:ea typeface="华文新魏" pitchFamily="2" charset="-122"/>
              </a:rPr>
              <a:t>”</a:t>
            </a:r>
            <a:r>
              <a:rPr lang="zh-CN" altLang="en-US" sz="3200" b="1">
                <a:ea typeface="华文新魏" pitchFamily="2" charset="-122"/>
              </a:rPr>
              <a:t>。</a:t>
            </a:r>
            <a:r>
              <a:rPr lang="zh-CN" altLang="en-US" sz="3200">
                <a:ea typeface="华文新魏" pitchFamily="2" charset="-122"/>
              </a:rPr>
              <a:t>华容道有训练思维，磨炼意志的教育价值。锻炼了提问与设计问题的思想能力。蕴含了“倒推”的思想方法。体现了</a:t>
            </a:r>
            <a:r>
              <a:rPr lang="en-US" altLang="zh-CN" sz="3200">
                <a:ea typeface="华文新魏" pitchFamily="2" charset="-122"/>
              </a:rPr>
              <a:t>“</a:t>
            </a:r>
            <a:r>
              <a:rPr lang="zh-CN" altLang="en-US" sz="3200">
                <a:ea typeface="华文新魏" pitchFamily="2" charset="-122"/>
              </a:rPr>
              <a:t>符号化”在数学中的优势。</a:t>
            </a:r>
          </a:p>
          <a:p>
            <a:pPr eaLnBrk="1" hangingPunct="1"/>
            <a:endParaRPr lang="zh-CN" altLang="en-US" sz="3200" b="1">
              <a:ea typeface="华文新魏" pitchFamily="2" charset="-122"/>
            </a:endParaRP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1187450" y="3357563"/>
            <a:ext cx="1728788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6156325" y="3357563"/>
            <a:ext cx="1728788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3563938" y="3789363"/>
            <a:ext cx="1728787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67691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华文彩云" pitchFamily="2" charset="-122"/>
                <a:cs typeface="Arial" panose="020B0604020202020204" pitchFamily="34" charset="0"/>
              </a:rPr>
              <a:t>探究五：“环环相扣”九连环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ea typeface="华文彩云" pitchFamily="2" charset="-122"/>
              <a:cs typeface="Arial" panose="020B0604020202020204" pitchFamily="34" charset="0"/>
            </a:endParaRPr>
          </a:p>
        </p:txBody>
      </p:sp>
      <p:grpSp>
        <p:nvGrpSpPr>
          <p:cNvPr id="117762" name="Group 5"/>
          <p:cNvGrpSpPr/>
          <p:nvPr/>
        </p:nvGrpSpPr>
        <p:grpSpPr bwMode="auto">
          <a:xfrm rot="21115944" flipH="1">
            <a:off x="1549400" y="1058863"/>
            <a:ext cx="6762750" cy="5735637"/>
            <a:chOff x="313" y="283"/>
            <a:chExt cx="5216" cy="4037"/>
          </a:xfrm>
        </p:grpSpPr>
        <p:sp>
          <p:nvSpPr>
            <p:cNvPr id="117765" name="AutoShape 6"/>
            <p:cNvSpPr>
              <a:spLocks noChangeArrowheads="1"/>
            </p:cNvSpPr>
            <p:nvPr/>
          </p:nvSpPr>
          <p:spPr bwMode="auto">
            <a:xfrm>
              <a:off x="313" y="283"/>
              <a:ext cx="5216" cy="4037"/>
            </a:xfrm>
            <a:prstGeom prst="flowChartPunchedTape">
              <a:avLst/>
            </a:prstGeom>
            <a:solidFill>
              <a:srgbClr val="F0D47F"/>
            </a:solidFill>
            <a:ln w="11430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17766" name="Line 7"/>
            <p:cNvSpPr>
              <a:spLocks noChangeShapeType="1"/>
            </p:cNvSpPr>
            <p:nvPr/>
          </p:nvSpPr>
          <p:spPr bwMode="auto">
            <a:xfrm>
              <a:off x="2744" y="845"/>
              <a:ext cx="89" cy="32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67" name="Line 8"/>
            <p:cNvSpPr>
              <a:spLocks noChangeShapeType="1"/>
            </p:cNvSpPr>
            <p:nvPr/>
          </p:nvSpPr>
          <p:spPr bwMode="auto">
            <a:xfrm>
              <a:off x="2925" y="754"/>
              <a:ext cx="90" cy="30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763" name="Text Box 9"/>
          <p:cNvSpPr txBox="1">
            <a:spLocks noChangeArrowheads="1"/>
          </p:cNvSpPr>
          <p:nvPr/>
        </p:nvSpPr>
        <p:spPr bwMode="auto">
          <a:xfrm>
            <a:off x="1908175" y="1628775"/>
            <a:ext cx="2808288" cy="399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任务：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1.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小组内共同探究九连环的玩法。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2.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玩的过程中体会九连环背后的数学思想。</a:t>
            </a:r>
          </a:p>
        </p:txBody>
      </p:sp>
      <p:pic>
        <p:nvPicPr>
          <p:cNvPr id="117764" name="Picture 5" descr="九连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0"/>
            <a:ext cx="31321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ChangeArrowheads="1"/>
          </p:cNvSpPr>
          <p:nvPr/>
        </p:nvSpPr>
        <p:spPr bwMode="auto">
          <a:xfrm>
            <a:off x="539750" y="1557338"/>
            <a:ext cx="7777163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华文新魏" pitchFamily="2" charset="-122"/>
              </a:rPr>
              <a:t>        九连环是一种解环玩具。九连环历史非常悠久，据说发明于战国时代。它是人类所发明的最奥妙的玩具之一。解九连环的方法体现了数学中化归，递归，类比，二进制的方法与思想。</a:t>
            </a:r>
          </a:p>
        </p:txBody>
      </p:sp>
      <p:sp>
        <p:nvSpPr>
          <p:cNvPr id="118786" name="Rectangle 2"/>
          <p:cNvSpPr/>
          <p:nvPr/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/>
            <a:r>
              <a:rPr lang="zh-CN" altLang="en-US" sz="4200">
                <a:solidFill>
                  <a:schemeClr val="tx2"/>
                </a:solidFill>
                <a:latin typeface="Century Gothic" pitchFamily="34" charset="0"/>
                <a:ea typeface="微软雅黑" panose="020B0503020204020204" pitchFamily="34" charset="-122"/>
              </a:rPr>
              <a:t>九连环的数学价值</a:t>
            </a: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4211638" y="3068638"/>
            <a:ext cx="1079500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5292725" y="3068638"/>
            <a:ext cx="1150938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6516688" y="3068638"/>
            <a:ext cx="1368425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84213" y="3573463"/>
            <a:ext cx="1295400" cy="503237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  <p:bldP spid="12083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908050"/>
            <a:ext cx="8137525" cy="4321175"/>
          </a:xfrm>
        </p:spPr>
        <p:txBody>
          <a:bodyPr/>
          <a:lstStyle/>
          <a:p>
            <a:r>
              <a:rPr lang="zh-CN" altLang="en-US" sz="3800" b="1">
                <a:latin typeface="华文彩云" pitchFamily="2" charset="-122"/>
                <a:ea typeface="华文彩云" pitchFamily="2" charset="-122"/>
              </a:rPr>
              <a:t>                           小  结</a:t>
            </a:r>
            <a:br>
              <a:rPr lang="zh-CN" altLang="en-US" sz="3800" b="1">
                <a:latin typeface="华文彩云" pitchFamily="2" charset="-122"/>
                <a:ea typeface="华文彩云" pitchFamily="2" charset="-122"/>
              </a:rPr>
            </a:br>
            <a:br>
              <a:rPr lang="zh-CN" altLang="en-US" sz="3800">
                <a:ea typeface="微软雅黑" panose="020B0503020204020204" pitchFamily="34" charset="-122"/>
              </a:rPr>
            </a:br>
            <a:r>
              <a:rPr lang="en-US" altLang="zh-CN" sz="3800"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3800">
                <a:latin typeface="华文新魏" pitchFamily="2" charset="-122"/>
                <a:ea typeface="华文新魏" pitchFamily="2" charset="-122"/>
              </a:rPr>
              <a:t>我们这节课中提到数学家有哪些？</a:t>
            </a:r>
            <a:br>
              <a:rPr lang="zh-CN" altLang="en-US" sz="3800">
                <a:latin typeface="华文新魏" pitchFamily="2" charset="-122"/>
                <a:ea typeface="华文新魏" pitchFamily="2" charset="-122"/>
              </a:rPr>
            </a:br>
            <a:br>
              <a:rPr lang="zh-CN" altLang="en-US" sz="3800">
                <a:latin typeface="华文新魏" pitchFamily="2" charset="-122"/>
                <a:ea typeface="华文新魏" pitchFamily="2" charset="-122"/>
              </a:rPr>
            </a:br>
            <a:r>
              <a:rPr lang="en-US" altLang="zh-CN" sz="3800"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3800">
                <a:latin typeface="华文新魏" pitchFamily="2" charset="-122"/>
                <a:ea typeface="华文新魏" pitchFamily="2" charset="-122"/>
              </a:rPr>
              <a:t>他们身上有哪些精神是值得我们学 习的？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4"/>
          <p:cNvSpPr txBox="1">
            <a:spLocks noChangeArrowheads="1"/>
          </p:cNvSpPr>
          <p:nvPr/>
        </p:nvSpPr>
        <p:spPr bwMode="auto">
          <a:xfrm>
            <a:off x="1403350" y="1341438"/>
            <a:ext cx="302418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20834" name="Rectangle 5"/>
          <p:cNvSpPr>
            <a:spLocks noChangeArrowheads="1"/>
          </p:cNvSpPr>
          <p:nvPr/>
        </p:nvSpPr>
        <p:spPr bwMode="auto">
          <a:xfrm>
            <a:off x="539750" y="260350"/>
            <a:ext cx="79629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r"/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时间是个常数，花掉一天等于浪费</a:t>
            </a:r>
            <a:r>
              <a:rPr lang="en-US" altLang="zh-CN" sz="3200">
                <a:latin typeface="华文新魏" pitchFamily="2" charset="-122"/>
                <a:ea typeface="华文新魏" pitchFamily="2" charset="-122"/>
              </a:rPr>
              <a:t>24</a:t>
            </a:r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小时。</a:t>
            </a:r>
          </a:p>
          <a:p>
            <a:pPr algn="r"/>
            <a:r>
              <a:rPr lang="en-US" altLang="zh-CN" sz="3200">
                <a:ea typeface="华文新魏" pitchFamily="2" charset="-122"/>
              </a:rPr>
              <a:t>——</a:t>
            </a:r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陈景润 </a:t>
            </a:r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539750" y="2997200"/>
            <a:ext cx="802957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迟序之数，非出神怪，有形可检，有数可推。</a:t>
            </a:r>
          </a:p>
          <a:p>
            <a:pPr algn="r"/>
            <a:r>
              <a:rPr lang="en-US" altLang="zh-CN" sz="3200">
                <a:ea typeface="华文新魏" pitchFamily="2" charset="-122"/>
              </a:rPr>
              <a:t>——</a:t>
            </a:r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祖冲之 </a:t>
            </a:r>
          </a:p>
        </p:txBody>
      </p:sp>
      <p:sp>
        <p:nvSpPr>
          <p:cNvPr id="120836" name="Rectangle 10"/>
          <p:cNvSpPr>
            <a:spLocks noChangeArrowheads="1"/>
          </p:cNvSpPr>
          <p:nvPr/>
        </p:nvSpPr>
        <p:spPr bwMode="auto">
          <a:xfrm>
            <a:off x="468313" y="1341438"/>
            <a:ext cx="8064500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埋头苦干是第一，发白才知智叟。呆勤能补拙是良训，一分辛苦一分才。</a:t>
            </a:r>
          </a:p>
          <a:p>
            <a:pPr algn="r"/>
            <a:r>
              <a:rPr lang="en-US" altLang="zh-CN" sz="3200">
                <a:ea typeface="华文新魏" pitchFamily="2" charset="-122"/>
              </a:rPr>
              <a:t>——</a:t>
            </a:r>
            <a:r>
              <a:rPr lang="zh-CN" altLang="en-US" sz="3200">
                <a:latin typeface="华文新魏" pitchFamily="2" charset="-122"/>
                <a:ea typeface="华文新魏" pitchFamily="2" charset="-122"/>
              </a:rPr>
              <a:t>华罗庚 </a:t>
            </a:r>
          </a:p>
        </p:txBody>
      </p:sp>
      <p:sp>
        <p:nvSpPr>
          <p:cNvPr id="120837" name="Rectangle 11"/>
          <p:cNvSpPr>
            <a:spLocks noChangeArrowheads="1"/>
          </p:cNvSpPr>
          <p:nvPr/>
        </p:nvSpPr>
        <p:spPr bwMode="auto">
          <a:xfrm>
            <a:off x="468313" y="4221163"/>
            <a:ext cx="7993062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>
                <a:ea typeface="华文新魏" pitchFamily="2" charset="-122"/>
              </a:rPr>
              <a:t>天才是不足恃的，聪明是不可靠的，要想顺手拣来的伟大科学发明是不可想象的。</a:t>
            </a:r>
          </a:p>
          <a:p>
            <a:pPr algn="r"/>
            <a:r>
              <a:rPr lang="en-US" altLang="zh-CN" sz="3200">
                <a:ea typeface="华文新魏" pitchFamily="2" charset="-122"/>
              </a:rPr>
              <a:t>——</a:t>
            </a:r>
            <a:r>
              <a:rPr lang="zh-CN" altLang="en-US" sz="3200">
                <a:ea typeface="华文新魏" pitchFamily="2" charset="-122"/>
              </a:rPr>
              <a:t>华罗庚</a:t>
            </a:r>
            <a:r>
              <a:rPr lang="zh-CN" altLang="en-US" sz="32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3011" name="Picture 4" descr="1b1f2653f71d4edbb1f93c49eeae1c05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863600" cy="7921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0000">
                <a:alpha val="0"/>
              </a:srgbClr>
            </a:gs>
            <a:gs pos="100000">
              <a:srgbClr val="000000">
                <a:alpha val="66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dirty="0">
            <a:latin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水彩重叠背景图片</Template>
  <TotalTime>4</TotalTime>
  <Words>874</Words>
  <Application>Microsoft Office PowerPoint</Application>
  <PresentationFormat>全屏显示(4:3)</PresentationFormat>
  <Paragraphs>102</Paragraphs>
  <Slides>85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85</vt:i4>
      </vt:variant>
    </vt:vector>
  </HeadingPairs>
  <TitlesOfParts>
    <vt:vector size="102" baseType="lpstr">
      <vt:lpstr>方正舒体</vt:lpstr>
      <vt:lpstr>黑体</vt:lpstr>
      <vt:lpstr>华文彩云</vt:lpstr>
      <vt:lpstr>华文行楷</vt:lpstr>
      <vt:lpstr>华文宋体</vt:lpstr>
      <vt:lpstr>华文新魏</vt:lpstr>
      <vt:lpstr>楷体_GB2312</vt:lpstr>
      <vt:lpstr>宋体</vt:lpstr>
      <vt:lpstr>微软雅黑</vt:lpstr>
      <vt:lpstr>Arial</vt:lpstr>
      <vt:lpstr>Calibri</vt:lpstr>
      <vt:lpstr>Century Gothic</vt:lpstr>
      <vt:lpstr>Times New Roman</vt:lpstr>
      <vt:lpstr>Wingdings</vt:lpstr>
      <vt:lpstr>Wingdings 3</vt:lpstr>
      <vt:lpstr>Office 主题</vt:lpstr>
      <vt:lpstr>离子</vt:lpstr>
      <vt:lpstr>PowerPoint 演示文稿</vt:lpstr>
      <vt:lpstr>PowerPoint 演示文稿</vt:lpstr>
      <vt:lpstr>饮水思源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数独的演变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华容道的数学价值</vt:lpstr>
      <vt:lpstr>PowerPoint 演示文稿</vt:lpstr>
      <vt:lpstr>PowerPoint 演示文稿</vt:lpstr>
      <vt:lpstr>                           小  结  1.我们这节课中提到数学家有哪些？  2.他们身上有哪些精神是值得我们学 习的？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27</cp:revision>
  <dcterms:created xsi:type="dcterms:W3CDTF">2017-05-04T00:52:00Z</dcterms:created>
  <dcterms:modified xsi:type="dcterms:W3CDTF">2022-02-16T00:59:55Z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TC019648169991</vt:lpwstr>
  </property>
  <property fmtid="{D5CDD505-2E9C-101B-9397-08002B2CF9AE}" pid="3" name="ICV">
    <vt:lpwstr>6D940A021D7A4FD29CE23D3F2587CD0B</vt:lpwstr>
  </property>
  <property fmtid="{D5CDD505-2E9C-101B-9397-08002B2CF9AE}" pid="4" name="KSOProductBuildVer">
    <vt:lpwstr>2052-11.1.0.11365</vt:lpwstr>
  </property>
</Properties>
</file>