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04B05"/>
    <a:srgbClr val="333333"/>
    <a:srgbClr val="C0C0C0"/>
    <a:srgbClr val="4F81B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3" autoAdjust="0"/>
  </p:normalViewPr>
  <p:slideViewPr>
    <p:cSldViewPr showGuides="1">
      <p:cViewPr varScale="1">
        <p:scale>
          <a:sx n="83" d="100"/>
          <a:sy n="83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1EFDD-91F8-495A-91D7-EB018522F6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5C579-5EAB-4D4D-A688-CF27E536ED0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slide" Target="../slides/slide13.xml"/><Relationship Id="rId6" Type="http://schemas.openxmlformats.org/officeDocument/2006/relationships/slide" Target="../slides/slide6.xml"/><Relationship Id="rId5" Type="http://schemas.openxmlformats.org/officeDocument/2006/relationships/image" Target="../media/image2.png"/><Relationship Id="rId4" Type="http://schemas.openxmlformats.org/officeDocument/2006/relationships/slide" Target="../slides/slide2.xml"/><Relationship Id="rId3" Type="http://schemas.openxmlformats.org/officeDocument/2006/relationships/slide" Target="../slides/slide3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slide" Target="../slides/slide13.xml"/><Relationship Id="rId6" Type="http://schemas.openxmlformats.org/officeDocument/2006/relationships/slide" Target="../slides/slide3.xml"/><Relationship Id="rId5" Type="http://schemas.openxmlformats.org/officeDocument/2006/relationships/image" Target="../media/image2.png"/><Relationship Id="rId4" Type="http://schemas.openxmlformats.org/officeDocument/2006/relationships/slide" Target="../slides/slide2.xml"/><Relationship Id="rId3" Type="http://schemas.openxmlformats.org/officeDocument/2006/relationships/slide" Target="../slides/slide6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章节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smtClean="0">
                <a:solidFill>
                  <a:srgbClr val="5F5F5F"/>
                </a:solidFill>
              </a:rPr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0" y="2420888"/>
            <a:ext cx="9144000" cy="1512168"/>
          </a:xfrm>
          <a:prstGeom prst="rect">
            <a:avLst/>
          </a:prstGeom>
          <a:solidFill>
            <a:srgbClr val="C04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470484" y="2924944"/>
            <a:ext cx="6203032" cy="5760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栏目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4852164" y="-27384"/>
            <a:ext cx="1443037" cy="880109"/>
            <a:chOff x="11613" y="1584001"/>
            <a:chExt cx="1443037" cy="733424"/>
          </a:xfrm>
        </p:grpSpPr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3" y="1584001"/>
              <a:ext cx="1443037" cy="73342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 userDrawn="1"/>
          </p:nvSpPr>
          <p:spPr>
            <a:xfrm>
              <a:off x="29482" y="1624653"/>
              <a:ext cx="1024639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J</a:t>
              </a:r>
              <a:r>
                <a:rPr lang="en-US" altLang="zh-CN" sz="1000" dirty="0" smtClean="0">
                  <a:solidFill>
                    <a:schemeClr val="bg1"/>
                  </a:solidFill>
                </a:rPr>
                <a:t>ICHU ZHISHI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hlinkClick r:id="rId3" action="ppaction://hlinksldjump"/>
            </p:cNvPr>
            <p:cNvSpPr txBox="1"/>
            <p:nvPr userDrawn="1"/>
          </p:nvSpPr>
          <p:spPr>
            <a:xfrm>
              <a:off x="275416" y="1728180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基础知识</a:t>
              </a:r>
              <a:endParaRPr lang="zh-CN" altLang="en-US" sz="1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22" name="组合 21"/>
          <p:cNvGrpSpPr/>
          <p:nvPr userDrawn="1"/>
        </p:nvGrpSpPr>
        <p:grpSpPr>
          <a:xfrm>
            <a:off x="3851921" y="112561"/>
            <a:ext cx="633507" cy="480594"/>
            <a:chOff x="366968" y="1037557"/>
            <a:chExt cx="633507" cy="400495"/>
          </a:xfrm>
        </p:grpSpPr>
        <p:sp>
          <p:nvSpPr>
            <p:cNvPr id="23" name="TextBox 22">
              <a:hlinkClick r:id="rId4" action="ppaction://hlinksldjump"/>
            </p:cNvPr>
            <p:cNvSpPr txBox="1"/>
            <p:nvPr userDrawn="1"/>
          </p:nvSpPr>
          <p:spPr>
            <a:xfrm>
              <a:off x="366968" y="1181571"/>
              <a:ext cx="633507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首 页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24" name="图片 23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213" y="1037557"/>
              <a:ext cx="142875" cy="133350"/>
            </a:xfrm>
            <a:prstGeom prst="rect">
              <a:avLst/>
            </a:prstGeom>
          </p:spPr>
        </p:pic>
      </p:grpSp>
      <p:grpSp>
        <p:nvGrpSpPr>
          <p:cNvPr id="28" name="组合 27"/>
          <p:cNvGrpSpPr/>
          <p:nvPr userDrawn="1"/>
        </p:nvGrpSpPr>
        <p:grpSpPr>
          <a:xfrm>
            <a:off x="6167395" y="19402"/>
            <a:ext cx="1406154" cy="584776"/>
            <a:chOff x="29482" y="2276803"/>
            <a:chExt cx="1406154" cy="487313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29482" y="2276803"/>
              <a:ext cx="1406154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Z</a:t>
              </a:r>
              <a:r>
                <a:rPr lang="en-US" altLang="zh-CN" sz="900" dirty="0" smtClean="0">
                  <a:solidFill>
                    <a:srgbClr val="333333"/>
                  </a:solidFill>
                  <a:latin typeface="+mn-lt"/>
                  <a:ea typeface="+mn-ea"/>
                </a:rPr>
                <a:t>HONGDIAN</a:t>
              </a:r>
              <a:r>
                <a:rPr lang="en-US" altLang="zh-CN" sz="9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NANDIAN</a:t>
              </a:r>
              <a:endParaRPr lang="zh-CN" altLang="en-US" sz="900" dirty="0">
                <a:solidFill>
                  <a:srgbClr val="333333"/>
                </a:solidFill>
              </a:endParaRPr>
            </a:p>
          </p:txBody>
        </p:sp>
        <p:sp>
          <p:nvSpPr>
            <p:cNvPr id="30" name="TextBox 29">
              <a:hlinkClick r:id="rId6" action="ppaction://hlinksldjump"/>
            </p:cNvPr>
            <p:cNvSpPr txBox="1"/>
            <p:nvPr userDrawn="1"/>
          </p:nvSpPr>
          <p:spPr>
            <a:xfrm>
              <a:off x="275416" y="2378183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重点难点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1" name="组合 30"/>
          <p:cNvGrpSpPr/>
          <p:nvPr userDrawn="1"/>
        </p:nvGrpSpPr>
        <p:grpSpPr>
          <a:xfrm>
            <a:off x="7645150" y="19402"/>
            <a:ext cx="1175322" cy="584776"/>
            <a:chOff x="29482" y="2918863"/>
            <a:chExt cx="1175322" cy="487313"/>
          </a:xfrm>
        </p:grpSpPr>
        <p:sp>
          <p:nvSpPr>
            <p:cNvPr id="32" name="TextBox 31"/>
            <p:cNvSpPr txBox="1"/>
            <p:nvPr userDrawn="1"/>
          </p:nvSpPr>
          <p:spPr>
            <a:xfrm>
              <a:off x="29482" y="2918863"/>
              <a:ext cx="1175322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LIANXI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3" name="TextBox 32">
              <a:hlinkClick r:id="rId7" action="ppaction://hlinksldjump"/>
            </p:cNvPr>
            <p:cNvSpPr txBox="1"/>
            <p:nvPr userDrawn="1"/>
          </p:nvSpPr>
          <p:spPr>
            <a:xfrm>
              <a:off x="275416" y="3030391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随堂练习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栏目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197901" y="-27384"/>
            <a:ext cx="1443037" cy="880109"/>
            <a:chOff x="11613" y="2237065"/>
            <a:chExt cx="1443037" cy="733424"/>
          </a:xfrm>
        </p:grpSpPr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3" y="2237065"/>
              <a:ext cx="1443037" cy="73342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482" y="2276803"/>
              <a:ext cx="1406154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Z</a:t>
              </a:r>
              <a:r>
                <a:rPr lang="en-US" altLang="zh-CN" sz="900" dirty="0" smtClean="0">
                  <a:solidFill>
                    <a:schemeClr val="bg1"/>
                  </a:solidFill>
                  <a:latin typeface="+mn-lt"/>
                  <a:ea typeface="+mn-ea"/>
                </a:rPr>
                <a:t>HONGDIAN</a:t>
              </a:r>
              <a:r>
                <a:rPr lang="en-US" altLang="zh-CN" sz="900" baseline="0" dirty="0" smtClean="0">
                  <a:solidFill>
                    <a:schemeClr val="bg1"/>
                  </a:solidFill>
                  <a:latin typeface="+mn-lt"/>
                  <a:ea typeface="+mn-ea"/>
                </a:rPr>
                <a:t> NANDIAN</a:t>
              </a:r>
              <a:endParaRPr lang="zh-CN" alt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hlinkClick r:id="rId3" action="ppaction://hlinksldjump"/>
            </p:cNvPr>
            <p:cNvSpPr txBox="1"/>
            <p:nvPr userDrawn="1"/>
          </p:nvSpPr>
          <p:spPr>
            <a:xfrm>
              <a:off x="275416" y="2378183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重点难点</a:t>
              </a:r>
              <a:endParaRPr lang="zh-CN" altLang="en-US" sz="1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3851921" y="98610"/>
            <a:ext cx="633507" cy="480594"/>
            <a:chOff x="366968" y="1037557"/>
            <a:chExt cx="633507" cy="400495"/>
          </a:xfrm>
        </p:grpSpPr>
        <p:sp>
          <p:nvSpPr>
            <p:cNvPr id="22" name="TextBox 21">
              <a:hlinkClick r:id="rId4" action="ppaction://hlinksldjump"/>
            </p:cNvPr>
            <p:cNvSpPr txBox="1"/>
            <p:nvPr userDrawn="1"/>
          </p:nvSpPr>
          <p:spPr>
            <a:xfrm>
              <a:off x="366968" y="1181571"/>
              <a:ext cx="633507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首 页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213" y="1037557"/>
              <a:ext cx="142875" cy="133350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 userDrawn="1"/>
        </p:nvGrpSpPr>
        <p:grpSpPr>
          <a:xfrm>
            <a:off x="4947050" y="5450"/>
            <a:ext cx="1148745" cy="584776"/>
            <a:chOff x="29482" y="1624653"/>
            <a:chExt cx="1148745" cy="487313"/>
          </a:xfrm>
        </p:grpSpPr>
        <p:sp>
          <p:nvSpPr>
            <p:cNvPr id="25" name="TextBox 24"/>
            <p:cNvSpPr txBox="1"/>
            <p:nvPr userDrawn="1"/>
          </p:nvSpPr>
          <p:spPr>
            <a:xfrm>
              <a:off x="29482" y="1624653"/>
              <a:ext cx="1024639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J</a:t>
              </a:r>
              <a:r>
                <a:rPr lang="en-US" altLang="zh-CN" sz="1000" dirty="0" smtClean="0">
                  <a:solidFill>
                    <a:srgbClr val="333333"/>
                  </a:solidFill>
                </a:rPr>
                <a:t>ICHU ZHISHI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26" name="TextBox 25">
              <a:hlinkClick r:id="rId6" action="ppaction://hlinksldjump"/>
            </p:cNvPr>
            <p:cNvSpPr txBox="1"/>
            <p:nvPr userDrawn="1"/>
          </p:nvSpPr>
          <p:spPr>
            <a:xfrm>
              <a:off x="275416" y="1728180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基础知识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0" name="组合 29"/>
          <p:cNvGrpSpPr/>
          <p:nvPr userDrawn="1"/>
        </p:nvGrpSpPr>
        <p:grpSpPr>
          <a:xfrm>
            <a:off x="7645150" y="5451"/>
            <a:ext cx="1175322" cy="584776"/>
            <a:chOff x="29482" y="2918863"/>
            <a:chExt cx="1175322" cy="487313"/>
          </a:xfrm>
        </p:grpSpPr>
        <p:sp>
          <p:nvSpPr>
            <p:cNvPr id="31" name="TextBox 30"/>
            <p:cNvSpPr txBox="1"/>
            <p:nvPr userDrawn="1"/>
          </p:nvSpPr>
          <p:spPr>
            <a:xfrm>
              <a:off x="29482" y="2918863"/>
              <a:ext cx="1175322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LIANXI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2" name="TextBox 31">
              <a:hlinkClick r:id="rId7" action="ppaction://hlinksldjump"/>
            </p:cNvPr>
            <p:cNvSpPr txBox="1"/>
            <p:nvPr userDrawn="1"/>
          </p:nvSpPr>
          <p:spPr>
            <a:xfrm>
              <a:off x="275416" y="3030391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随堂练习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9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9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0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10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1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11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2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4.emf"/><Relationship Id="rId4" Type="http://schemas.openxmlformats.org/officeDocument/2006/relationships/package" Target="../embeddings/Document12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15.emf"/><Relationship Id="rId3" Type="http://schemas.openxmlformats.org/officeDocument/2006/relationships/package" Target="../embeddings/Document13.docx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.emf"/><Relationship Id="rId3" Type="http://schemas.openxmlformats.org/officeDocument/2006/relationships/package" Target="../embeddings/Document1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4.emf"/><Relationship Id="rId3" Type="http://schemas.openxmlformats.org/officeDocument/2006/relationships/package" Target="../embeddings/Document2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5.emf"/><Relationship Id="rId3" Type="http://schemas.openxmlformats.org/officeDocument/2006/relationships/package" Target="../embeddings/Document3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6.emf"/><Relationship Id="rId3" Type="http://schemas.openxmlformats.org/officeDocument/2006/relationships/package" Target="../embeddings/Document4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7.emf"/><Relationship Id="rId4" Type="http://schemas.openxmlformats.org/officeDocument/2006/relationships/package" Target="../embeddings/Document5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8.emf"/><Relationship Id="rId4" Type="http://schemas.openxmlformats.org/officeDocument/2006/relationships/package" Target="../embeddings/Document6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9.emf"/><Relationship Id="rId4" Type="http://schemas.openxmlformats.org/officeDocument/2006/relationships/package" Target="../embeddings/Document7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8.docx"/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　圆周率</a:t>
            </a:r>
            <a:endParaRPr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08000" y="1749778"/>
          <a:ext cx="8128000" cy="36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文档" r:id="rId4" imgW="3837940" imgH="1706880" progId="Word.Document.12">
                  <p:embed/>
                </p:oleObj>
              </mc:Choice>
              <mc:Fallback>
                <p:oleObj name="文档" r:id="rId4" imgW="3837940" imgH="1706880" progId="Word.Document.12">
                  <p:embed/>
                  <p:pic>
                    <p:nvPicPr>
                      <p:cNvPr id="0" name="图片 266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749778"/>
                        <a:ext cx="8128000" cy="3612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357158" y="3321423"/>
            <a:ext cx="8429684" cy="2183481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515966" y="1357298"/>
          <a:ext cx="7913686" cy="5183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文档" r:id="rId4" imgW="3837940" imgH="2513965" progId="Word.Document.12">
                  <p:embed/>
                </p:oleObj>
              </mc:Choice>
              <mc:Fallback>
                <p:oleObj name="文档" r:id="rId4" imgW="3837940" imgH="2513965" progId="Word.Document.12">
                  <p:embed/>
                  <p:pic>
                    <p:nvPicPr>
                      <p:cNvPr id="0" name="图片 276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66" y="1357298"/>
                        <a:ext cx="7913686" cy="51839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865190" y="1383982"/>
          <a:ext cx="7135834" cy="5331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文档" r:id="rId4" imgW="3837940" imgH="2867025" progId="Word.Document.12">
                  <p:embed/>
                </p:oleObj>
              </mc:Choice>
              <mc:Fallback>
                <p:oleObj name="文档" r:id="rId4" imgW="3837940" imgH="2867025" progId="Word.Document.12">
                  <p:embed/>
                  <p:pic>
                    <p:nvPicPr>
                      <p:cNvPr id="0" name="图片 286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90" y="1383982"/>
                        <a:ext cx="7135834" cy="5331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1000100" y="3205442"/>
            <a:ext cx="5786478" cy="3544981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508000" y="2619190"/>
          <a:ext cx="8128000" cy="1873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文档" r:id="rId4" imgW="3837940" imgH="885190" progId="Word.Document.12">
                  <p:embed/>
                </p:oleObj>
              </mc:Choice>
              <mc:Fallback>
                <p:oleObj name="文档" r:id="rId4" imgW="3837940" imgH="885190" progId="Word.Document.12">
                  <p:embed/>
                  <p:pic>
                    <p:nvPicPr>
                      <p:cNvPr id="0" name="图片 296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9190"/>
                        <a:ext cx="8128000" cy="1873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508000" y="2277153"/>
          <a:ext cx="8128000" cy="2557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文档" r:id="rId3" imgW="3837940" imgH="1207770" progId="Word.Document.12">
                  <p:embed/>
                </p:oleObj>
              </mc:Choice>
              <mc:Fallback>
                <p:oleObj name="文档" r:id="rId3" imgW="3837940" imgH="1207770" progId="Word.Document.12">
                  <p:embed/>
                  <p:pic>
                    <p:nvPicPr>
                      <p:cNvPr id="0" name="图片 307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7153"/>
                        <a:ext cx="8128000" cy="25576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0" y="2460809"/>
          <a:ext cx="8128000" cy="2190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文档" r:id="rId3" imgW="3837940" imgH="1035050" progId="Word.Document.12">
                  <p:embed/>
                </p:oleObj>
              </mc:Choice>
              <mc:Fallback>
                <p:oleObj name="文档" r:id="rId3" imgW="3837940" imgH="1035050" progId="Word.Document.12">
                  <p:embed/>
                  <p:pic>
                    <p:nvPicPr>
                      <p:cNvPr id="0" name="图片 184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60809"/>
                        <a:ext cx="8128000" cy="2190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8000" y="1558005"/>
          <a:ext cx="8128000" cy="429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文档" r:id="rId3" imgW="3837940" imgH="2032000" progId="Word.Document.12">
                  <p:embed/>
                </p:oleObj>
              </mc:Choice>
              <mc:Fallback>
                <p:oleObj name="文档" r:id="rId3" imgW="3837940" imgH="2032000" progId="Word.Document.12">
                  <p:embed/>
                  <p:pic>
                    <p:nvPicPr>
                      <p:cNvPr id="0" name="图片 194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58005"/>
                        <a:ext cx="8128000" cy="429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8000" y="1658792"/>
          <a:ext cx="8128000" cy="3794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文档" r:id="rId3" imgW="3841750" imgH="1786255" progId="Word.Document.12">
                  <p:embed/>
                </p:oleObj>
              </mc:Choice>
              <mc:Fallback>
                <p:oleObj name="文档" r:id="rId3" imgW="3841750" imgH="1786255" progId="Word.Document.12">
                  <p:embed/>
                  <p:pic>
                    <p:nvPicPr>
                      <p:cNvPr id="0" name="图片 20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658792"/>
                        <a:ext cx="8128000" cy="37944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3406132" y="2018338"/>
            <a:ext cx="571504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235766" y="2018338"/>
            <a:ext cx="571504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065203" y="2742560"/>
            <a:ext cx="138272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882330" y="3107843"/>
            <a:ext cx="84911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023333" y="3104830"/>
            <a:ext cx="82391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596336" y="3115463"/>
            <a:ext cx="84423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367295" y="3467100"/>
            <a:ext cx="5508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671882" y="3472971"/>
            <a:ext cx="5889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82572" y="3836990"/>
            <a:ext cx="5889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939800" y="3839848"/>
            <a:ext cx="5889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6219836" y="4206401"/>
            <a:ext cx="1138245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4443263" y="4559308"/>
            <a:ext cx="5889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735778" y="4569941"/>
            <a:ext cx="1122370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/>
          <p:nvPr/>
        </p:nvCxnSpPr>
        <p:spPr>
          <a:xfrm>
            <a:off x="3406132" y="5455857"/>
            <a:ext cx="3737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4421646" y="5455857"/>
            <a:ext cx="417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3420778" y="4991524"/>
            <a:ext cx="359134" cy="45408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442410" y="4991524"/>
            <a:ext cx="359134" cy="45408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:pull dir="rd"/>
      </p:transition>
    </mc:Choice>
    <mc:Fallback>
      <p:transition spd="slow">
        <p:pull dir="r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8000" y="2206388"/>
          <a:ext cx="8128000" cy="2699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文档" r:id="rId3" imgW="3837940" imgH="1274445" progId="Word.Document.12">
                  <p:embed/>
                </p:oleObj>
              </mc:Choice>
              <mc:Fallback>
                <p:oleObj name="文档" r:id="rId3" imgW="3837940" imgH="1274445" progId="Word.Document.12">
                  <p:embed/>
                  <p:pic>
                    <p:nvPicPr>
                      <p:cNvPr id="0" name="图片 21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06388"/>
                        <a:ext cx="8128000" cy="2699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5534032" y="2195504"/>
            <a:ext cx="82391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487862" y="2551106"/>
            <a:ext cx="137002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7950" y="2547931"/>
            <a:ext cx="137002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786051" y="3414712"/>
            <a:ext cx="728667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99622" y="4169253"/>
            <a:ext cx="540070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:pull dir="rd"/>
      </p:transition>
    </mc:Choice>
    <mc:Fallback>
      <p:transition spd="slow">
        <p:pull dir="r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08000" y="1578894"/>
          <a:ext cx="8128000" cy="435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文档" r:id="rId4" imgW="3837940" imgH="2054860" progId="Word.Document.12">
                  <p:embed/>
                </p:oleObj>
              </mc:Choice>
              <mc:Fallback>
                <p:oleObj name="文档" r:id="rId4" imgW="3837940" imgH="2054860" progId="Word.Document.12">
                  <p:embed/>
                  <p:pic>
                    <p:nvPicPr>
                      <p:cNvPr id="0" name="图片 225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78894"/>
                        <a:ext cx="8128000" cy="4350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428596" y="2718822"/>
            <a:ext cx="8215370" cy="3281945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85720" y="1357298"/>
          <a:ext cx="8128000" cy="5037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文档" r:id="rId4" imgW="3837940" imgH="2378075" progId="Word.Document.12">
                  <p:embed/>
                </p:oleObj>
              </mc:Choice>
              <mc:Fallback>
                <p:oleObj name="文档" r:id="rId4" imgW="3837940" imgH="2378075" progId="Word.Document.12">
                  <p:embed/>
                  <p:pic>
                    <p:nvPicPr>
                      <p:cNvPr id="0" name="图片 235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357298"/>
                        <a:ext cx="8128000" cy="5037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650876" y="1285860"/>
          <a:ext cx="7452788" cy="535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文档" r:id="rId4" imgW="3837940" imgH="2759710" progId="Word.Document.12">
                  <p:embed/>
                </p:oleObj>
              </mc:Choice>
              <mc:Fallback>
                <p:oleObj name="文档" r:id="rId4" imgW="3837940" imgH="2759710" progId="Word.Document.12">
                  <p:embed/>
                  <p:pic>
                    <p:nvPicPr>
                      <p:cNvPr id="0" name="图片 24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6" y="1285860"/>
                        <a:ext cx="7452788" cy="535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08000" y="1547588"/>
          <a:ext cx="8128000" cy="4016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文档" r:id="rId4" imgW="3837940" imgH="1897380" progId="Word.Document.12">
                  <p:embed/>
                </p:oleObj>
              </mc:Choice>
              <mc:Fallback>
                <p:oleObj name="文档" r:id="rId4" imgW="3837940" imgH="1897380" progId="Word.Document.12">
                  <p:embed/>
                  <p:pic>
                    <p:nvPicPr>
                      <p:cNvPr id="0" name="图片 256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47588"/>
                        <a:ext cx="8128000" cy="4016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428596" y="2303642"/>
            <a:ext cx="8358246" cy="335758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WPS 演示</Application>
  <PresentationFormat>全屏显示(4:3)</PresentationFormat>
  <Paragraphs>86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</vt:i4>
      </vt:variant>
      <vt:variant>
        <vt:lpstr>幻灯片标题</vt:lpstr>
      </vt:variant>
      <vt:variant>
        <vt:i4>14</vt:i4>
      </vt:variant>
    </vt:vector>
  </HeadingPairs>
  <TitlesOfParts>
    <vt:vector size="35" baseType="lpstr">
      <vt:lpstr>Arial</vt:lpstr>
      <vt:lpstr>宋体</vt:lpstr>
      <vt:lpstr>Wingdings</vt:lpstr>
      <vt:lpstr>黑体</vt:lpstr>
      <vt:lpstr>微软雅黑</vt:lpstr>
      <vt:lpstr>Calibri</vt:lpstr>
      <vt:lpstr>Arial Unicode MS</vt:lpstr>
      <vt:lpstr>Office 主题​​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§2　圆周率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§2　圆周率</dc:title>
  <dc:creator/>
  <cp:lastModifiedBy>优来客</cp:lastModifiedBy>
  <cp:revision>2</cp:revision>
  <dcterms:created xsi:type="dcterms:W3CDTF">2014-03-10T02:44:00Z</dcterms:created>
  <dcterms:modified xsi:type="dcterms:W3CDTF">2022-02-11T11:56:09Z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8522A68B514F4C9FAA7255834A68F976</vt:lpwstr>
  </property>
  <property fmtid="{D5CDD505-2E9C-101B-9397-08002B2CF9AE}" pid="3" name="KSOProductBuildVer">
    <vt:lpwstr>2052-11.1.0.11365</vt:lpwstr>
  </property>
</Properties>
</file>