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12"/>
  </p:handoutMasterIdLst>
  <p:sldIdLst>
    <p:sldId id="294" r:id="rId3"/>
    <p:sldId id="261" r:id="rId4"/>
    <p:sldId id="282" r:id="rId5"/>
    <p:sldId id="291" r:id="rId7"/>
    <p:sldId id="292" r:id="rId8"/>
    <p:sldId id="287" r:id="rId9"/>
    <p:sldId id="267" r:id="rId10"/>
    <p:sldId id="289" r:id="rId11"/>
  </p:sldIdLst>
  <p:sldSz cx="9144000" cy="6858000" type="screen4x3"/>
  <p:notesSz cx="6380480" cy="8721725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0000"/>
    <a:srgbClr val="990099"/>
    <a:srgbClr val="CCECFF"/>
    <a:srgbClr val="FF3399"/>
    <a:srgbClr val="33CC33"/>
    <a:srgbClr val="FFFF0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 snapToGrid="0" showGuides="1">
      <p:cViewPr varScale="1">
        <p:scale>
          <a:sx n="72" d="100"/>
          <a:sy n="72" d="100"/>
        </p:scale>
        <p:origin x="-11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9" Type="http://schemas.openxmlformats.org/officeDocument/2006/relationships/image" Target="../media/image11.wmf"/><Relationship Id="rId8" Type="http://schemas.openxmlformats.org/officeDocument/2006/relationships/image" Target="../media/image10.wmf"/><Relationship Id="rId7" Type="http://schemas.openxmlformats.org/officeDocument/2006/relationships/image" Target="../media/image9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Relationship Id="rId3" Type="http://schemas.openxmlformats.org/officeDocument/2006/relationships/image" Target="../media/image5.wmf"/><Relationship Id="rId25" Type="http://schemas.openxmlformats.org/officeDocument/2006/relationships/image" Target="../media/image60.wmf"/><Relationship Id="rId24" Type="http://schemas.openxmlformats.org/officeDocument/2006/relationships/image" Target="../media/image37.wmf"/><Relationship Id="rId23" Type="http://schemas.openxmlformats.org/officeDocument/2006/relationships/image" Target="../media/image36.wmf"/><Relationship Id="rId22" Type="http://schemas.openxmlformats.org/officeDocument/2006/relationships/image" Target="../media/image35.wmf"/><Relationship Id="rId21" Type="http://schemas.openxmlformats.org/officeDocument/2006/relationships/image" Target="../media/image34.wmf"/><Relationship Id="rId20" Type="http://schemas.openxmlformats.org/officeDocument/2006/relationships/image" Target="../media/image33.wmf"/><Relationship Id="rId2" Type="http://schemas.openxmlformats.org/officeDocument/2006/relationships/image" Target="../media/image4.wmf"/><Relationship Id="rId19" Type="http://schemas.openxmlformats.org/officeDocument/2006/relationships/image" Target="../media/image32.wmf"/><Relationship Id="rId18" Type="http://schemas.openxmlformats.org/officeDocument/2006/relationships/image" Target="../media/image31.wmf"/><Relationship Id="rId17" Type="http://schemas.openxmlformats.org/officeDocument/2006/relationships/image" Target="../media/image30.wmf"/><Relationship Id="rId16" Type="http://schemas.openxmlformats.org/officeDocument/2006/relationships/image" Target="../media/image29.wmf"/><Relationship Id="rId15" Type="http://schemas.openxmlformats.org/officeDocument/2006/relationships/image" Target="../media/image28.wmf"/><Relationship Id="rId14" Type="http://schemas.openxmlformats.org/officeDocument/2006/relationships/image" Target="../media/image27.wmf"/><Relationship Id="rId13" Type="http://schemas.openxmlformats.org/officeDocument/2006/relationships/image" Target="../media/image15.wmf"/><Relationship Id="rId12" Type="http://schemas.openxmlformats.org/officeDocument/2006/relationships/image" Target="../media/image14.wmf"/><Relationship Id="rId11" Type="http://schemas.openxmlformats.org/officeDocument/2006/relationships/image" Target="../media/image13.wmf"/><Relationship Id="rId10" Type="http://schemas.openxmlformats.org/officeDocument/2006/relationships/image" Target="../media/image12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4.vml.rels><?xml version="1.0" encoding="UTF-8" standalone="yes"?>
<Relationships xmlns="http://schemas.openxmlformats.org/package/2006/relationships"><Relationship Id="rId4" Type="http://schemas.openxmlformats.org/officeDocument/2006/relationships/image" Target="../media/image70.wmf"/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6.vml.rels><?xml version="1.0" encoding="UTF-8" standalone="yes"?>
<Relationships xmlns="http://schemas.openxmlformats.org/package/2006/relationships"><Relationship Id="rId5" Type="http://schemas.openxmlformats.org/officeDocument/2006/relationships/image" Target="../media/image76.wmf"/><Relationship Id="rId4" Type="http://schemas.openxmlformats.org/officeDocument/2006/relationships/image" Target="../media/image75.wmf"/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432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581400" y="0"/>
            <a:ext cx="28194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305800"/>
            <a:ext cx="2743200" cy="381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581400" y="8305800"/>
            <a:ext cx="2819400" cy="381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65425" cy="436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14738" y="0"/>
            <a:ext cx="2763838" cy="436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2" name="Rectangle 4"/>
          <p:cNvSpPr>
            <a:spLocks noRot="1" noTextEdit="1"/>
          </p:cNvSpPr>
          <p:nvPr>
            <p:ph type="sldImg" idx="2"/>
          </p:nvPr>
        </p:nvSpPr>
        <p:spPr>
          <a:xfrm>
            <a:off x="1011238" y="654050"/>
            <a:ext cx="4357687" cy="327025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38175" y="4143375"/>
            <a:ext cx="5103813" cy="3924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83575"/>
            <a:ext cx="2765425" cy="436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14738" y="8283575"/>
            <a:ext cx="2763838" cy="436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7"/>
          <p:cNvSpPr txBox="1">
            <a:spLocks noGrp="1"/>
          </p:cNvSpPr>
          <p:nvPr>
            <p:ph type="sldNum" sz="quarter"/>
          </p:nvPr>
        </p:nvSpPr>
        <p:spPr>
          <a:xfrm>
            <a:off x="3614738" y="8283575"/>
            <a:ext cx="2763837" cy="436563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18435" name="Rectangle 2"/>
          <p:cNvSpPr>
            <a:spLocks noRot="1" noTextEdit="1"/>
          </p:cNvSpPr>
          <p:nvPr>
            <p:ph type="sldImg"/>
          </p:nvPr>
        </p:nvSpPr>
        <p:spPr>
          <a:xfrm>
            <a:off x="1009650" y="654050"/>
            <a:ext cx="4360863" cy="3270250"/>
          </a:xfrm>
          <a:ln/>
        </p:spPr>
      </p:sp>
      <p:sp>
        <p:nvSpPr>
          <p:cNvPr id="18436" name="Rectangle 3"/>
          <p:cNvSpPr>
            <a:spLocks noGrp="1"/>
          </p:cNvSpPr>
          <p:nvPr>
            <p:ph type="body" idx="1"/>
          </p:nvPr>
        </p:nvSpPr>
        <p:spPr>
          <a:xfrm>
            <a:off x="850900" y="4143375"/>
            <a:ext cx="4678363" cy="3924300"/>
          </a:xfrm>
          <a:ln/>
        </p:spPr>
        <p:txBody>
          <a:bodyPr wrap="square" lIns="91440" tIns="45720" rIns="91440" bIns="45720" anchor="t"/>
          <a:p>
            <a:pPr lvl="0" eaLnBrk="1" hangingPunct="1"/>
            <a:r>
              <a:rPr lang="en-US" altLang="zh-CN" dirty="0"/>
              <a:t>																				</a:t>
            </a:r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41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41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419600"/>
            <a:ext cx="77724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579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579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685800" y="441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>
          <a:xfrm>
            <a:off x="685800" y="579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ltGray">
          <a:xfrm>
            <a:off x="290513" y="412750"/>
            <a:ext cx="438150" cy="474663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ltGray">
          <a:xfrm>
            <a:off x="673100" y="412750"/>
            <a:ext cx="328613" cy="474663"/>
          </a:xfrm>
          <a:prstGeom prst="rect">
            <a:avLst/>
          </a:prstGeom>
          <a:gradFill rotWithShape="0">
            <a:gsLst>
              <a:gs pos="0">
                <a:srgbClr val="66FF33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ltGray">
          <a:xfrm>
            <a:off x="414338" y="835025"/>
            <a:ext cx="422275" cy="474663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ltGray">
          <a:xfrm>
            <a:off x="784225" y="835025"/>
            <a:ext cx="368300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5" name="Rectangle 11"/>
          <p:cNvSpPr>
            <a:spLocks noChangeArrowheads="1"/>
          </p:cNvSpPr>
          <p:nvPr/>
        </p:nvSpPr>
        <p:spPr bwMode="ltGray">
          <a:xfrm>
            <a:off x="0" y="7620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9933"/>
              </a:gs>
            </a:gsLst>
            <a:lin ang="189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6" name="Rectangle 12"/>
          <p:cNvSpPr>
            <a:spLocks noChangeArrowheads="1"/>
          </p:cNvSpPr>
          <p:nvPr/>
        </p:nvSpPr>
        <p:spPr bwMode="gray">
          <a:xfrm>
            <a:off x="304800" y="1035050"/>
            <a:ext cx="8226425" cy="3175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7" name="Rectangle 13"/>
          <p:cNvSpPr>
            <a:spLocks noChangeArrowheads="1"/>
          </p:cNvSpPr>
          <p:nvPr/>
        </p:nvSpPr>
        <p:spPr bwMode="gray">
          <a:xfrm>
            <a:off x="654050" y="304800"/>
            <a:ext cx="31750" cy="10525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audio" Target="../media/audio1.wav"/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99" Type="http://schemas.openxmlformats.org/officeDocument/2006/relationships/image" Target="../media/image60.wmf"/><Relationship Id="rId98" Type="http://schemas.openxmlformats.org/officeDocument/2006/relationships/oleObject" Target="../embeddings/oleObject42.bin"/><Relationship Id="rId97" Type="http://schemas.openxmlformats.org/officeDocument/2006/relationships/image" Target="../media/image59.emf"/><Relationship Id="rId96" Type="http://schemas.openxmlformats.org/officeDocument/2006/relationships/image" Target="../media/image58.emf"/><Relationship Id="rId95" Type="http://schemas.openxmlformats.org/officeDocument/2006/relationships/image" Target="../media/image57.emf"/><Relationship Id="rId94" Type="http://schemas.openxmlformats.org/officeDocument/2006/relationships/image" Target="../media/image56.emf"/><Relationship Id="rId93" Type="http://schemas.openxmlformats.org/officeDocument/2006/relationships/image" Target="../media/image55.emf"/><Relationship Id="rId92" Type="http://schemas.openxmlformats.org/officeDocument/2006/relationships/image" Target="../media/image54.emf"/><Relationship Id="rId91" Type="http://schemas.openxmlformats.org/officeDocument/2006/relationships/image" Target="../media/image53.emf"/><Relationship Id="rId90" Type="http://schemas.openxmlformats.org/officeDocument/2006/relationships/image" Target="../media/image52.emf"/><Relationship Id="rId9" Type="http://schemas.openxmlformats.org/officeDocument/2006/relationships/oleObject" Target="../embeddings/oleObject6.bin"/><Relationship Id="rId89" Type="http://schemas.openxmlformats.org/officeDocument/2006/relationships/image" Target="../media/image51.emf"/><Relationship Id="rId88" Type="http://schemas.openxmlformats.org/officeDocument/2006/relationships/image" Target="../media/image50.emf"/><Relationship Id="rId87" Type="http://schemas.openxmlformats.org/officeDocument/2006/relationships/image" Target="../media/image49.emf"/><Relationship Id="rId86" Type="http://schemas.openxmlformats.org/officeDocument/2006/relationships/image" Target="../media/image48.emf"/><Relationship Id="rId85" Type="http://schemas.openxmlformats.org/officeDocument/2006/relationships/image" Target="../media/image47.emf"/><Relationship Id="rId84" Type="http://schemas.openxmlformats.org/officeDocument/2006/relationships/image" Target="../media/image46.emf"/><Relationship Id="rId83" Type="http://schemas.openxmlformats.org/officeDocument/2006/relationships/image" Target="../media/image45.emf"/><Relationship Id="rId82" Type="http://schemas.openxmlformats.org/officeDocument/2006/relationships/image" Target="../media/image44.emf"/><Relationship Id="rId81" Type="http://schemas.openxmlformats.org/officeDocument/2006/relationships/image" Target="../media/image43.emf"/><Relationship Id="rId80" Type="http://schemas.openxmlformats.org/officeDocument/2006/relationships/image" Target="../media/image42.emf"/><Relationship Id="rId8" Type="http://schemas.openxmlformats.org/officeDocument/2006/relationships/image" Target="../media/image6.wmf"/><Relationship Id="rId79" Type="http://schemas.openxmlformats.org/officeDocument/2006/relationships/image" Target="../media/image41.emf"/><Relationship Id="rId78" Type="http://schemas.openxmlformats.org/officeDocument/2006/relationships/image" Target="../media/image40.emf"/><Relationship Id="rId77" Type="http://schemas.openxmlformats.org/officeDocument/2006/relationships/image" Target="../media/image39.emf"/><Relationship Id="rId76" Type="http://schemas.openxmlformats.org/officeDocument/2006/relationships/image" Target="../media/image38.emf"/><Relationship Id="rId75" Type="http://schemas.openxmlformats.org/officeDocument/2006/relationships/oleObject" Target="../embeddings/oleObject41.bin"/><Relationship Id="rId74" Type="http://schemas.openxmlformats.org/officeDocument/2006/relationships/oleObject" Target="../embeddings/oleObject40.bin"/><Relationship Id="rId73" Type="http://schemas.openxmlformats.org/officeDocument/2006/relationships/oleObject" Target="../embeddings/oleObject39.bin"/><Relationship Id="rId72" Type="http://schemas.openxmlformats.org/officeDocument/2006/relationships/oleObject" Target="../embeddings/oleObject38.bin"/><Relationship Id="rId71" Type="http://schemas.openxmlformats.org/officeDocument/2006/relationships/oleObject" Target="../embeddings/oleObject37.bin"/><Relationship Id="rId70" Type="http://schemas.openxmlformats.org/officeDocument/2006/relationships/oleObject" Target="../embeddings/oleObject36.bin"/><Relationship Id="rId7" Type="http://schemas.openxmlformats.org/officeDocument/2006/relationships/oleObject" Target="../embeddings/oleObject5.bin"/><Relationship Id="rId69" Type="http://schemas.openxmlformats.org/officeDocument/2006/relationships/oleObject" Target="../embeddings/oleObject35.bin"/><Relationship Id="rId68" Type="http://schemas.openxmlformats.org/officeDocument/2006/relationships/oleObject" Target="../embeddings/oleObject34.bin"/><Relationship Id="rId67" Type="http://schemas.openxmlformats.org/officeDocument/2006/relationships/oleObject" Target="../embeddings/oleObject33.bin"/><Relationship Id="rId66" Type="http://schemas.openxmlformats.org/officeDocument/2006/relationships/oleObject" Target="../embeddings/oleObject32.bin"/><Relationship Id="rId65" Type="http://schemas.openxmlformats.org/officeDocument/2006/relationships/oleObject" Target="../embeddings/oleObject31.bin"/><Relationship Id="rId64" Type="http://schemas.openxmlformats.org/officeDocument/2006/relationships/oleObject" Target="../embeddings/oleObject30.bin"/><Relationship Id="rId63" Type="http://schemas.openxmlformats.org/officeDocument/2006/relationships/oleObject" Target="../embeddings/oleObject29.bin"/><Relationship Id="rId62" Type="http://schemas.openxmlformats.org/officeDocument/2006/relationships/oleObject" Target="../embeddings/oleObject28.bin"/><Relationship Id="rId61" Type="http://schemas.openxmlformats.org/officeDocument/2006/relationships/oleObject" Target="../embeddings/oleObject27.bin"/><Relationship Id="rId60" Type="http://schemas.openxmlformats.org/officeDocument/2006/relationships/image" Target="../media/image37.wmf"/><Relationship Id="rId6" Type="http://schemas.openxmlformats.org/officeDocument/2006/relationships/image" Target="../media/image5.wmf"/><Relationship Id="rId59" Type="http://schemas.openxmlformats.org/officeDocument/2006/relationships/oleObject" Target="../embeddings/oleObject26.bin"/><Relationship Id="rId58" Type="http://schemas.openxmlformats.org/officeDocument/2006/relationships/oleObject" Target="../embeddings/oleObject25.bin"/><Relationship Id="rId57" Type="http://schemas.openxmlformats.org/officeDocument/2006/relationships/image" Target="../media/image36.wmf"/><Relationship Id="rId56" Type="http://schemas.openxmlformats.org/officeDocument/2006/relationships/oleObject" Target="../embeddings/oleObject24.bin"/><Relationship Id="rId55" Type="http://schemas.openxmlformats.org/officeDocument/2006/relationships/image" Target="../media/image35.wmf"/><Relationship Id="rId54" Type="http://schemas.openxmlformats.org/officeDocument/2006/relationships/oleObject" Target="../embeddings/oleObject23.bin"/><Relationship Id="rId53" Type="http://schemas.openxmlformats.org/officeDocument/2006/relationships/image" Target="../media/image34.wmf"/><Relationship Id="rId52" Type="http://schemas.openxmlformats.org/officeDocument/2006/relationships/oleObject" Target="../embeddings/oleObject22.bin"/><Relationship Id="rId51" Type="http://schemas.openxmlformats.org/officeDocument/2006/relationships/image" Target="../media/image33.wmf"/><Relationship Id="rId50" Type="http://schemas.openxmlformats.org/officeDocument/2006/relationships/oleObject" Target="../embeddings/oleObject21.bin"/><Relationship Id="rId5" Type="http://schemas.openxmlformats.org/officeDocument/2006/relationships/oleObject" Target="../embeddings/oleObject4.bin"/><Relationship Id="rId49" Type="http://schemas.openxmlformats.org/officeDocument/2006/relationships/image" Target="../media/image32.wmf"/><Relationship Id="rId48" Type="http://schemas.openxmlformats.org/officeDocument/2006/relationships/oleObject" Target="../embeddings/oleObject20.bin"/><Relationship Id="rId47" Type="http://schemas.openxmlformats.org/officeDocument/2006/relationships/image" Target="../media/image31.wmf"/><Relationship Id="rId46" Type="http://schemas.openxmlformats.org/officeDocument/2006/relationships/oleObject" Target="../embeddings/oleObject19.bin"/><Relationship Id="rId45" Type="http://schemas.openxmlformats.org/officeDocument/2006/relationships/image" Target="../media/image30.wmf"/><Relationship Id="rId44" Type="http://schemas.openxmlformats.org/officeDocument/2006/relationships/oleObject" Target="../embeddings/oleObject18.bin"/><Relationship Id="rId43" Type="http://schemas.openxmlformats.org/officeDocument/2006/relationships/image" Target="../media/image29.wmf"/><Relationship Id="rId42" Type="http://schemas.openxmlformats.org/officeDocument/2006/relationships/oleObject" Target="../embeddings/oleObject17.bin"/><Relationship Id="rId41" Type="http://schemas.openxmlformats.org/officeDocument/2006/relationships/image" Target="../media/image28.wmf"/><Relationship Id="rId40" Type="http://schemas.openxmlformats.org/officeDocument/2006/relationships/oleObject" Target="../embeddings/oleObject16.bin"/><Relationship Id="rId4" Type="http://schemas.openxmlformats.org/officeDocument/2006/relationships/image" Target="../media/image4.wmf"/><Relationship Id="rId39" Type="http://schemas.openxmlformats.org/officeDocument/2006/relationships/image" Target="../media/image27.wmf"/><Relationship Id="rId38" Type="http://schemas.openxmlformats.org/officeDocument/2006/relationships/oleObject" Target="../embeddings/oleObject15.bin"/><Relationship Id="rId37" Type="http://schemas.openxmlformats.org/officeDocument/2006/relationships/image" Target="../media/image26.emf"/><Relationship Id="rId36" Type="http://schemas.openxmlformats.org/officeDocument/2006/relationships/image" Target="../media/image25.emf"/><Relationship Id="rId35" Type="http://schemas.openxmlformats.org/officeDocument/2006/relationships/image" Target="../media/image24.emf"/><Relationship Id="rId34" Type="http://schemas.openxmlformats.org/officeDocument/2006/relationships/image" Target="../media/image23.emf"/><Relationship Id="rId33" Type="http://schemas.openxmlformats.org/officeDocument/2006/relationships/image" Target="../media/image22.emf"/><Relationship Id="rId32" Type="http://schemas.openxmlformats.org/officeDocument/2006/relationships/image" Target="../media/image21.emf"/><Relationship Id="rId31" Type="http://schemas.openxmlformats.org/officeDocument/2006/relationships/image" Target="../media/image20.emf"/><Relationship Id="rId30" Type="http://schemas.openxmlformats.org/officeDocument/2006/relationships/image" Target="../media/image19.emf"/><Relationship Id="rId3" Type="http://schemas.openxmlformats.org/officeDocument/2006/relationships/oleObject" Target="../embeddings/oleObject3.bin"/><Relationship Id="rId29" Type="http://schemas.openxmlformats.org/officeDocument/2006/relationships/image" Target="../media/image18.emf"/><Relationship Id="rId28" Type="http://schemas.openxmlformats.org/officeDocument/2006/relationships/image" Target="../media/image17.emf"/><Relationship Id="rId27" Type="http://schemas.openxmlformats.org/officeDocument/2006/relationships/image" Target="../media/image16.emf"/><Relationship Id="rId26" Type="http://schemas.openxmlformats.org/officeDocument/2006/relationships/image" Target="../media/image15.wmf"/><Relationship Id="rId25" Type="http://schemas.openxmlformats.org/officeDocument/2006/relationships/oleObject" Target="../embeddings/oleObject14.bin"/><Relationship Id="rId24" Type="http://schemas.openxmlformats.org/officeDocument/2006/relationships/image" Target="../media/image14.wmf"/><Relationship Id="rId23" Type="http://schemas.openxmlformats.org/officeDocument/2006/relationships/oleObject" Target="../embeddings/oleObject13.bin"/><Relationship Id="rId22" Type="http://schemas.openxmlformats.org/officeDocument/2006/relationships/image" Target="../media/image13.wmf"/><Relationship Id="rId21" Type="http://schemas.openxmlformats.org/officeDocument/2006/relationships/oleObject" Target="../embeddings/oleObject12.bin"/><Relationship Id="rId20" Type="http://schemas.openxmlformats.org/officeDocument/2006/relationships/image" Target="../media/image12.wmf"/><Relationship Id="rId2" Type="http://schemas.openxmlformats.org/officeDocument/2006/relationships/image" Target="../media/image3.wmf"/><Relationship Id="rId19" Type="http://schemas.openxmlformats.org/officeDocument/2006/relationships/oleObject" Target="../embeddings/oleObject11.bin"/><Relationship Id="rId18" Type="http://schemas.openxmlformats.org/officeDocument/2006/relationships/image" Target="../media/image11.wmf"/><Relationship Id="rId17" Type="http://schemas.openxmlformats.org/officeDocument/2006/relationships/oleObject" Target="../embeddings/oleObject10.bin"/><Relationship Id="rId16" Type="http://schemas.openxmlformats.org/officeDocument/2006/relationships/image" Target="../media/image10.wmf"/><Relationship Id="rId15" Type="http://schemas.openxmlformats.org/officeDocument/2006/relationships/oleObject" Target="../embeddings/oleObject9.bin"/><Relationship Id="rId14" Type="http://schemas.openxmlformats.org/officeDocument/2006/relationships/image" Target="../media/image9.wmf"/><Relationship Id="rId13" Type="http://schemas.openxmlformats.org/officeDocument/2006/relationships/oleObject" Target="../embeddings/oleObject8.bin"/><Relationship Id="rId12" Type="http://schemas.openxmlformats.org/officeDocument/2006/relationships/image" Target="../media/image8.wmf"/><Relationship Id="rId11" Type="http://schemas.openxmlformats.org/officeDocument/2006/relationships/oleObject" Target="../embeddings/oleObject7.bin"/><Relationship Id="rId102" Type="http://schemas.openxmlformats.org/officeDocument/2006/relationships/notesSlide" Target="../notesSlides/notesSlide1.xml"/><Relationship Id="rId101" Type="http://schemas.openxmlformats.org/officeDocument/2006/relationships/vmlDrawing" Target="../drawings/vmlDrawing2.vml"/><Relationship Id="rId100" Type="http://schemas.openxmlformats.org/officeDocument/2006/relationships/slideLayout" Target="../slideLayouts/slideLayout7.xml"/><Relationship Id="rId10" Type="http://schemas.openxmlformats.org/officeDocument/2006/relationships/image" Target="../media/image7.wmf"/><Relationship Id="rId1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7.bin"/><Relationship Id="rId8" Type="http://schemas.openxmlformats.org/officeDocument/2006/relationships/image" Target="../media/image64.wmf"/><Relationship Id="rId7" Type="http://schemas.openxmlformats.org/officeDocument/2006/relationships/oleObject" Target="../embeddings/oleObject46.bin"/><Relationship Id="rId6" Type="http://schemas.openxmlformats.org/officeDocument/2006/relationships/image" Target="../media/image63.wmf"/><Relationship Id="rId5" Type="http://schemas.openxmlformats.org/officeDocument/2006/relationships/oleObject" Target="../embeddings/oleObject45.bin"/><Relationship Id="rId4" Type="http://schemas.openxmlformats.org/officeDocument/2006/relationships/image" Target="../media/image62.wmf"/><Relationship Id="rId3" Type="http://schemas.openxmlformats.org/officeDocument/2006/relationships/oleObject" Target="../embeddings/oleObject44.bin"/><Relationship Id="rId2" Type="http://schemas.openxmlformats.org/officeDocument/2006/relationships/image" Target="../media/image61.wmf"/><Relationship Id="rId14" Type="http://schemas.openxmlformats.org/officeDocument/2006/relationships/vmlDrawing" Target="../drawings/vmlDrawing3.vml"/><Relationship Id="rId13" Type="http://schemas.openxmlformats.org/officeDocument/2006/relationships/slideLayout" Target="../slideLayouts/slideLayout4.xml"/><Relationship Id="rId12" Type="http://schemas.openxmlformats.org/officeDocument/2006/relationships/image" Target="../media/image66.wmf"/><Relationship Id="rId11" Type="http://schemas.openxmlformats.org/officeDocument/2006/relationships/oleObject" Target="../embeddings/oleObject48.bin"/><Relationship Id="rId10" Type="http://schemas.openxmlformats.org/officeDocument/2006/relationships/image" Target="../media/image65.wmf"/><Relationship Id="rId1" Type="http://schemas.openxmlformats.org/officeDocument/2006/relationships/oleObject" Target="../embeddings/oleObject43.bin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70.wmf"/><Relationship Id="rId7" Type="http://schemas.openxmlformats.org/officeDocument/2006/relationships/oleObject" Target="../embeddings/oleObject52.bin"/><Relationship Id="rId6" Type="http://schemas.openxmlformats.org/officeDocument/2006/relationships/image" Target="../media/image69.wmf"/><Relationship Id="rId5" Type="http://schemas.openxmlformats.org/officeDocument/2006/relationships/oleObject" Target="../embeddings/oleObject51.bin"/><Relationship Id="rId4" Type="http://schemas.openxmlformats.org/officeDocument/2006/relationships/image" Target="../media/image68.wmf"/><Relationship Id="rId3" Type="http://schemas.openxmlformats.org/officeDocument/2006/relationships/oleObject" Target="../embeddings/oleObject50.bin"/><Relationship Id="rId2" Type="http://schemas.openxmlformats.org/officeDocument/2006/relationships/image" Target="../media/image67.wmf"/><Relationship Id="rId10" Type="http://schemas.openxmlformats.org/officeDocument/2006/relationships/vmlDrawing" Target="../drawings/vmlDrawing4.vml"/><Relationship Id="rId1" Type="http://schemas.openxmlformats.org/officeDocument/2006/relationships/oleObject" Target="../embeddings/oleObject49.bin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5.vml"/><Relationship Id="rId4" Type="http://schemas.openxmlformats.org/officeDocument/2006/relationships/slideLayout" Target="../slideLayouts/slideLayout12.xml"/><Relationship Id="rId3" Type="http://schemas.openxmlformats.org/officeDocument/2006/relationships/oleObject" Target="../embeddings/oleObject54.bin"/><Relationship Id="rId2" Type="http://schemas.openxmlformats.org/officeDocument/2006/relationships/image" Target="../media/image71.wmf"/><Relationship Id="rId1" Type="http://schemas.openxmlformats.org/officeDocument/2006/relationships/oleObject" Target="../embeddings/oleObject53.bin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9.bin"/><Relationship Id="rId8" Type="http://schemas.openxmlformats.org/officeDocument/2006/relationships/image" Target="../media/image75.wmf"/><Relationship Id="rId7" Type="http://schemas.openxmlformats.org/officeDocument/2006/relationships/oleObject" Target="../embeddings/oleObject58.bin"/><Relationship Id="rId6" Type="http://schemas.openxmlformats.org/officeDocument/2006/relationships/image" Target="../media/image74.wmf"/><Relationship Id="rId5" Type="http://schemas.openxmlformats.org/officeDocument/2006/relationships/oleObject" Target="../embeddings/oleObject57.bin"/><Relationship Id="rId4" Type="http://schemas.openxmlformats.org/officeDocument/2006/relationships/image" Target="../media/image73.wmf"/><Relationship Id="rId3" Type="http://schemas.openxmlformats.org/officeDocument/2006/relationships/oleObject" Target="../embeddings/oleObject56.bin"/><Relationship Id="rId2" Type="http://schemas.openxmlformats.org/officeDocument/2006/relationships/image" Target="../media/image72.wmf"/><Relationship Id="rId13" Type="http://schemas.openxmlformats.org/officeDocument/2006/relationships/vmlDrawing" Target="../drawings/vmlDrawing6.vml"/><Relationship Id="rId12" Type="http://schemas.openxmlformats.org/officeDocument/2006/relationships/slideLayout" Target="../slideLayouts/slideLayout2.xml"/><Relationship Id="rId11" Type="http://schemas.openxmlformats.org/officeDocument/2006/relationships/audio" Target="../media/audio3.wav"/><Relationship Id="rId10" Type="http://schemas.openxmlformats.org/officeDocument/2006/relationships/image" Target="../media/image76.wmf"/><Relationship Id="rId1" Type="http://schemas.openxmlformats.org/officeDocument/2006/relationships/oleObject" Target="../embeddings/oleObject55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标题 1"/>
          <p:cNvSpPr>
            <a:spLocks noGrp="1"/>
          </p:cNvSpPr>
          <p:nvPr>
            <p:ph type="ctrTitle"/>
          </p:nvPr>
        </p:nvSpPr>
        <p:spPr>
          <a:xfrm>
            <a:off x="685800" y="1733550"/>
            <a:ext cx="7772400" cy="1470025"/>
          </a:xfrm>
          <a:ln/>
        </p:spPr>
        <p:txBody>
          <a:bodyPr vert="horz" wrap="square" lIns="91440" tIns="45720" rIns="91440" bIns="45720" anchor="ctr"/>
          <a:p>
            <a:pPr>
              <a:buClrTx/>
              <a:buSzTx/>
              <a:buFontTx/>
            </a:pPr>
            <a:r>
              <a:rPr lang="zh-CN" altLang="en-US" dirty="0"/>
              <a:t>余弦函数的图像与性质</a:t>
            </a:r>
            <a:endParaRPr lang="zh-CN" altLang="en-US" dirty="0"/>
          </a:p>
        </p:txBody>
      </p:sp>
      <p:sp>
        <p:nvSpPr>
          <p:cNvPr id="13315" name="副标题 3"/>
          <p:cNvSpPr>
            <a:spLocks noGrp="1"/>
          </p:cNvSpPr>
          <p:nvPr>
            <p:ph type="subTitle" idx="1"/>
          </p:nvPr>
        </p:nvSpPr>
        <p:spPr>
          <a:xfrm>
            <a:off x="622300" y="3886200"/>
            <a:ext cx="7780338" cy="645160"/>
          </a:xfrm>
          <a:ln/>
        </p:spPr>
        <p:txBody>
          <a:bodyPr vert="horz" wrap="square" lIns="91440" tIns="45720" rIns="91440" bIns="45720" anchor="t">
            <a:spAutoFit/>
          </a:bodyPr>
          <a:p>
            <a:pPr>
              <a:spcBef>
                <a:spcPct val="50000"/>
              </a:spcBef>
              <a:buClrTx/>
              <a:buSzTx/>
              <a:buFontTx/>
            </a:pPr>
            <a:r>
              <a:rPr lang="zh-CN" altLang="en-US" sz="3600" dirty="0">
                <a:solidFill>
                  <a:srgbClr val="FF33CC"/>
                </a:solidFill>
                <a:latin typeface="Calibri" panose="020F0502020204030204"/>
                <a:ea typeface="+mn-ea"/>
                <a:cs typeface="+mn-cs"/>
              </a:rPr>
              <a:t>苏州幼儿师范</a:t>
            </a:r>
            <a:r>
              <a:rPr lang="zh-CN" altLang="en-US" sz="3600" dirty="0">
                <a:solidFill>
                  <a:srgbClr val="FF33CC"/>
                </a:solidFill>
                <a:latin typeface="Calibri" panose="020F0502020204030204"/>
                <a:sym typeface="+mn-ea"/>
              </a:rPr>
              <a:t>高等专科</a:t>
            </a:r>
            <a:r>
              <a:rPr lang="zh-CN" altLang="en-US" sz="3600" dirty="0">
                <a:solidFill>
                  <a:srgbClr val="FF33CC"/>
                </a:solidFill>
                <a:latin typeface="Calibri" panose="020F0502020204030204"/>
                <a:ea typeface="+mn-ea"/>
                <a:cs typeface="+mn-cs"/>
              </a:rPr>
              <a:t>学校</a:t>
            </a:r>
            <a:endParaRPr lang="zh-CN" altLang="en-US" sz="3600" dirty="0">
              <a:solidFill>
                <a:srgbClr val="FF33CC"/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10"/>
          <p:cNvGrpSpPr/>
          <p:nvPr/>
        </p:nvGrpSpPr>
        <p:grpSpPr>
          <a:xfrm>
            <a:off x="234950" y="4216400"/>
            <a:ext cx="8615363" cy="2471738"/>
            <a:chOff x="153" y="2491"/>
            <a:chExt cx="5427" cy="1557"/>
          </a:xfrm>
        </p:grpSpPr>
        <p:sp>
          <p:nvSpPr>
            <p:cNvPr id="4165" name="Text Box 11"/>
            <p:cNvSpPr txBox="1"/>
            <p:nvPr/>
          </p:nvSpPr>
          <p:spPr>
            <a:xfrm>
              <a:off x="5392" y="3380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latin typeface="Times New Roman" panose="02020603050405020304" pitchFamily="18" charset="0"/>
                </a:rPr>
                <a:t>x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4166" name="Text Box 12"/>
            <p:cNvSpPr txBox="1"/>
            <p:nvPr/>
          </p:nvSpPr>
          <p:spPr>
            <a:xfrm>
              <a:off x="5240" y="3343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6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67" name="Line 13"/>
            <p:cNvSpPr/>
            <p:nvPr/>
          </p:nvSpPr>
          <p:spPr>
            <a:xfrm>
              <a:off x="229" y="3353"/>
              <a:ext cx="533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4168" name="Line 14"/>
            <p:cNvSpPr/>
            <p:nvPr/>
          </p:nvSpPr>
          <p:spPr>
            <a:xfrm>
              <a:off x="282" y="3506"/>
              <a:ext cx="519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4169" name="Line 15"/>
            <p:cNvSpPr/>
            <p:nvPr/>
          </p:nvSpPr>
          <p:spPr>
            <a:xfrm>
              <a:off x="293" y="3206"/>
              <a:ext cx="519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4170" name="Text Box 16"/>
            <p:cNvSpPr txBox="1"/>
            <p:nvPr/>
          </p:nvSpPr>
          <p:spPr>
            <a:xfrm>
              <a:off x="2115" y="2491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latin typeface="Times New Roman" panose="02020603050405020304" pitchFamily="18" charset="0"/>
                </a:rPr>
                <a:t>y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4171" name="Line 17"/>
            <p:cNvSpPr/>
            <p:nvPr/>
          </p:nvSpPr>
          <p:spPr>
            <a:xfrm flipV="1">
              <a:off x="2315" y="2666"/>
              <a:ext cx="0" cy="138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4172" name="Text Box 18"/>
            <p:cNvSpPr txBox="1"/>
            <p:nvPr/>
          </p:nvSpPr>
          <p:spPr>
            <a:xfrm>
              <a:off x="2167" y="3237"/>
              <a:ext cx="21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latin typeface="Times New Roman" panose="02020603050405020304" pitchFamily="18" charset="0"/>
                </a:rPr>
                <a:t>o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4173" name="Line 19"/>
            <p:cNvSpPr/>
            <p:nvPr/>
          </p:nvSpPr>
          <p:spPr>
            <a:xfrm>
              <a:off x="2834" y="332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74" name="Line 20"/>
            <p:cNvSpPr/>
            <p:nvPr/>
          </p:nvSpPr>
          <p:spPr>
            <a:xfrm>
              <a:off x="3357" y="332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75" name="Line 21"/>
            <p:cNvSpPr/>
            <p:nvPr/>
          </p:nvSpPr>
          <p:spPr>
            <a:xfrm>
              <a:off x="3881" y="3325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76" name="Line 22"/>
            <p:cNvSpPr/>
            <p:nvPr/>
          </p:nvSpPr>
          <p:spPr>
            <a:xfrm>
              <a:off x="4405" y="3327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77" name="Line 23"/>
            <p:cNvSpPr/>
            <p:nvPr/>
          </p:nvSpPr>
          <p:spPr>
            <a:xfrm>
              <a:off x="1262" y="3318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78" name="Line 24"/>
            <p:cNvSpPr/>
            <p:nvPr/>
          </p:nvSpPr>
          <p:spPr>
            <a:xfrm>
              <a:off x="4929" y="333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79" name="Line 25"/>
            <p:cNvSpPr/>
            <p:nvPr/>
          </p:nvSpPr>
          <p:spPr>
            <a:xfrm>
              <a:off x="281" y="3321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80" name="Line 26"/>
            <p:cNvSpPr/>
            <p:nvPr/>
          </p:nvSpPr>
          <p:spPr>
            <a:xfrm>
              <a:off x="2310" y="332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81" name="Line 27"/>
            <p:cNvSpPr/>
            <p:nvPr/>
          </p:nvSpPr>
          <p:spPr>
            <a:xfrm>
              <a:off x="1786" y="332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82" name="Line 28"/>
            <p:cNvSpPr/>
            <p:nvPr/>
          </p:nvSpPr>
          <p:spPr>
            <a:xfrm>
              <a:off x="739" y="3318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83" name="Line 29"/>
            <p:cNvSpPr/>
            <p:nvPr/>
          </p:nvSpPr>
          <p:spPr>
            <a:xfrm rot="-5400000">
              <a:off x="2342" y="3191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84" name="Line 30"/>
            <p:cNvSpPr/>
            <p:nvPr/>
          </p:nvSpPr>
          <p:spPr>
            <a:xfrm rot="-5400000">
              <a:off x="2340" y="3488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85" name="Text Box 31"/>
            <p:cNvSpPr txBox="1"/>
            <p:nvPr/>
          </p:nvSpPr>
          <p:spPr>
            <a:xfrm>
              <a:off x="1701" y="3297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-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86" name="Text Box 32"/>
            <p:cNvSpPr txBox="1"/>
            <p:nvPr/>
          </p:nvSpPr>
          <p:spPr>
            <a:xfrm>
              <a:off x="2140" y="3487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</a:rPr>
                <a:t>-1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87" name="Text Box 33"/>
            <p:cNvSpPr txBox="1"/>
            <p:nvPr/>
          </p:nvSpPr>
          <p:spPr>
            <a:xfrm>
              <a:off x="3251" y="3305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2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88" name="Text Box 34"/>
            <p:cNvSpPr txBox="1"/>
            <p:nvPr/>
          </p:nvSpPr>
          <p:spPr>
            <a:xfrm>
              <a:off x="3785" y="3304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3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89" name="Text Box 35"/>
            <p:cNvSpPr txBox="1"/>
            <p:nvPr/>
          </p:nvSpPr>
          <p:spPr>
            <a:xfrm>
              <a:off x="4276" y="3303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4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90" name="Text Box 36"/>
            <p:cNvSpPr txBox="1"/>
            <p:nvPr/>
          </p:nvSpPr>
          <p:spPr>
            <a:xfrm>
              <a:off x="4831" y="3313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5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91" name="Line 37"/>
            <p:cNvSpPr/>
            <p:nvPr/>
          </p:nvSpPr>
          <p:spPr>
            <a:xfrm>
              <a:off x="5378" y="3336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92" name="Text Box 38"/>
            <p:cNvSpPr txBox="1"/>
            <p:nvPr/>
          </p:nvSpPr>
          <p:spPr>
            <a:xfrm>
              <a:off x="1137" y="3316"/>
              <a:ext cx="30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-2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93" name="Text Box 39"/>
            <p:cNvSpPr txBox="1"/>
            <p:nvPr/>
          </p:nvSpPr>
          <p:spPr>
            <a:xfrm>
              <a:off x="613" y="3316"/>
              <a:ext cx="30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-3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94" name="Text Box 40"/>
            <p:cNvSpPr txBox="1"/>
            <p:nvPr/>
          </p:nvSpPr>
          <p:spPr>
            <a:xfrm>
              <a:off x="153" y="3316"/>
              <a:ext cx="30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-4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95" name="Text Box 41"/>
            <p:cNvSpPr txBox="1"/>
            <p:nvPr/>
          </p:nvSpPr>
          <p:spPr>
            <a:xfrm>
              <a:off x="2185" y="3030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</a:rPr>
                <a:t>1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96" name="Text Box 42"/>
            <p:cNvSpPr txBox="1"/>
            <p:nvPr/>
          </p:nvSpPr>
          <p:spPr>
            <a:xfrm>
              <a:off x="2746" y="3299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4100" name="Text Box 71"/>
          <p:cNvSpPr txBox="1"/>
          <p:nvPr/>
        </p:nvSpPr>
        <p:spPr>
          <a:xfrm>
            <a:off x="2044700" y="482600"/>
            <a:ext cx="53197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  </a:t>
            </a:r>
            <a:r>
              <a:rPr lang="zh-CN" altLang="en-US" sz="32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正弦、余弦函数的图象</a:t>
            </a:r>
            <a:r>
              <a:rPr lang="zh-CN" altLang="en-US" dirty="0">
                <a:latin typeface="Times New Roman" panose="02020603050405020304" pitchFamily="18" charset="0"/>
              </a:rPr>
              <a:t> 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7241" name="Text Box 73"/>
          <p:cNvSpPr txBox="1"/>
          <p:nvPr/>
        </p:nvSpPr>
        <p:spPr>
          <a:xfrm>
            <a:off x="409575" y="4344988"/>
            <a:ext cx="33432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6600CC"/>
                </a:solidFill>
                <a:latin typeface="Times New Roman" panose="02020603050405020304" pitchFamily="18" charset="0"/>
              </a:rPr>
              <a:t>余弦函数</a:t>
            </a:r>
            <a:r>
              <a:rPr lang="zh-CN" altLang="en-US" b="1" dirty="0">
                <a:latin typeface="Times New Roman" panose="02020603050405020304" pitchFamily="18" charset="0"/>
              </a:rPr>
              <a:t>的图象</a:t>
            </a:r>
            <a:r>
              <a:rPr lang="zh-CN" altLang="en-US" dirty="0">
                <a:latin typeface="Times New Roman" panose="02020603050405020304" pitchFamily="18" charset="0"/>
              </a:rPr>
              <a:t>     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7247" name="Text Box 79"/>
          <p:cNvSpPr txBox="1"/>
          <p:nvPr/>
        </p:nvSpPr>
        <p:spPr>
          <a:xfrm>
            <a:off x="431800" y="3067050"/>
            <a:ext cx="33432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F3399"/>
                </a:solidFill>
                <a:latin typeface="Times New Roman" panose="02020603050405020304" pitchFamily="18" charset="0"/>
              </a:rPr>
              <a:t>正弦函数</a:t>
            </a:r>
            <a:r>
              <a:rPr lang="zh-CN" altLang="en-US" b="1" dirty="0">
                <a:latin typeface="Times New Roman" panose="02020603050405020304" pitchFamily="18" charset="0"/>
              </a:rPr>
              <a:t>的图象</a:t>
            </a:r>
            <a:r>
              <a:rPr lang="zh-CN" altLang="en-US" dirty="0">
                <a:latin typeface="Times New Roman" panose="02020603050405020304" pitchFamily="18" charset="0"/>
              </a:rPr>
              <a:t>     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p:grpSp>
        <p:nvGrpSpPr>
          <p:cNvPr id="3" name="Group 80"/>
          <p:cNvGrpSpPr/>
          <p:nvPr/>
        </p:nvGrpSpPr>
        <p:grpSpPr>
          <a:xfrm>
            <a:off x="242888" y="862013"/>
            <a:ext cx="8615362" cy="2471737"/>
            <a:chOff x="153" y="2491"/>
            <a:chExt cx="5427" cy="1557"/>
          </a:xfrm>
        </p:grpSpPr>
        <p:sp>
          <p:nvSpPr>
            <p:cNvPr id="4133" name="Text Box 81"/>
            <p:cNvSpPr txBox="1"/>
            <p:nvPr/>
          </p:nvSpPr>
          <p:spPr>
            <a:xfrm>
              <a:off x="5392" y="3380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latin typeface="Times New Roman" panose="02020603050405020304" pitchFamily="18" charset="0"/>
                </a:rPr>
                <a:t>x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4134" name="Text Box 82"/>
            <p:cNvSpPr txBox="1"/>
            <p:nvPr/>
          </p:nvSpPr>
          <p:spPr>
            <a:xfrm>
              <a:off x="5240" y="3343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6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35" name="Line 83"/>
            <p:cNvSpPr/>
            <p:nvPr/>
          </p:nvSpPr>
          <p:spPr>
            <a:xfrm>
              <a:off x="229" y="3353"/>
              <a:ext cx="533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4136" name="Line 84"/>
            <p:cNvSpPr/>
            <p:nvPr/>
          </p:nvSpPr>
          <p:spPr>
            <a:xfrm>
              <a:off x="282" y="3506"/>
              <a:ext cx="519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4137" name="Line 85"/>
            <p:cNvSpPr/>
            <p:nvPr/>
          </p:nvSpPr>
          <p:spPr>
            <a:xfrm>
              <a:off x="293" y="3206"/>
              <a:ext cx="519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4138" name="Text Box 86"/>
            <p:cNvSpPr txBox="1"/>
            <p:nvPr/>
          </p:nvSpPr>
          <p:spPr>
            <a:xfrm>
              <a:off x="2115" y="2491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latin typeface="Times New Roman" panose="02020603050405020304" pitchFamily="18" charset="0"/>
                </a:rPr>
                <a:t>y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4139" name="Line 87"/>
            <p:cNvSpPr/>
            <p:nvPr/>
          </p:nvSpPr>
          <p:spPr>
            <a:xfrm flipV="1">
              <a:off x="2315" y="2666"/>
              <a:ext cx="0" cy="138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4140" name="Text Box 88"/>
            <p:cNvSpPr txBox="1"/>
            <p:nvPr/>
          </p:nvSpPr>
          <p:spPr>
            <a:xfrm>
              <a:off x="2167" y="3237"/>
              <a:ext cx="21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latin typeface="Times New Roman" panose="02020603050405020304" pitchFamily="18" charset="0"/>
                </a:rPr>
                <a:t>o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4141" name="Line 89"/>
            <p:cNvSpPr/>
            <p:nvPr/>
          </p:nvSpPr>
          <p:spPr>
            <a:xfrm>
              <a:off x="2834" y="332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42" name="Line 90"/>
            <p:cNvSpPr/>
            <p:nvPr/>
          </p:nvSpPr>
          <p:spPr>
            <a:xfrm>
              <a:off x="3357" y="332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43" name="Line 91"/>
            <p:cNvSpPr/>
            <p:nvPr/>
          </p:nvSpPr>
          <p:spPr>
            <a:xfrm>
              <a:off x="3881" y="3325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44" name="Line 92"/>
            <p:cNvSpPr/>
            <p:nvPr/>
          </p:nvSpPr>
          <p:spPr>
            <a:xfrm>
              <a:off x="4405" y="3327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45" name="Line 93"/>
            <p:cNvSpPr/>
            <p:nvPr/>
          </p:nvSpPr>
          <p:spPr>
            <a:xfrm>
              <a:off x="1262" y="3318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46" name="Line 94"/>
            <p:cNvSpPr/>
            <p:nvPr/>
          </p:nvSpPr>
          <p:spPr>
            <a:xfrm>
              <a:off x="4929" y="333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47" name="Line 95"/>
            <p:cNvSpPr/>
            <p:nvPr/>
          </p:nvSpPr>
          <p:spPr>
            <a:xfrm>
              <a:off x="281" y="3321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48" name="Line 96"/>
            <p:cNvSpPr/>
            <p:nvPr/>
          </p:nvSpPr>
          <p:spPr>
            <a:xfrm>
              <a:off x="2310" y="332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49" name="Line 97"/>
            <p:cNvSpPr/>
            <p:nvPr/>
          </p:nvSpPr>
          <p:spPr>
            <a:xfrm>
              <a:off x="1786" y="332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50" name="Line 98"/>
            <p:cNvSpPr/>
            <p:nvPr/>
          </p:nvSpPr>
          <p:spPr>
            <a:xfrm>
              <a:off x="739" y="3318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51" name="Line 99"/>
            <p:cNvSpPr/>
            <p:nvPr/>
          </p:nvSpPr>
          <p:spPr>
            <a:xfrm rot="-5400000">
              <a:off x="2342" y="3191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52" name="Line 100"/>
            <p:cNvSpPr/>
            <p:nvPr/>
          </p:nvSpPr>
          <p:spPr>
            <a:xfrm rot="-5400000">
              <a:off x="2340" y="3488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53" name="Text Box 101"/>
            <p:cNvSpPr txBox="1"/>
            <p:nvPr/>
          </p:nvSpPr>
          <p:spPr>
            <a:xfrm>
              <a:off x="1701" y="3297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-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54" name="Text Box 102"/>
            <p:cNvSpPr txBox="1"/>
            <p:nvPr/>
          </p:nvSpPr>
          <p:spPr>
            <a:xfrm>
              <a:off x="2140" y="3487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</a:rPr>
                <a:t>-1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55" name="Text Box 103"/>
            <p:cNvSpPr txBox="1"/>
            <p:nvPr/>
          </p:nvSpPr>
          <p:spPr>
            <a:xfrm>
              <a:off x="3251" y="3305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2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56" name="Text Box 104"/>
            <p:cNvSpPr txBox="1"/>
            <p:nvPr/>
          </p:nvSpPr>
          <p:spPr>
            <a:xfrm>
              <a:off x="3785" y="3304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3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57" name="Text Box 105"/>
            <p:cNvSpPr txBox="1"/>
            <p:nvPr/>
          </p:nvSpPr>
          <p:spPr>
            <a:xfrm>
              <a:off x="4276" y="3303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4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58" name="Text Box 106"/>
            <p:cNvSpPr txBox="1"/>
            <p:nvPr/>
          </p:nvSpPr>
          <p:spPr>
            <a:xfrm>
              <a:off x="4831" y="3313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5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59" name="Line 107"/>
            <p:cNvSpPr/>
            <p:nvPr/>
          </p:nvSpPr>
          <p:spPr>
            <a:xfrm>
              <a:off x="5378" y="3336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4160" name="Text Box 108"/>
            <p:cNvSpPr txBox="1"/>
            <p:nvPr/>
          </p:nvSpPr>
          <p:spPr>
            <a:xfrm>
              <a:off x="1137" y="3316"/>
              <a:ext cx="30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-2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61" name="Text Box 109"/>
            <p:cNvSpPr txBox="1"/>
            <p:nvPr/>
          </p:nvSpPr>
          <p:spPr>
            <a:xfrm>
              <a:off x="613" y="3316"/>
              <a:ext cx="30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-3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62" name="Text Box 110"/>
            <p:cNvSpPr txBox="1"/>
            <p:nvPr/>
          </p:nvSpPr>
          <p:spPr>
            <a:xfrm>
              <a:off x="153" y="3316"/>
              <a:ext cx="30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-4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63" name="Text Box 111"/>
            <p:cNvSpPr txBox="1"/>
            <p:nvPr/>
          </p:nvSpPr>
          <p:spPr>
            <a:xfrm>
              <a:off x="2185" y="3030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</a:rPr>
                <a:t>1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4164" name="Text Box 112"/>
            <p:cNvSpPr txBox="1"/>
            <p:nvPr/>
          </p:nvSpPr>
          <p:spPr>
            <a:xfrm>
              <a:off x="2746" y="3299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4" name="Group 116"/>
          <p:cNvGrpSpPr/>
          <p:nvPr/>
        </p:nvGrpSpPr>
        <p:grpSpPr>
          <a:xfrm>
            <a:off x="449263" y="1995488"/>
            <a:ext cx="8096250" cy="481012"/>
            <a:chOff x="283" y="1257"/>
            <a:chExt cx="5100" cy="303"/>
          </a:xfrm>
        </p:grpSpPr>
        <p:sp>
          <p:nvSpPr>
            <p:cNvPr id="4131" name="Freeform 113"/>
            <p:cNvSpPr/>
            <p:nvPr/>
          </p:nvSpPr>
          <p:spPr>
            <a:xfrm>
              <a:off x="2314" y="1257"/>
              <a:ext cx="3069" cy="303"/>
            </a:xfrm>
            <a:custGeom>
              <a:avLst/>
              <a:gdLst>
                <a:gd name="txL" fmla="*/ 0 w 3069"/>
                <a:gd name="txT" fmla="*/ 0 h 303"/>
                <a:gd name="txR" fmla="*/ 3069 w 3069"/>
                <a:gd name="txB" fmla="*/ 303 h 303"/>
              </a:gdLst>
              <a:ahLst/>
              <a:cxnLst>
                <a:cxn ang="0">
                  <a:pos x="0" y="146"/>
                </a:cxn>
                <a:cxn ang="0">
                  <a:pos x="262" y="0"/>
                </a:cxn>
                <a:cxn ang="0">
                  <a:pos x="524" y="146"/>
                </a:cxn>
                <a:cxn ang="0">
                  <a:pos x="796" y="303"/>
                </a:cxn>
                <a:cxn ang="0">
                  <a:pos x="1048" y="146"/>
                </a:cxn>
                <a:cxn ang="0">
                  <a:pos x="1289" y="0"/>
                </a:cxn>
                <a:cxn ang="0">
                  <a:pos x="1571" y="146"/>
                </a:cxn>
                <a:cxn ang="0">
                  <a:pos x="1844" y="303"/>
                </a:cxn>
                <a:cxn ang="0">
                  <a:pos x="2095" y="146"/>
                </a:cxn>
                <a:cxn ang="0">
                  <a:pos x="2325" y="0"/>
                </a:cxn>
                <a:cxn ang="0">
                  <a:pos x="2619" y="146"/>
                </a:cxn>
                <a:cxn ang="0">
                  <a:pos x="2860" y="303"/>
                </a:cxn>
                <a:cxn ang="0">
                  <a:pos x="3069" y="146"/>
                </a:cxn>
              </a:cxnLst>
              <a:rect l="txL" t="txT" r="txR" b="txB"/>
              <a:pathLst>
                <a:path w="3069" h="303">
                  <a:moveTo>
                    <a:pt x="0" y="146"/>
                  </a:moveTo>
                  <a:cubicBezTo>
                    <a:pt x="87" y="73"/>
                    <a:pt x="175" y="0"/>
                    <a:pt x="262" y="0"/>
                  </a:cubicBezTo>
                  <a:cubicBezTo>
                    <a:pt x="349" y="0"/>
                    <a:pt x="435" y="95"/>
                    <a:pt x="524" y="146"/>
                  </a:cubicBezTo>
                  <a:cubicBezTo>
                    <a:pt x="613" y="197"/>
                    <a:pt x="709" y="303"/>
                    <a:pt x="796" y="303"/>
                  </a:cubicBezTo>
                  <a:cubicBezTo>
                    <a:pt x="883" y="303"/>
                    <a:pt x="966" y="196"/>
                    <a:pt x="1048" y="146"/>
                  </a:cubicBezTo>
                  <a:cubicBezTo>
                    <a:pt x="1130" y="96"/>
                    <a:pt x="1202" y="0"/>
                    <a:pt x="1289" y="0"/>
                  </a:cubicBezTo>
                  <a:cubicBezTo>
                    <a:pt x="1376" y="0"/>
                    <a:pt x="1478" y="95"/>
                    <a:pt x="1571" y="146"/>
                  </a:cubicBezTo>
                  <a:cubicBezTo>
                    <a:pt x="1664" y="197"/>
                    <a:pt x="1757" y="303"/>
                    <a:pt x="1844" y="303"/>
                  </a:cubicBezTo>
                  <a:cubicBezTo>
                    <a:pt x="1931" y="303"/>
                    <a:pt x="2015" y="197"/>
                    <a:pt x="2095" y="146"/>
                  </a:cubicBezTo>
                  <a:cubicBezTo>
                    <a:pt x="2175" y="95"/>
                    <a:pt x="2238" y="0"/>
                    <a:pt x="2325" y="0"/>
                  </a:cubicBezTo>
                  <a:cubicBezTo>
                    <a:pt x="2412" y="0"/>
                    <a:pt x="2530" y="95"/>
                    <a:pt x="2619" y="146"/>
                  </a:cubicBezTo>
                  <a:cubicBezTo>
                    <a:pt x="2708" y="197"/>
                    <a:pt x="2785" y="303"/>
                    <a:pt x="2860" y="303"/>
                  </a:cubicBezTo>
                  <a:cubicBezTo>
                    <a:pt x="2935" y="303"/>
                    <a:pt x="3002" y="224"/>
                    <a:pt x="3069" y="146"/>
                  </a:cubicBezTo>
                </a:path>
              </a:pathLst>
            </a:custGeom>
            <a:noFill/>
            <a:ln w="25400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4132" name="Freeform 115"/>
            <p:cNvSpPr/>
            <p:nvPr/>
          </p:nvSpPr>
          <p:spPr>
            <a:xfrm>
              <a:off x="283" y="1257"/>
              <a:ext cx="2031" cy="303"/>
            </a:xfrm>
            <a:custGeom>
              <a:avLst/>
              <a:gdLst>
                <a:gd name="txL" fmla="*/ 0 w 2031"/>
                <a:gd name="txT" fmla="*/ 0 h 303"/>
                <a:gd name="txR" fmla="*/ 2031 w 2031"/>
                <a:gd name="txB" fmla="*/ 303 h 303"/>
              </a:gdLst>
              <a:ahLst/>
              <a:cxnLst>
                <a:cxn ang="0">
                  <a:pos x="0" y="146"/>
                </a:cxn>
                <a:cxn ang="0">
                  <a:pos x="241" y="0"/>
                </a:cxn>
                <a:cxn ang="0">
                  <a:pos x="471" y="146"/>
                </a:cxn>
                <a:cxn ang="0">
                  <a:pos x="712" y="303"/>
                </a:cxn>
                <a:cxn ang="0">
                  <a:pos x="984" y="146"/>
                </a:cxn>
                <a:cxn ang="0">
                  <a:pos x="1256" y="0"/>
                </a:cxn>
                <a:cxn ang="0">
                  <a:pos x="1508" y="146"/>
                </a:cxn>
                <a:cxn ang="0">
                  <a:pos x="1759" y="303"/>
                </a:cxn>
                <a:cxn ang="0">
                  <a:pos x="2031" y="146"/>
                </a:cxn>
              </a:cxnLst>
              <a:rect l="txL" t="txT" r="txR" b="txB"/>
              <a:pathLst>
                <a:path w="2031" h="303">
                  <a:moveTo>
                    <a:pt x="0" y="146"/>
                  </a:moveTo>
                  <a:cubicBezTo>
                    <a:pt x="81" y="73"/>
                    <a:pt x="163" y="0"/>
                    <a:pt x="241" y="0"/>
                  </a:cubicBezTo>
                  <a:cubicBezTo>
                    <a:pt x="319" y="0"/>
                    <a:pt x="393" y="96"/>
                    <a:pt x="471" y="146"/>
                  </a:cubicBezTo>
                  <a:cubicBezTo>
                    <a:pt x="549" y="196"/>
                    <a:pt x="627" y="303"/>
                    <a:pt x="712" y="303"/>
                  </a:cubicBezTo>
                  <a:cubicBezTo>
                    <a:pt x="797" y="303"/>
                    <a:pt x="893" y="196"/>
                    <a:pt x="984" y="146"/>
                  </a:cubicBezTo>
                  <a:cubicBezTo>
                    <a:pt x="1075" y="96"/>
                    <a:pt x="1169" y="0"/>
                    <a:pt x="1256" y="0"/>
                  </a:cubicBezTo>
                  <a:cubicBezTo>
                    <a:pt x="1343" y="0"/>
                    <a:pt x="1424" y="96"/>
                    <a:pt x="1508" y="146"/>
                  </a:cubicBezTo>
                  <a:cubicBezTo>
                    <a:pt x="1592" y="196"/>
                    <a:pt x="1672" y="303"/>
                    <a:pt x="1759" y="303"/>
                  </a:cubicBezTo>
                  <a:cubicBezTo>
                    <a:pt x="1846" y="303"/>
                    <a:pt x="1938" y="224"/>
                    <a:pt x="2031" y="146"/>
                  </a:cubicBezTo>
                </a:path>
              </a:pathLst>
            </a:custGeom>
            <a:noFill/>
            <a:ln w="25400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7285" name="AutoShape 117"/>
          <p:cNvSpPr/>
          <p:nvPr/>
        </p:nvSpPr>
        <p:spPr>
          <a:xfrm>
            <a:off x="842963" y="3525838"/>
            <a:ext cx="331787" cy="847725"/>
          </a:xfrm>
          <a:prstGeom prst="upDownArrow">
            <a:avLst>
              <a:gd name="adj1" fmla="val 50000"/>
              <a:gd name="adj2" fmla="val 51100"/>
            </a:avLst>
          </a:prstGeom>
          <a:solidFill>
            <a:schemeClr val="accent1">
              <a:alpha val="50195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grpSp>
        <p:nvGrpSpPr>
          <p:cNvPr id="5" name="Group 120"/>
          <p:cNvGrpSpPr/>
          <p:nvPr/>
        </p:nvGrpSpPr>
        <p:grpSpPr>
          <a:xfrm>
            <a:off x="1255713" y="3594100"/>
            <a:ext cx="3824287" cy="674688"/>
            <a:chOff x="1016" y="2224"/>
            <a:chExt cx="2409" cy="425"/>
          </a:xfrm>
        </p:grpSpPr>
        <p:sp>
          <p:nvSpPr>
            <p:cNvPr id="4130" name="Text Box 118"/>
            <p:cNvSpPr txBox="1"/>
            <p:nvPr/>
          </p:nvSpPr>
          <p:spPr>
            <a:xfrm>
              <a:off x="1016" y="2273"/>
              <a:ext cx="240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latin typeface="Times New Roman" panose="02020603050405020304" pitchFamily="18" charset="0"/>
                </a:rPr>
                <a:t>y=cosx=sin(x+   ),  x</a:t>
              </a:r>
              <a:r>
                <a:rPr lang="en-US" altLang="zh-CN" dirty="0">
                  <a:latin typeface="Times New Roman" panose="02020603050405020304" pitchFamily="18" charset="0"/>
                  <a:sym typeface="Symbol" panose="05050102010706020507" pitchFamily="18" charset="2"/>
                </a:rPr>
                <a:t>R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4098" name="Object 119"/>
            <p:cNvGraphicFramePr/>
            <p:nvPr/>
          </p:nvGraphicFramePr>
          <p:xfrm>
            <a:off x="2209" y="2224"/>
            <a:ext cx="224" cy="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4" name="" r:id="rId1" imgW="152400" imgH="342900" progId="Equation.3">
                    <p:embed/>
                  </p:oleObj>
                </mc:Choice>
                <mc:Fallback>
                  <p:oleObj name="" r:id="rId1" imgW="152400" imgH="342900" progId="Equation.3">
                    <p:embed/>
                    <p:pic>
                      <p:nvPicPr>
                        <p:cNvPr id="0" name="图片 3083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209" y="2224"/>
                          <a:ext cx="224" cy="42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125"/>
          <p:cNvGrpSpPr/>
          <p:nvPr/>
        </p:nvGrpSpPr>
        <p:grpSpPr>
          <a:xfrm>
            <a:off x="735013" y="1993900"/>
            <a:ext cx="7745412" cy="492125"/>
            <a:chOff x="513" y="3330"/>
            <a:chExt cx="4879" cy="310"/>
          </a:xfrm>
        </p:grpSpPr>
        <p:sp>
          <p:nvSpPr>
            <p:cNvPr id="4128" name="Freeform 122"/>
            <p:cNvSpPr/>
            <p:nvPr/>
          </p:nvSpPr>
          <p:spPr>
            <a:xfrm>
              <a:off x="2323" y="3330"/>
              <a:ext cx="3069" cy="303"/>
            </a:xfrm>
            <a:custGeom>
              <a:avLst/>
              <a:gdLst>
                <a:gd name="txL" fmla="*/ 0 w 3069"/>
                <a:gd name="txT" fmla="*/ 0 h 303"/>
                <a:gd name="txR" fmla="*/ 3069 w 3069"/>
                <a:gd name="txB" fmla="*/ 303 h 303"/>
              </a:gdLst>
              <a:ahLst/>
              <a:cxnLst>
                <a:cxn ang="0">
                  <a:pos x="0" y="146"/>
                </a:cxn>
                <a:cxn ang="0">
                  <a:pos x="262" y="0"/>
                </a:cxn>
                <a:cxn ang="0">
                  <a:pos x="524" y="146"/>
                </a:cxn>
                <a:cxn ang="0">
                  <a:pos x="796" y="303"/>
                </a:cxn>
                <a:cxn ang="0">
                  <a:pos x="1048" y="146"/>
                </a:cxn>
                <a:cxn ang="0">
                  <a:pos x="1289" y="0"/>
                </a:cxn>
                <a:cxn ang="0">
                  <a:pos x="1571" y="146"/>
                </a:cxn>
                <a:cxn ang="0">
                  <a:pos x="1844" y="303"/>
                </a:cxn>
                <a:cxn ang="0">
                  <a:pos x="2095" y="146"/>
                </a:cxn>
                <a:cxn ang="0">
                  <a:pos x="2325" y="0"/>
                </a:cxn>
                <a:cxn ang="0">
                  <a:pos x="2619" y="146"/>
                </a:cxn>
                <a:cxn ang="0">
                  <a:pos x="2860" y="303"/>
                </a:cxn>
                <a:cxn ang="0">
                  <a:pos x="3069" y="146"/>
                </a:cxn>
              </a:cxnLst>
              <a:rect l="txL" t="txT" r="txR" b="txB"/>
              <a:pathLst>
                <a:path w="3069" h="303">
                  <a:moveTo>
                    <a:pt x="0" y="146"/>
                  </a:moveTo>
                  <a:cubicBezTo>
                    <a:pt x="87" y="73"/>
                    <a:pt x="175" y="0"/>
                    <a:pt x="262" y="0"/>
                  </a:cubicBezTo>
                  <a:cubicBezTo>
                    <a:pt x="349" y="0"/>
                    <a:pt x="435" y="95"/>
                    <a:pt x="524" y="146"/>
                  </a:cubicBezTo>
                  <a:cubicBezTo>
                    <a:pt x="613" y="197"/>
                    <a:pt x="709" y="303"/>
                    <a:pt x="796" y="303"/>
                  </a:cubicBezTo>
                  <a:cubicBezTo>
                    <a:pt x="883" y="303"/>
                    <a:pt x="966" y="196"/>
                    <a:pt x="1048" y="146"/>
                  </a:cubicBezTo>
                  <a:cubicBezTo>
                    <a:pt x="1130" y="96"/>
                    <a:pt x="1202" y="0"/>
                    <a:pt x="1289" y="0"/>
                  </a:cubicBezTo>
                  <a:cubicBezTo>
                    <a:pt x="1376" y="0"/>
                    <a:pt x="1478" y="95"/>
                    <a:pt x="1571" y="146"/>
                  </a:cubicBezTo>
                  <a:cubicBezTo>
                    <a:pt x="1664" y="197"/>
                    <a:pt x="1757" y="303"/>
                    <a:pt x="1844" y="303"/>
                  </a:cubicBezTo>
                  <a:cubicBezTo>
                    <a:pt x="1931" y="303"/>
                    <a:pt x="2015" y="197"/>
                    <a:pt x="2095" y="146"/>
                  </a:cubicBezTo>
                  <a:cubicBezTo>
                    <a:pt x="2175" y="95"/>
                    <a:pt x="2238" y="0"/>
                    <a:pt x="2325" y="0"/>
                  </a:cubicBezTo>
                  <a:cubicBezTo>
                    <a:pt x="2412" y="0"/>
                    <a:pt x="2530" y="95"/>
                    <a:pt x="2619" y="146"/>
                  </a:cubicBezTo>
                  <a:cubicBezTo>
                    <a:pt x="2708" y="197"/>
                    <a:pt x="2785" y="303"/>
                    <a:pt x="2860" y="303"/>
                  </a:cubicBezTo>
                  <a:cubicBezTo>
                    <a:pt x="2935" y="303"/>
                    <a:pt x="3002" y="224"/>
                    <a:pt x="3069" y="146"/>
                  </a:cubicBez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4129" name="Freeform 124"/>
            <p:cNvSpPr/>
            <p:nvPr/>
          </p:nvSpPr>
          <p:spPr>
            <a:xfrm>
              <a:off x="513" y="3337"/>
              <a:ext cx="1811" cy="303"/>
            </a:xfrm>
            <a:custGeom>
              <a:avLst/>
              <a:gdLst>
                <a:gd name="txL" fmla="*/ 0 w 1811"/>
                <a:gd name="txT" fmla="*/ 0 h 303"/>
                <a:gd name="txR" fmla="*/ 1811 w 1811"/>
                <a:gd name="txB" fmla="*/ 303 h 303"/>
              </a:gdLst>
              <a:ahLst/>
              <a:cxnLst>
                <a:cxn ang="0">
                  <a:pos x="0" y="0"/>
                </a:cxn>
                <a:cxn ang="0">
                  <a:pos x="272" y="146"/>
                </a:cxn>
                <a:cxn ang="0">
                  <a:pos x="492" y="303"/>
                </a:cxn>
                <a:cxn ang="0">
                  <a:pos x="775" y="146"/>
                </a:cxn>
                <a:cxn ang="0">
                  <a:pos x="1026" y="0"/>
                </a:cxn>
                <a:cxn ang="0">
                  <a:pos x="1298" y="146"/>
                </a:cxn>
                <a:cxn ang="0">
                  <a:pos x="1550" y="303"/>
                </a:cxn>
                <a:cxn ang="0">
                  <a:pos x="1811" y="146"/>
                </a:cxn>
              </a:cxnLst>
              <a:rect l="txL" t="txT" r="txR" b="txB"/>
              <a:pathLst>
                <a:path w="1811" h="303">
                  <a:moveTo>
                    <a:pt x="0" y="0"/>
                  </a:moveTo>
                  <a:cubicBezTo>
                    <a:pt x="95" y="48"/>
                    <a:pt x="190" y="96"/>
                    <a:pt x="272" y="146"/>
                  </a:cubicBezTo>
                  <a:cubicBezTo>
                    <a:pt x="354" y="196"/>
                    <a:pt x="408" y="303"/>
                    <a:pt x="492" y="303"/>
                  </a:cubicBezTo>
                  <a:cubicBezTo>
                    <a:pt x="576" y="303"/>
                    <a:pt x="686" y="197"/>
                    <a:pt x="775" y="146"/>
                  </a:cubicBezTo>
                  <a:cubicBezTo>
                    <a:pt x="864" y="95"/>
                    <a:pt x="939" y="0"/>
                    <a:pt x="1026" y="0"/>
                  </a:cubicBezTo>
                  <a:cubicBezTo>
                    <a:pt x="1113" y="0"/>
                    <a:pt x="1211" y="96"/>
                    <a:pt x="1298" y="146"/>
                  </a:cubicBezTo>
                  <a:cubicBezTo>
                    <a:pt x="1385" y="196"/>
                    <a:pt x="1465" y="303"/>
                    <a:pt x="1550" y="303"/>
                  </a:cubicBezTo>
                  <a:cubicBezTo>
                    <a:pt x="1635" y="303"/>
                    <a:pt x="1723" y="224"/>
                    <a:pt x="1811" y="146"/>
                  </a:cubicBez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7" name="Group 129"/>
          <p:cNvGrpSpPr/>
          <p:nvPr/>
        </p:nvGrpSpPr>
        <p:grpSpPr>
          <a:xfrm>
            <a:off x="681038" y="1987550"/>
            <a:ext cx="7745412" cy="492125"/>
            <a:chOff x="513" y="3330"/>
            <a:chExt cx="4879" cy="310"/>
          </a:xfrm>
        </p:grpSpPr>
        <p:sp>
          <p:nvSpPr>
            <p:cNvPr id="4126" name="Freeform 130"/>
            <p:cNvSpPr/>
            <p:nvPr/>
          </p:nvSpPr>
          <p:spPr>
            <a:xfrm>
              <a:off x="2323" y="3330"/>
              <a:ext cx="3069" cy="303"/>
            </a:xfrm>
            <a:custGeom>
              <a:avLst/>
              <a:gdLst>
                <a:gd name="txL" fmla="*/ 0 w 3069"/>
                <a:gd name="txT" fmla="*/ 0 h 303"/>
                <a:gd name="txR" fmla="*/ 3069 w 3069"/>
                <a:gd name="txB" fmla="*/ 303 h 303"/>
              </a:gdLst>
              <a:ahLst/>
              <a:cxnLst>
                <a:cxn ang="0">
                  <a:pos x="0" y="146"/>
                </a:cxn>
                <a:cxn ang="0">
                  <a:pos x="262" y="0"/>
                </a:cxn>
                <a:cxn ang="0">
                  <a:pos x="524" y="146"/>
                </a:cxn>
                <a:cxn ang="0">
                  <a:pos x="796" y="303"/>
                </a:cxn>
                <a:cxn ang="0">
                  <a:pos x="1048" y="146"/>
                </a:cxn>
                <a:cxn ang="0">
                  <a:pos x="1289" y="0"/>
                </a:cxn>
                <a:cxn ang="0">
                  <a:pos x="1571" y="146"/>
                </a:cxn>
                <a:cxn ang="0">
                  <a:pos x="1844" y="303"/>
                </a:cxn>
                <a:cxn ang="0">
                  <a:pos x="2095" y="146"/>
                </a:cxn>
                <a:cxn ang="0">
                  <a:pos x="2325" y="0"/>
                </a:cxn>
                <a:cxn ang="0">
                  <a:pos x="2619" y="146"/>
                </a:cxn>
                <a:cxn ang="0">
                  <a:pos x="2860" y="303"/>
                </a:cxn>
                <a:cxn ang="0">
                  <a:pos x="3069" y="146"/>
                </a:cxn>
              </a:cxnLst>
              <a:rect l="txL" t="txT" r="txR" b="txB"/>
              <a:pathLst>
                <a:path w="3069" h="303">
                  <a:moveTo>
                    <a:pt x="0" y="146"/>
                  </a:moveTo>
                  <a:cubicBezTo>
                    <a:pt x="87" y="73"/>
                    <a:pt x="175" y="0"/>
                    <a:pt x="262" y="0"/>
                  </a:cubicBezTo>
                  <a:cubicBezTo>
                    <a:pt x="349" y="0"/>
                    <a:pt x="435" y="95"/>
                    <a:pt x="524" y="146"/>
                  </a:cubicBezTo>
                  <a:cubicBezTo>
                    <a:pt x="613" y="197"/>
                    <a:pt x="709" y="303"/>
                    <a:pt x="796" y="303"/>
                  </a:cubicBezTo>
                  <a:cubicBezTo>
                    <a:pt x="883" y="303"/>
                    <a:pt x="966" y="196"/>
                    <a:pt x="1048" y="146"/>
                  </a:cubicBezTo>
                  <a:cubicBezTo>
                    <a:pt x="1130" y="96"/>
                    <a:pt x="1202" y="0"/>
                    <a:pt x="1289" y="0"/>
                  </a:cubicBezTo>
                  <a:cubicBezTo>
                    <a:pt x="1376" y="0"/>
                    <a:pt x="1478" y="95"/>
                    <a:pt x="1571" y="146"/>
                  </a:cubicBezTo>
                  <a:cubicBezTo>
                    <a:pt x="1664" y="197"/>
                    <a:pt x="1757" y="303"/>
                    <a:pt x="1844" y="303"/>
                  </a:cubicBezTo>
                  <a:cubicBezTo>
                    <a:pt x="1931" y="303"/>
                    <a:pt x="2015" y="197"/>
                    <a:pt x="2095" y="146"/>
                  </a:cubicBezTo>
                  <a:cubicBezTo>
                    <a:pt x="2175" y="95"/>
                    <a:pt x="2238" y="0"/>
                    <a:pt x="2325" y="0"/>
                  </a:cubicBezTo>
                  <a:cubicBezTo>
                    <a:pt x="2412" y="0"/>
                    <a:pt x="2530" y="95"/>
                    <a:pt x="2619" y="146"/>
                  </a:cubicBezTo>
                  <a:cubicBezTo>
                    <a:pt x="2708" y="197"/>
                    <a:pt x="2785" y="303"/>
                    <a:pt x="2860" y="303"/>
                  </a:cubicBezTo>
                  <a:cubicBezTo>
                    <a:pt x="2935" y="303"/>
                    <a:pt x="3002" y="224"/>
                    <a:pt x="3069" y="146"/>
                  </a:cubicBez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4127" name="Freeform 131"/>
            <p:cNvSpPr/>
            <p:nvPr/>
          </p:nvSpPr>
          <p:spPr>
            <a:xfrm>
              <a:off x="513" y="3337"/>
              <a:ext cx="1811" cy="303"/>
            </a:xfrm>
            <a:custGeom>
              <a:avLst/>
              <a:gdLst>
                <a:gd name="txL" fmla="*/ 0 w 1811"/>
                <a:gd name="txT" fmla="*/ 0 h 303"/>
                <a:gd name="txR" fmla="*/ 1811 w 1811"/>
                <a:gd name="txB" fmla="*/ 303 h 303"/>
              </a:gdLst>
              <a:ahLst/>
              <a:cxnLst>
                <a:cxn ang="0">
                  <a:pos x="0" y="0"/>
                </a:cxn>
                <a:cxn ang="0">
                  <a:pos x="272" y="146"/>
                </a:cxn>
                <a:cxn ang="0">
                  <a:pos x="492" y="303"/>
                </a:cxn>
                <a:cxn ang="0">
                  <a:pos x="775" y="146"/>
                </a:cxn>
                <a:cxn ang="0">
                  <a:pos x="1026" y="0"/>
                </a:cxn>
                <a:cxn ang="0">
                  <a:pos x="1298" y="146"/>
                </a:cxn>
                <a:cxn ang="0">
                  <a:pos x="1550" y="303"/>
                </a:cxn>
                <a:cxn ang="0">
                  <a:pos x="1811" y="146"/>
                </a:cxn>
              </a:cxnLst>
              <a:rect l="txL" t="txT" r="txR" b="txB"/>
              <a:pathLst>
                <a:path w="1811" h="303">
                  <a:moveTo>
                    <a:pt x="0" y="0"/>
                  </a:moveTo>
                  <a:cubicBezTo>
                    <a:pt x="95" y="48"/>
                    <a:pt x="190" y="96"/>
                    <a:pt x="272" y="146"/>
                  </a:cubicBezTo>
                  <a:cubicBezTo>
                    <a:pt x="354" y="196"/>
                    <a:pt x="408" y="303"/>
                    <a:pt x="492" y="303"/>
                  </a:cubicBezTo>
                  <a:cubicBezTo>
                    <a:pt x="576" y="303"/>
                    <a:pt x="686" y="197"/>
                    <a:pt x="775" y="146"/>
                  </a:cubicBezTo>
                  <a:cubicBezTo>
                    <a:pt x="864" y="95"/>
                    <a:pt x="939" y="0"/>
                    <a:pt x="1026" y="0"/>
                  </a:cubicBezTo>
                  <a:cubicBezTo>
                    <a:pt x="1113" y="0"/>
                    <a:pt x="1211" y="96"/>
                    <a:pt x="1298" y="146"/>
                  </a:cubicBezTo>
                  <a:cubicBezTo>
                    <a:pt x="1385" y="196"/>
                    <a:pt x="1465" y="303"/>
                    <a:pt x="1550" y="303"/>
                  </a:cubicBezTo>
                  <a:cubicBezTo>
                    <a:pt x="1635" y="303"/>
                    <a:pt x="1723" y="224"/>
                    <a:pt x="1811" y="146"/>
                  </a:cubicBez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8" name="Group 135"/>
          <p:cNvGrpSpPr/>
          <p:nvPr/>
        </p:nvGrpSpPr>
        <p:grpSpPr>
          <a:xfrm>
            <a:off x="595313" y="1997075"/>
            <a:ext cx="7745412" cy="492125"/>
            <a:chOff x="513" y="3330"/>
            <a:chExt cx="4879" cy="310"/>
          </a:xfrm>
        </p:grpSpPr>
        <p:sp>
          <p:nvSpPr>
            <p:cNvPr id="4124" name="Freeform 136"/>
            <p:cNvSpPr/>
            <p:nvPr/>
          </p:nvSpPr>
          <p:spPr>
            <a:xfrm>
              <a:off x="2323" y="3330"/>
              <a:ext cx="3069" cy="303"/>
            </a:xfrm>
            <a:custGeom>
              <a:avLst/>
              <a:gdLst>
                <a:gd name="txL" fmla="*/ 0 w 3069"/>
                <a:gd name="txT" fmla="*/ 0 h 303"/>
                <a:gd name="txR" fmla="*/ 3069 w 3069"/>
                <a:gd name="txB" fmla="*/ 303 h 303"/>
              </a:gdLst>
              <a:ahLst/>
              <a:cxnLst>
                <a:cxn ang="0">
                  <a:pos x="0" y="146"/>
                </a:cxn>
                <a:cxn ang="0">
                  <a:pos x="262" y="0"/>
                </a:cxn>
                <a:cxn ang="0">
                  <a:pos x="524" y="146"/>
                </a:cxn>
                <a:cxn ang="0">
                  <a:pos x="796" y="303"/>
                </a:cxn>
                <a:cxn ang="0">
                  <a:pos x="1048" y="146"/>
                </a:cxn>
                <a:cxn ang="0">
                  <a:pos x="1289" y="0"/>
                </a:cxn>
                <a:cxn ang="0">
                  <a:pos x="1571" y="146"/>
                </a:cxn>
                <a:cxn ang="0">
                  <a:pos x="1844" y="303"/>
                </a:cxn>
                <a:cxn ang="0">
                  <a:pos x="2095" y="146"/>
                </a:cxn>
                <a:cxn ang="0">
                  <a:pos x="2325" y="0"/>
                </a:cxn>
                <a:cxn ang="0">
                  <a:pos x="2619" y="146"/>
                </a:cxn>
                <a:cxn ang="0">
                  <a:pos x="2860" y="303"/>
                </a:cxn>
                <a:cxn ang="0">
                  <a:pos x="3069" y="146"/>
                </a:cxn>
              </a:cxnLst>
              <a:rect l="txL" t="txT" r="txR" b="txB"/>
              <a:pathLst>
                <a:path w="3069" h="303">
                  <a:moveTo>
                    <a:pt x="0" y="146"/>
                  </a:moveTo>
                  <a:cubicBezTo>
                    <a:pt x="87" y="73"/>
                    <a:pt x="175" y="0"/>
                    <a:pt x="262" y="0"/>
                  </a:cubicBezTo>
                  <a:cubicBezTo>
                    <a:pt x="349" y="0"/>
                    <a:pt x="435" y="95"/>
                    <a:pt x="524" y="146"/>
                  </a:cubicBezTo>
                  <a:cubicBezTo>
                    <a:pt x="613" y="197"/>
                    <a:pt x="709" y="303"/>
                    <a:pt x="796" y="303"/>
                  </a:cubicBezTo>
                  <a:cubicBezTo>
                    <a:pt x="883" y="303"/>
                    <a:pt x="966" y="196"/>
                    <a:pt x="1048" y="146"/>
                  </a:cubicBezTo>
                  <a:cubicBezTo>
                    <a:pt x="1130" y="96"/>
                    <a:pt x="1202" y="0"/>
                    <a:pt x="1289" y="0"/>
                  </a:cubicBezTo>
                  <a:cubicBezTo>
                    <a:pt x="1376" y="0"/>
                    <a:pt x="1478" y="95"/>
                    <a:pt x="1571" y="146"/>
                  </a:cubicBezTo>
                  <a:cubicBezTo>
                    <a:pt x="1664" y="197"/>
                    <a:pt x="1757" y="303"/>
                    <a:pt x="1844" y="303"/>
                  </a:cubicBezTo>
                  <a:cubicBezTo>
                    <a:pt x="1931" y="303"/>
                    <a:pt x="2015" y="197"/>
                    <a:pt x="2095" y="146"/>
                  </a:cubicBezTo>
                  <a:cubicBezTo>
                    <a:pt x="2175" y="95"/>
                    <a:pt x="2238" y="0"/>
                    <a:pt x="2325" y="0"/>
                  </a:cubicBezTo>
                  <a:cubicBezTo>
                    <a:pt x="2412" y="0"/>
                    <a:pt x="2530" y="95"/>
                    <a:pt x="2619" y="146"/>
                  </a:cubicBezTo>
                  <a:cubicBezTo>
                    <a:pt x="2708" y="197"/>
                    <a:pt x="2785" y="303"/>
                    <a:pt x="2860" y="303"/>
                  </a:cubicBezTo>
                  <a:cubicBezTo>
                    <a:pt x="2935" y="303"/>
                    <a:pt x="3002" y="224"/>
                    <a:pt x="3069" y="146"/>
                  </a:cubicBez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4125" name="Freeform 137"/>
            <p:cNvSpPr/>
            <p:nvPr/>
          </p:nvSpPr>
          <p:spPr>
            <a:xfrm>
              <a:off x="513" y="3337"/>
              <a:ext cx="1811" cy="303"/>
            </a:xfrm>
            <a:custGeom>
              <a:avLst/>
              <a:gdLst>
                <a:gd name="txL" fmla="*/ 0 w 1811"/>
                <a:gd name="txT" fmla="*/ 0 h 303"/>
                <a:gd name="txR" fmla="*/ 1811 w 1811"/>
                <a:gd name="txB" fmla="*/ 303 h 303"/>
              </a:gdLst>
              <a:ahLst/>
              <a:cxnLst>
                <a:cxn ang="0">
                  <a:pos x="0" y="0"/>
                </a:cxn>
                <a:cxn ang="0">
                  <a:pos x="272" y="146"/>
                </a:cxn>
                <a:cxn ang="0">
                  <a:pos x="492" y="303"/>
                </a:cxn>
                <a:cxn ang="0">
                  <a:pos x="775" y="146"/>
                </a:cxn>
                <a:cxn ang="0">
                  <a:pos x="1026" y="0"/>
                </a:cxn>
                <a:cxn ang="0">
                  <a:pos x="1298" y="146"/>
                </a:cxn>
                <a:cxn ang="0">
                  <a:pos x="1550" y="303"/>
                </a:cxn>
                <a:cxn ang="0">
                  <a:pos x="1811" y="146"/>
                </a:cxn>
              </a:cxnLst>
              <a:rect l="txL" t="txT" r="txR" b="txB"/>
              <a:pathLst>
                <a:path w="1811" h="303">
                  <a:moveTo>
                    <a:pt x="0" y="0"/>
                  </a:moveTo>
                  <a:cubicBezTo>
                    <a:pt x="95" y="48"/>
                    <a:pt x="190" y="96"/>
                    <a:pt x="272" y="146"/>
                  </a:cubicBezTo>
                  <a:cubicBezTo>
                    <a:pt x="354" y="196"/>
                    <a:pt x="408" y="303"/>
                    <a:pt x="492" y="303"/>
                  </a:cubicBezTo>
                  <a:cubicBezTo>
                    <a:pt x="576" y="303"/>
                    <a:pt x="686" y="197"/>
                    <a:pt x="775" y="146"/>
                  </a:cubicBezTo>
                  <a:cubicBezTo>
                    <a:pt x="864" y="95"/>
                    <a:pt x="939" y="0"/>
                    <a:pt x="1026" y="0"/>
                  </a:cubicBezTo>
                  <a:cubicBezTo>
                    <a:pt x="1113" y="0"/>
                    <a:pt x="1211" y="96"/>
                    <a:pt x="1298" y="146"/>
                  </a:cubicBezTo>
                  <a:cubicBezTo>
                    <a:pt x="1385" y="196"/>
                    <a:pt x="1465" y="303"/>
                    <a:pt x="1550" y="303"/>
                  </a:cubicBezTo>
                  <a:cubicBezTo>
                    <a:pt x="1635" y="303"/>
                    <a:pt x="1723" y="224"/>
                    <a:pt x="1811" y="146"/>
                  </a:cubicBez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" name="Group 138"/>
          <p:cNvGrpSpPr/>
          <p:nvPr/>
        </p:nvGrpSpPr>
        <p:grpSpPr>
          <a:xfrm>
            <a:off x="493713" y="1990725"/>
            <a:ext cx="7745412" cy="492125"/>
            <a:chOff x="513" y="3330"/>
            <a:chExt cx="4879" cy="310"/>
          </a:xfrm>
        </p:grpSpPr>
        <p:sp>
          <p:nvSpPr>
            <p:cNvPr id="4122" name="Freeform 139"/>
            <p:cNvSpPr/>
            <p:nvPr/>
          </p:nvSpPr>
          <p:spPr>
            <a:xfrm>
              <a:off x="2323" y="3330"/>
              <a:ext cx="3069" cy="303"/>
            </a:xfrm>
            <a:custGeom>
              <a:avLst/>
              <a:gdLst>
                <a:gd name="txL" fmla="*/ 0 w 3069"/>
                <a:gd name="txT" fmla="*/ 0 h 303"/>
                <a:gd name="txR" fmla="*/ 3069 w 3069"/>
                <a:gd name="txB" fmla="*/ 303 h 303"/>
              </a:gdLst>
              <a:ahLst/>
              <a:cxnLst>
                <a:cxn ang="0">
                  <a:pos x="0" y="146"/>
                </a:cxn>
                <a:cxn ang="0">
                  <a:pos x="262" y="0"/>
                </a:cxn>
                <a:cxn ang="0">
                  <a:pos x="524" y="146"/>
                </a:cxn>
                <a:cxn ang="0">
                  <a:pos x="796" y="303"/>
                </a:cxn>
                <a:cxn ang="0">
                  <a:pos x="1048" y="146"/>
                </a:cxn>
                <a:cxn ang="0">
                  <a:pos x="1289" y="0"/>
                </a:cxn>
                <a:cxn ang="0">
                  <a:pos x="1571" y="146"/>
                </a:cxn>
                <a:cxn ang="0">
                  <a:pos x="1844" y="303"/>
                </a:cxn>
                <a:cxn ang="0">
                  <a:pos x="2095" y="146"/>
                </a:cxn>
                <a:cxn ang="0">
                  <a:pos x="2325" y="0"/>
                </a:cxn>
                <a:cxn ang="0">
                  <a:pos x="2619" y="146"/>
                </a:cxn>
                <a:cxn ang="0">
                  <a:pos x="2860" y="303"/>
                </a:cxn>
                <a:cxn ang="0">
                  <a:pos x="3069" y="146"/>
                </a:cxn>
              </a:cxnLst>
              <a:rect l="txL" t="txT" r="txR" b="txB"/>
              <a:pathLst>
                <a:path w="3069" h="303">
                  <a:moveTo>
                    <a:pt x="0" y="146"/>
                  </a:moveTo>
                  <a:cubicBezTo>
                    <a:pt x="87" y="73"/>
                    <a:pt x="175" y="0"/>
                    <a:pt x="262" y="0"/>
                  </a:cubicBezTo>
                  <a:cubicBezTo>
                    <a:pt x="349" y="0"/>
                    <a:pt x="435" y="95"/>
                    <a:pt x="524" y="146"/>
                  </a:cubicBezTo>
                  <a:cubicBezTo>
                    <a:pt x="613" y="197"/>
                    <a:pt x="709" y="303"/>
                    <a:pt x="796" y="303"/>
                  </a:cubicBezTo>
                  <a:cubicBezTo>
                    <a:pt x="883" y="303"/>
                    <a:pt x="966" y="196"/>
                    <a:pt x="1048" y="146"/>
                  </a:cubicBezTo>
                  <a:cubicBezTo>
                    <a:pt x="1130" y="96"/>
                    <a:pt x="1202" y="0"/>
                    <a:pt x="1289" y="0"/>
                  </a:cubicBezTo>
                  <a:cubicBezTo>
                    <a:pt x="1376" y="0"/>
                    <a:pt x="1478" y="95"/>
                    <a:pt x="1571" y="146"/>
                  </a:cubicBezTo>
                  <a:cubicBezTo>
                    <a:pt x="1664" y="197"/>
                    <a:pt x="1757" y="303"/>
                    <a:pt x="1844" y="303"/>
                  </a:cubicBezTo>
                  <a:cubicBezTo>
                    <a:pt x="1931" y="303"/>
                    <a:pt x="2015" y="197"/>
                    <a:pt x="2095" y="146"/>
                  </a:cubicBezTo>
                  <a:cubicBezTo>
                    <a:pt x="2175" y="95"/>
                    <a:pt x="2238" y="0"/>
                    <a:pt x="2325" y="0"/>
                  </a:cubicBezTo>
                  <a:cubicBezTo>
                    <a:pt x="2412" y="0"/>
                    <a:pt x="2530" y="95"/>
                    <a:pt x="2619" y="146"/>
                  </a:cubicBezTo>
                  <a:cubicBezTo>
                    <a:pt x="2708" y="197"/>
                    <a:pt x="2785" y="303"/>
                    <a:pt x="2860" y="303"/>
                  </a:cubicBezTo>
                  <a:cubicBezTo>
                    <a:pt x="2935" y="303"/>
                    <a:pt x="3002" y="224"/>
                    <a:pt x="3069" y="146"/>
                  </a:cubicBez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4123" name="Freeform 140"/>
            <p:cNvSpPr/>
            <p:nvPr/>
          </p:nvSpPr>
          <p:spPr>
            <a:xfrm>
              <a:off x="513" y="3337"/>
              <a:ext cx="1811" cy="303"/>
            </a:xfrm>
            <a:custGeom>
              <a:avLst/>
              <a:gdLst>
                <a:gd name="txL" fmla="*/ 0 w 1811"/>
                <a:gd name="txT" fmla="*/ 0 h 303"/>
                <a:gd name="txR" fmla="*/ 1811 w 1811"/>
                <a:gd name="txB" fmla="*/ 303 h 303"/>
              </a:gdLst>
              <a:ahLst/>
              <a:cxnLst>
                <a:cxn ang="0">
                  <a:pos x="0" y="0"/>
                </a:cxn>
                <a:cxn ang="0">
                  <a:pos x="272" y="146"/>
                </a:cxn>
                <a:cxn ang="0">
                  <a:pos x="492" y="303"/>
                </a:cxn>
                <a:cxn ang="0">
                  <a:pos x="775" y="146"/>
                </a:cxn>
                <a:cxn ang="0">
                  <a:pos x="1026" y="0"/>
                </a:cxn>
                <a:cxn ang="0">
                  <a:pos x="1298" y="146"/>
                </a:cxn>
                <a:cxn ang="0">
                  <a:pos x="1550" y="303"/>
                </a:cxn>
                <a:cxn ang="0">
                  <a:pos x="1811" y="146"/>
                </a:cxn>
              </a:cxnLst>
              <a:rect l="txL" t="txT" r="txR" b="txB"/>
              <a:pathLst>
                <a:path w="1811" h="303">
                  <a:moveTo>
                    <a:pt x="0" y="0"/>
                  </a:moveTo>
                  <a:cubicBezTo>
                    <a:pt x="95" y="48"/>
                    <a:pt x="190" y="96"/>
                    <a:pt x="272" y="146"/>
                  </a:cubicBezTo>
                  <a:cubicBezTo>
                    <a:pt x="354" y="196"/>
                    <a:pt x="408" y="303"/>
                    <a:pt x="492" y="303"/>
                  </a:cubicBezTo>
                  <a:cubicBezTo>
                    <a:pt x="576" y="303"/>
                    <a:pt x="686" y="197"/>
                    <a:pt x="775" y="146"/>
                  </a:cubicBezTo>
                  <a:cubicBezTo>
                    <a:pt x="864" y="95"/>
                    <a:pt x="939" y="0"/>
                    <a:pt x="1026" y="0"/>
                  </a:cubicBezTo>
                  <a:cubicBezTo>
                    <a:pt x="1113" y="0"/>
                    <a:pt x="1211" y="96"/>
                    <a:pt x="1298" y="146"/>
                  </a:cubicBezTo>
                  <a:cubicBezTo>
                    <a:pt x="1385" y="196"/>
                    <a:pt x="1465" y="303"/>
                    <a:pt x="1550" y="303"/>
                  </a:cubicBezTo>
                  <a:cubicBezTo>
                    <a:pt x="1635" y="303"/>
                    <a:pt x="1723" y="224"/>
                    <a:pt x="1811" y="146"/>
                  </a:cubicBez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0" name="Group 141"/>
          <p:cNvGrpSpPr/>
          <p:nvPr/>
        </p:nvGrpSpPr>
        <p:grpSpPr>
          <a:xfrm>
            <a:off x="407988" y="2000250"/>
            <a:ext cx="7745412" cy="492125"/>
            <a:chOff x="513" y="3330"/>
            <a:chExt cx="4879" cy="310"/>
          </a:xfrm>
        </p:grpSpPr>
        <p:sp>
          <p:nvSpPr>
            <p:cNvPr id="4120" name="Freeform 142"/>
            <p:cNvSpPr/>
            <p:nvPr/>
          </p:nvSpPr>
          <p:spPr>
            <a:xfrm>
              <a:off x="2323" y="3330"/>
              <a:ext cx="3069" cy="303"/>
            </a:xfrm>
            <a:custGeom>
              <a:avLst/>
              <a:gdLst>
                <a:gd name="txL" fmla="*/ 0 w 3069"/>
                <a:gd name="txT" fmla="*/ 0 h 303"/>
                <a:gd name="txR" fmla="*/ 3069 w 3069"/>
                <a:gd name="txB" fmla="*/ 303 h 303"/>
              </a:gdLst>
              <a:ahLst/>
              <a:cxnLst>
                <a:cxn ang="0">
                  <a:pos x="0" y="146"/>
                </a:cxn>
                <a:cxn ang="0">
                  <a:pos x="262" y="0"/>
                </a:cxn>
                <a:cxn ang="0">
                  <a:pos x="524" y="146"/>
                </a:cxn>
                <a:cxn ang="0">
                  <a:pos x="796" y="303"/>
                </a:cxn>
                <a:cxn ang="0">
                  <a:pos x="1048" y="146"/>
                </a:cxn>
                <a:cxn ang="0">
                  <a:pos x="1289" y="0"/>
                </a:cxn>
                <a:cxn ang="0">
                  <a:pos x="1571" y="146"/>
                </a:cxn>
                <a:cxn ang="0">
                  <a:pos x="1844" y="303"/>
                </a:cxn>
                <a:cxn ang="0">
                  <a:pos x="2095" y="146"/>
                </a:cxn>
                <a:cxn ang="0">
                  <a:pos x="2325" y="0"/>
                </a:cxn>
                <a:cxn ang="0">
                  <a:pos x="2619" y="146"/>
                </a:cxn>
                <a:cxn ang="0">
                  <a:pos x="2860" y="303"/>
                </a:cxn>
                <a:cxn ang="0">
                  <a:pos x="3069" y="146"/>
                </a:cxn>
              </a:cxnLst>
              <a:rect l="txL" t="txT" r="txR" b="txB"/>
              <a:pathLst>
                <a:path w="3069" h="303">
                  <a:moveTo>
                    <a:pt x="0" y="146"/>
                  </a:moveTo>
                  <a:cubicBezTo>
                    <a:pt x="87" y="73"/>
                    <a:pt x="175" y="0"/>
                    <a:pt x="262" y="0"/>
                  </a:cubicBezTo>
                  <a:cubicBezTo>
                    <a:pt x="349" y="0"/>
                    <a:pt x="435" y="95"/>
                    <a:pt x="524" y="146"/>
                  </a:cubicBezTo>
                  <a:cubicBezTo>
                    <a:pt x="613" y="197"/>
                    <a:pt x="709" y="303"/>
                    <a:pt x="796" y="303"/>
                  </a:cubicBezTo>
                  <a:cubicBezTo>
                    <a:pt x="883" y="303"/>
                    <a:pt x="966" y="196"/>
                    <a:pt x="1048" y="146"/>
                  </a:cubicBezTo>
                  <a:cubicBezTo>
                    <a:pt x="1130" y="96"/>
                    <a:pt x="1202" y="0"/>
                    <a:pt x="1289" y="0"/>
                  </a:cubicBezTo>
                  <a:cubicBezTo>
                    <a:pt x="1376" y="0"/>
                    <a:pt x="1478" y="95"/>
                    <a:pt x="1571" y="146"/>
                  </a:cubicBezTo>
                  <a:cubicBezTo>
                    <a:pt x="1664" y="197"/>
                    <a:pt x="1757" y="303"/>
                    <a:pt x="1844" y="303"/>
                  </a:cubicBezTo>
                  <a:cubicBezTo>
                    <a:pt x="1931" y="303"/>
                    <a:pt x="2015" y="197"/>
                    <a:pt x="2095" y="146"/>
                  </a:cubicBezTo>
                  <a:cubicBezTo>
                    <a:pt x="2175" y="95"/>
                    <a:pt x="2238" y="0"/>
                    <a:pt x="2325" y="0"/>
                  </a:cubicBezTo>
                  <a:cubicBezTo>
                    <a:pt x="2412" y="0"/>
                    <a:pt x="2530" y="95"/>
                    <a:pt x="2619" y="146"/>
                  </a:cubicBezTo>
                  <a:cubicBezTo>
                    <a:pt x="2708" y="197"/>
                    <a:pt x="2785" y="303"/>
                    <a:pt x="2860" y="303"/>
                  </a:cubicBezTo>
                  <a:cubicBezTo>
                    <a:pt x="2935" y="303"/>
                    <a:pt x="3002" y="224"/>
                    <a:pt x="3069" y="146"/>
                  </a:cubicBez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4121" name="Freeform 143"/>
            <p:cNvSpPr/>
            <p:nvPr/>
          </p:nvSpPr>
          <p:spPr>
            <a:xfrm>
              <a:off x="513" y="3337"/>
              <a:ext cx="1811" cy="303"/>
            </a:xfrm>
            <a:custGeom>
              <a:avLst/>
              <a:gdLst>
                <a:gd name="txL" fmla="*/ 0 w 1811"/>
                <a:gd name="txT" fmla="*/ 0 h 303"/>
                <a:gd name="txR" fmla="*/ 1811 w 1811"/>
                <a:gd name="txB" fmla="*/ 303 h 303"/>
              </a:gdLst>
              <a:ahLst/>
              <a:cxnLst>
                <a:cxn ang="0">
                  <a:pos x="0" y="0"/>
                </a:cxn>
                <a:cxn ang="0">
                  <a:pos x="272" y="146"/>
                </a:cxn>
                <a:cxn ang="0">
                  <a:pos x="492" y="303"/>
                </a:cxn>
                <a:cxn ang="0">
                  <a:pos x="775" y="146"/>
                </a:cxn>
                <a:cxn ang="0">
                  <a:pos x="1026" y="0"/>
                </a:cxn>
                <a:cxn ang="0">
                  <a:pos x="1298" y="146"/>
                </a:cxn>
                <a:cxn ang="0">
                  <a:pos x="1550" y="303"/>
                </a:cxn>
                <a:cxn ang="0">
                  <a:pos x="1811" y="146"/>
                </a:cxn>
              </a:cxnLst>
              <a:rect l="txL" t="txT" r="txR" b="txB"/>
              <a:pathLst>
                <a:path w="1811" h="303">
                  <a:moveTo>
                    <a:pt x="0" y="0"/>
                  </a:moveTo>
                  <a:cubicBezTo>
                    <a:pt x="95" y="48"/>
                    <a:pt x="190" y="96"/>
                    <a:pt x="272" y="146"/>
                  </a:cubicBezTo>
                  <a:cubicBezTo>
                    <a:pt x="354" y="196"/>
                    <a:pt x="408" y="303"/>
                    <a:pt x="492" y="303"/>
                  </a:cubicBezTo>
                  <a:cubicBezTo>
                    <a:pt x="576" y="303"/>
                    <a:pt x="686" y="197"/>
                    <a:pt x="775" y="146"/>
                  </a:cubicBezTo>
                  <a:cubicBezTo>
                    <a:pt x="864" y="95"/>
                    <a:pt x="939" y="0"/>
                    <a:pt x="1026" y="0"/>
                  </a:cubicBezTo>
                  <a:cubicBezTo>
                    <a:pt x="1113" y="0"/>
                    <a:pt x="1211" y="96"/>
                    <a:pt x="1298" y="146"/>
                  </a:cubicBezTo>
                  <a:cubicBezTo>
                    <a:pt x="1385" y="196"/>
                    <a:pt x="1465" y="303"/>
                    <a:pt x="1550" y="303"/>
                  </a:cubicBezTo>
                  <a:cubicBezTo>
                    <a:pt x="1635" y="303"/>
                    <a:pt x="1723" y="224"/>
                    <a:pt x="1811" y="146"/>
                  </a:cubicBez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1" name="Group 147"/>
          <p:cNvGrpSpPr/>
          <p:nvPr/>
        </p:nvGrpSpPr>
        <p:grpSpPr>
          <a:xfrm>
            <a:off x="400050" y="5354638"/>
            <a:ext cx="7745413" cy="492125"/>
            <a:chOff x="513" y="3330"/>
            <a:chExt cx="4879" cy="310"/>
          </a:xfrm>
        </p:grpSpPr>
        <p:sp>
          <p:nvSpPr>
            <p:cNvPr id="4118" name="Freeform 148"/>
            <p:cNvSpPr/>
            <p:nvPr/>
          </p:nvSpPr>
          <p:spPr>
            <a:xfrm>
              <a:off x="2323" y="3330"/>
              <a:ext cx="3069" cy="303"/>
            </a:xfrm>
            <a:custGeom>
              <a:avLst/>
              <a:gdLst>
                <a:gd name="txL" fmla="*/ 0 w 3069"/>
                <a:gd name="txT" fmla="*/ 0 h 303"/>
                <a:gd name="txR" fmla="*/ 3069 w 3069"/>
                <a:gd name="txB" fmla="*/ 303 h 303"/>
              </a:gdLst>
              <a:ahLst/>
              <a:cxnLst>
                <a:cxn ang="0">
                  <a:pos x="0" y="146"/>
                </a:cxn>
                <a:cxn ang="0">
                  <a:pos x="262" y="0"/>
                </a:cxn>
                <a:cxn ang="0">
                  <a:pos x="524" y="146"/>
                </a:cxn>
                <a:cxn ang="0">
                  <a:pos x="796" y="303"/>
                </a:cxn>
                <a:cxn ang="0">
                  <a:pos x="1048" y="146"/>
                </a:cxn>
                <a:cxn ang="0">
                  <a:pos x="1289" y="0"/>
                </a:cxn>
                <a:cxn ang="0">
                  <a:pos x="1571" y="146"/>
                </a:cxn>
                <a:cxn ang="0">
                  <a:pos x="1844" y="303"/>
                </a:cxn>
                <a:cxn ang="0">
                  <a:pos x="2095" y="146"/>
                </a:cxn>
                <a:cxn ang="0">
                  <a:pos x="2325" y="0"/>
                </a:cxn>
                <a:cxn ang="0">
                  <a:pos x="2619" y="146"/>
                </a:cxn>
                <a:cxn ang="0">
                  <a:pos x="2860" y="303"/>
                </a:cxn>
                <a:cxn ang="0">
                  <a:pos x="3069" y="146"/>
                </a:cxn>
              </a:cxnLst>
              <a:rect l="txL" t="txT" r="txR" b="txB"/>
              <a:pathLst>
                <a:path w="3069" h="303">
                  <a:moveTo>
                    <a:pt x="0" y="146"/>
                  </a:moveTo>
                  <a:cubicBezTo>
                    <a:pt x="87" y="73"/>
                    <a:pt x="175" y="0"/>
                    <a:pt x="262" y="0"/>
                  </a:cubicBezTo>
                  <a:cubicBezTo>
                    <a:pt x="349" y="0"/>
                    <a:pt x="435" y="95"/>
                    <a:pt x="524" y="146"/>
                  </a:cubicBezTo>
                  <a:cubicBezTo>
                    <a:pt x="613" y="197"/>
                    <a:pt x="709" y="303"/>
                    <a:pt x="796" y="303"/>
                  </a:cubicBezTo>
                  <a:cubicBezTo>
                    <a:pt x="883" y="303"/>
                    <a:pt x="966" y="196"/>
                    <a:pt x="1048" y="146"/>
                  </a:cubicBezTo>
                  <a:cubicBezTo>
                    <a:pt x="1130" y="96"/>
                    <a:pt x="1202" y="0"/>
                    <a:pt x="1289" y="0"/>
                  </a:cubicBezTo>
                  <a:cubicBezTo>
                    <a:pt x="1376" y="0"/>
                    <a:pt x="1478" y="95"/>
                    <a:pt x="1571" y="146"/>
                  </a:cubicBezTo>
                  <a:cubicBezTo>
                    <a:pt x="1664" y="197"/>
                    <a:pt x="1757" y="303"/>
                    <a:pt x="1844" y="303"/>
                  </a:cubicBezTo>
                  <a:cubicBezTo>
                    <a:pt x="1931" y="303"/>
                    <a:pt x="2015" y="197"/>
                    <a:pt x="2095" y="146"/>
                  </a:cubicBezTo>
                  <a:cubicBezTo>
                    <a:pt x="2175" y="95"/>
                    <a:pt x="2238" y="0"/>
                    <a:pt x="2325" y="0"/>
                  </a:cubicBezTo>
                  <a:cubicBezTo>
                    <a:pt x="2412" y="0"/>
                    <a:pt x="2530" y="95"/>
                    <a:pt x="2619" y="146"/>
                  </a:cubicBezTo>
                  <a:cubicBezTo>
                    <a:pt x="2708" y="197"/>
                    <a:pt x="2785" y="303"/>
                    <a:pt x="2860" y="303"/>
                  </a:cubicBezTo>
                  <a:cubicBezTo>
                    <a:pt x="2935" y="303"/>
                    <a:pt x="3002" y="224"/>
                    <a:pt x="3069" y="146"/>
                  </a:cubicBez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4119" name="Freeform 149"/>
            <p:cNvSpPr/>
            <p:nvPr/>
          </p:nvSpPr>
          <p:spPr>
            <a:xfrm>
              <a:off x="513" y="3337"/>
              <a:ext cx="1811" cy="303"/>
            </a:xfrm>
            <a:custGeom>
              <a:avLst/>
              <a:gdLst>
                <a:gd name="txL" fmla="*/ 0 w 1811"/>
                <a:gd name="txT" fmla="*/ 0 h 303"/>
                <a:gd name="txR" fmla="*/ 1811 w 1811"/>
                <a:gd name="txB" fmla="*/ 303 h 303"/>
              </a:gdLst>
              <a:ahLst/>
              <a:cxnLst>
                <a:cxn ang="0">
                  <a:pos x="0" y="0"/>
                </a:cxn>
                <a:cxn ang="0">
                  <a:pos x="272" y="146"/>
                </a:cxn>
                <a:cxn ang="0">
                  <a:pos x="492" y="303"/>
                </a:cxn>
                <a:cxn ang="0">
                  <a:pos x="775" y="146"/>
                </a:cxn>
                <a:cxn ang="0">
                  <a:pos x="1026" y="0"/>
                </a:cxn>
                <a:cxn ang="0">
                  <a:pos x="1298" y="146"/>
                </a:cxn>
                <a:cxn ang="0">
                  <a:pos x="1550" y="303"/>
                </a:cxn>
                <a:cxn ang="0">
                  <a:pos x="1811" y="146"/>
                </a:cxn>
              </a:cxnLst>
              <a:rect l="txL" t="txT" r="txR" b="txB"/>
              <a:pathLst>
                <a:path w="1811" h="303">
                  <a:moveTo>
                    <a:pt x="0" y="0"/>
                  </a:moveTo>
                  <a:cubicBezTo>
                    <a:pt x="95" y="48"/>
                    <a:pt x="190" y="96"/>
                    <a:pt x="272" y="146"/>
                  </a:cubicBezTo>
                  <a:cubicBezTo>
                    <a:pt x="354" y="196"/>
                    <a:pt x="408" y="303"/>
                    <a:pt x="492" y="303"/>
                  </a:cubicBezTo>
                  <a:cubicBezTo>
                    <a:pt x="576" y="303"/>
                    <a:pt x="686" y="197"/>
                    <a:pt x="775" y="146"/>
                  </a:cubicBezTo>
                  <a:cubicBezTo>
                    <a:pt x="864" y="95"/>
                    <a:pt x="939" y="0"/>
                    <a:pt x="1026" y="0"/>
                  </a:cubicBezTo>
                  <a:cubicBezTo>
                    <a:pt x="1113" y="0"/>
                    <a:pt x="1211" y="96"/>
                    <a:pt x="1298" y="146"/>
                  </a:cubicBezTo>
                  <a:cubicBezTo>
                    <a:pt x="1385" y="196"/>
                    <a:pt x="1465" y="303"/>
                    <a:pt x="1550" y="303"/>
                  </a:cubicBezTo>
                  <a:cubicBezTo>
                    <a:pt x="1635" y="303"/>
                    <a:pt x="1723" y="224"/>
                    <a:pt x="1811" y="146"/>
                  </a:cubicBez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7318" name="AutoShape 150"/>
          <p:cNvSpPr/>
          <p:nvPr/>
        </p:nvSpPr>
        <p:spPr>
          <a:xfrm>
            <a:off x="6756400" y="4429125"/>
            <a:ext cx="1962150" cy="563563"/>
          </a:xfrm>
          <a:prstGeom prst="wedgeEllipseCallout">
            <a:avLst>
              <a:gd name="adj1" fmla="val -38347"/>
              <a:gd name="adj2" fmla="val 113380"/>
            </a:avLst>
          </a:prstGeom>
          <a:solidFill>
            <a:srgbClr val="FFCCFF">
              <a:alpha val="50195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solidFill>
                  <a:srgbClr val="000099"/>
                </a:solidFill>
                <a:latin typeface="Times New Roman" panose="02020603050405020304" pitchFamily="18" charset="0"/>
                <a:ea typeface="行楷" pitchFamily="49" charset="-122"/>
              </a:rPr>
              <a:t>余弦曲线</a:t>
            </a:r>
            <a:endParaRPr lang="zh-CN" altLang="en-US" b="1" dirty="0">
              <a:solidFill>
                <a:srgbClr val="000099"/>
              </a:solidFill>
              <a:latin typeface="Times New Roman" panose="02020603050405020304" pitchFamily="18" charset="0"/>
              <a:ea typeface="行楷" pitchFamily="49" charset="-122"/>
            </a:endParaRPr>
          </a:p>
        </p:txBody>
      </p:sp>
      <p:sp>
        <p:nvSpPr>
          <p:cNvPr id="7336" name="AutoShape 168"/>
          <p:cNvSpPr/>
          <p:nvPr/>
        </p:nvSpPr>
        <p:spPr>
          <a:xfrm>
            <a:off x="6727825" y="2771775"/>
            <a:ext cx="1962150" cy="563563"/>
          </a:xfrm>
          <a:prstGeom prst="wedgeEllipseCallout">
            <a:avLst>
              <a:gd name="adj1" fmla="val 28477"/>
              <a:gd name="adj2" fmla="val -104931"/>
            </a:avLst>
          </a:prstGeom>
          <a:solidFill>
            <a:srgbClr val="FFCCFF">
              <a:alpha val="50195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solidFill>
                  <a:schemeClr val="accent2"/>
                </a:solidFill>
                <a:latin typeface="Times New Roman" panose="02020603050405020304" pitchFamily="18" charset="0"/>
                <a:ea typeface="行楷" pitchFamily="49" charset="-122"/>
              </a:rPr>
              <a:t>正弦曲线</a:t>
            </a:r>
            <a:endParaRPr lang="zh-CN" altLang="en-US" b="1" dirty="0">
              <a:solidFill>
                <a:schemeClr val="accent2"/>
              </a:solidFill>
              <a:latin typeface="Times New Roman" panose="02020603050405020304" pitchFamily="18" charset="0"/>
              <a:ea typeface="行楷" pitchFamily="49" charset="-122"/>
            </a:endParaRPr>
          </a:p>
        </p:txBody>
      </p:sp>
      <p:sp>
        <p:nvSpPr>
          <p:cNvPr id="7337" name="AutoShape 169" descr="白色大理石"/>
          <p:cNvSpPr/>
          <p:nvPr/>
        </p:nvSpPr>
        <p:spPr>
          <a:xfrm>
            <a:off x="7761288" y="3460750"/>
            <a:ext cx="331787" cy="847725"/>
          </a:xfrm>
          <a:prstGeom prst="upDownArrow">
            <a:avLst>
              <a:gd name="adj1" fmla="val 50000"/>
              <a:gd name="adj2" fmla="val 51100"/>
            </a:avLst>
          </a:prstGeom>
          <a:blipFill rotWithShape="0">
            <a:blip r:embed="rId3"/>
          </a:blip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7338" name="Text Box 170"/>
          <p:cNvSpPr txBox="1"/>
          <p:nvPr/>
        </p:nvSpPr>
        <p:spPr>
          <a:xfrm>
            <a:off x="6076950" y="3541713"/>
            <a:ext cx="17970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Times New Roman" panose="02020603050405020304" pitchFamily="18" charset="0"/>
                <a:ea typeface="行楷" pitchFamily="49" charset="-122"/>
              </a:rPr>
              <a:t>形状完全一样只是位置不同</a:t>
            </a:r>
            <a:endParaRPr lang="zh-CN" altLang="en-US" sz="2000" b="1" dirty="0">
              <a:latin typeface="Times New Roman" panose="02020603050405020304" pitchFamily="18" charset="0"/>
              <a:ea typeface="行楷" pitchFamily="49" charset="-122"/>
            </a:endParaRPr>
          </a:p>
        </p:txBody>
      </p:sp>
      <p:sp>
        <p:nvSpPr>
          <p:cNvPr id="4117" name="Text Box 172"/>
          <p:cNvSpPr txBox="1"/>
          <p:nvPr/>
        </p:nvSpPr>
        <p:spPr>
          <a:xfrm>
            <a:off x="1352550" y="400050"/>
            <a:ext cx="7086600" cy="579438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1.3.2  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正弦函数</a:t>
            </a:r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.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余弦函数的图象和性质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91" name="Text Box 41"/>
          <p:cNvSpPr txBox="1"/>
          <p:nvPr/>
        </p:nvSpPr>
        <p:spPr>
          <a:xfrm>
            <a:off x="1352550" y="400050"/>
            <a:ext cx="7086600" cy="583565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余弦函数的图象和性质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7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41" grpId="0"/>
      <p:bldP spid="7247" grpId="0"/>
      <p:bldP spid="7285" grpId="0" animBg="1"/>
      <p:bldP spid="7318" grpId="0" animBg="1"/>
      <p:bldP spid="7336" grpId="0" animBg="1"/>
      <p:bldP spid="7337" grpId="0" animBg="1"/>
      <p:bldP spid="73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1" name="AutoShape 3"/>
          <p:cNvSpPr>
            <a:spLocks noChangeAspect="1"/>
          </p:cNvSpPr>
          <p:nvPr/>
        </p:nvSpPr>
        <p:spPr>
          <a:xfrm>
            <a:off x="1143000" y="24558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2" name="AutoShape 4"/>
          <p:cNvSpPr>
            <a:spLocks noChangeAspect="1"/>
          </p:cNvSpPr>
          <p:nvPr/>
        </p:nvSpPr>
        <p:spPr>
          <a:xfrm>
            <a:off x="35814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3" name="AutoShape 5"/>
          <p:cNvSpPr>
            <a:spLocks noChangeAspect="1"/>
          </p:cNvSpPr>
          <p:nvPr/>
        </p:nvSpPr>
        <p:spPr>
          <a:xfrm>
            <a:off x="2343150" y="168751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4" name="AutoShape 6"/>
          <p:cNvSpPr>
            <a:spLocks noChangeAspect="1"/>
          </p:cNvSpPr>
          <p:nvPr/>
        </p:nvSpPr>
        <p:spPr>
          <a:xfrm>
            <a:off x="4737100" y="3205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5" name="AutoShape 7"/>
          <p:cNvSpPr>
            <a:spLocks noChangeAspect="1"/>
          </p:cNvSpPr>
          <p:nvPr/>
        </p:nvSpPr>
        <p:spPr>
          <a:xfrm>
            <a:off x="11430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6" name="AutoShape 8"/>
          <p:cNvSpPr>
            <a:spLocks noChangeAspect="1"/>
          </p:cNvSpPr>
          <p:nvPr/>
        </p:nvSpPr>
        <p:spPr>
          <a:xfrm>
            <a:off x="35814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7" name="AutoShape 9"/>
          <p:cNvSpPr>
            <a:spLocks noChangeAspect="1"/>
          </p:cNvSpPr>
          <p:nvPr/>
        </p:nvSpPr>
        <p:spPr>
          <a:xfrm>
            <a:off x="2343150" y="1681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8" name="AutoShape 10"/>
          <p:cNvSpPr>
            <a:spLocks noChangeAspect="1"/>
          </p:cNvSpPr>
          <p:nvPr/>
        </p:nvSpPr>
        <p:spPr>
          <a:xfrm>
            <a:off x="4724400" y="3205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9" name="AutoShape 11"/>
          <p:cNvSpPr>
            <a:spLocks noChangeAspect="1"/>
          </p:cNvSpPr>
          <p:nvPr/>
        </p:nvSpPr>
        <p:spPr>
          <a:xfrm>
            <a:off x="11430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0" name="AutoShape 12"/>
          <p:cNvSpPr>
            <a:spLocks noChangeAspect="1"/>
          </p:cNvSpPr>
          <p:nvPr/>
        </p:nvSpPr>
        <p:spPr>
          <a:xfrm>
            <a:off x="59690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1" name="AutoShape 13"/>
          <p:cNvSpPr>
            <a:spLocks noChangeAspect="1"/>
          </p:cNvSpPr>
          <p:nvPr/>
        </p:nvSpPr>
        <p:spPr>
          <a:xfrm>
            <a:off x="2343150" y="1681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2" name="AutoShape 14"/>
          <p:cNvSpPr>
            <a:spLocks noChangeAspect="1"/>
          </p:cNvSpPr>
          <p:nvPr/>
        </p:nvSpPr>
        <p:spPr>
          <a:xfrm>
            <a:off x="2333625" y="5753100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3" name="AutoShape 15"/>
          <p:cNvSpPr>
            <a:spLocks noChangeAspect="1"/>
          </p:cNvSpPr>
          <p:nvPr/>
        </p:nvSpPr>
        <p:spPr>
          <a:xfrm>
            <a:off x="11430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4" name="AutoShape 16"/>
          <p:cNvSpPr>
            <a:spLocks noChangeAspect="1"/>
          </p:cNvSpPr>
          <p:nvPr/>
        </p:nvSpPr>
        <p:spPr>
          <a:xfrm>
            <a:off x="59690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5" name="AutoShape 17"/>
          <p:cNvSpPr>
            <a:spLocks noChangeAspect="1"/>
          </p:cNvSpPr>
          <p:nvPr/>
        </p:nvSpPr>
        <p:spPr>
          <a:xfrm>
            <a:off x="2343150" y="1681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6" name="AutoShape 18"/>
          <p:cNvSpPr>
            <a:spLocks noChangeAspect="1"/>
          </p:cNvSpPr>
          <p:nvPr/>
        </p:nvSpPr>
        <p:spPr>
          <a:xfrm>
            <a:off x="2324100" y="5762625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7" name="AutoShape 19"/>
          <p:cNvSpPr>
            <a:spLocks noChangeAspect="1"/>
          </p:cNvSpPr>
          <p:nvPr/>
        </p:nvSpPr>
        <p:spPr>
          <a:xfrm>
            <a:off x="3581400" y="244951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8" name="AutoShape 20"/>
          <p:cNvSpPr>
            <a:spLocks noChangeAspect="1"/>
          </p:cNvSpPr>
          <p:nvPr/>
        </p:nvSpPr>
        <p:spPr>
          <a:xfrm>
            <a:off x="59690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9" name="AutoShape 21"/>
          <p:cNvSpPr>
            <a:spLocks noChangeAspect="1"/>
          </p:cNvSpPr>
          <p:nvPr/>
        </p:nvSpPr>
        <p:spPr>
          <a:xfrm>
            <a:off x="4737100" y="3205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90" name="AutoShape 22"/>
          <p:cNvSpPr>
            <a:spLocks noChangeAspect="1"/>
          </p:cNvSpPr>
          <p:nvPr/>
        </p:nvSpPr>
        <p:spPr>
          <a:xfrm>
            <a:off x="2324100" y="5753100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91" name="AutoShape 23"/>
          <p:cNvSpPr>
            <a:spLocks noChangeAspect="1"/>
          </p:cNvSpPr>
          <p:nvPr/>
        </p:nvSpPr>
        <p:spPr>
          <a:xfrm>
            <a:off x="35814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92" name="AutoShape 24"/>
          <p:cNvSpPr>
            <a:spLocks noChangeAspect="1"/>
          </p:cNvSpPr>
          <p:nvPr/>
        </p:nvSpPr>
        <p:spPr>
          <a:xfrm>
            <a:off x="59563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93" name="AutoShape 25"/>
          <p:cNvSpPr>
            <a:spLocks noChangeAspect="1"/>
          </p:cNvSpPr>
          <p:nvPr/>
        </p:nvSpPr>
        <p:spPr>
          <a:xfrm>
            <a:off x="4730750" y="3205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94" name="AutoShape 26"/>
          <p:cNvSpPr>
            <a:spLocks noChangeAspect="1"/>
          </p:cNvSpPr>
          <p:nvPr/>
        </p:nvSpPr>
        <p:spPr>
          <a:xfrm>
            <a:off x="2324100" y="5762625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95" name="AutoShape 27"/>
          <p:cNvSpPr>
            <a:spLocks noChangeAspect="1"/>
          </p:cNvSpPr>
          <p:nvPr/>
        </p:nvSpPr>
        <p:spPr>
          <a:xfrm>
            <a:off x="4772025" y="5724525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96" name="AutoShape 28"/>
          <p:cNvSpPr>
            <a:spLocks noChangeAspect="1"/>
          </p:cNvSpPr>
          <p:nvPr/>
        </p:nvSpPr>
        <p:spPr>
          <a:xfrm>
            <a:off x="4772025" y="5724525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97" name="AutoShape 29"/>
          <p:cNvSpPr>
            <a:spLocks noChangeAspect="1"/>
          </p:cNvSpPr>
          <p:nvPr/>
        </p:nvSpPr>
        <p:spPr>
          <a:xfrm>
            <a:off x="4767263" y="5734050"/>
            <a:ext cx="147637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98" name="AutoShape 30"/>
          <p:cNvSpPr>
            <a:spLocks noChangeAspect="1"/>
          </p:cNvSpPr>
          <p:nvPr/>
        </p:nvSpPr>
        <p:spPr>
          <a:xfrm>
            <a:off x="4762500" y="5743575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99" name="AutoShape 31"/>
          <p:cNvSpPr>
            <a:spLocks noChangeAspect="1"/>
          </p:cNvSpPr>
          <p:nvPr/>
        </p:nvSpPr>
        <p:spPr>
          <a:xfrm>
            <a:off x="1143000" y="5000625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400" name="AutoShape 32"/>
          <p:cNvSpPr>
            <a:spLocks noChangeAspect="1"/>
          </p:cNvSpPr>
          <p:nvPr/>
        </p:nvSpPr>
        <p:spPr>
          <a:xfrm>
            <a:off x="1133475" y="5010150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401" name="AutoShape 33"/>
          <p:cNvSpPr>
            <a:spLocks noChangeAspect="1"/>
          </p:cNvSpPr>
          <p:nvPr/>
        </p:nvSpPr>
        <p:spPr>
          <a:xfrm>
            <a:off x="1133475" y="5000625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402" name="AutoShape 34"/>
          <p:cNvSpPr>
            <a:spLocks noChangeAspect="1"/>
          </p:cNvSpPr>
          <p:nvPr/>
        </p:nvSpPr>
        <p:spPr>
          <a:xfrm>
            <a:off x="1147763" y="5014913"/>
            <a:ext cx="147637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403" name="AutoShape 35"/>
          <p:cNvSpPr>
            <a:spLocks noChangeAspect="1"/>
          </p:cNvSpPr>
          <p:nvPr/>
        </p:nvSpPr>
        <p:spPr>
          <a:xfrm>
            <a:off x="5953125" y="4981575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404" name="AutoShape 36"/>
          <p:cNvSpPr>
            <a:spLocks noChangeAspect="1"/>
          </p:cNvSpPr>
          <p:nvPr/>
        </p:nvSpPr>
        <p:spPr>
          <a:xfrm>
            <a:off x="5953125" y="4991100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405" name="AutoShape 37"/>
          <p:cNvSpPr>
            <a:spLocks noChangeAspect="1"/>
          </p:cNvSpPr>
          <p:nvPr/>
        </p:nvSpPr>
        <p:spPr>
          <a:xfrm>
            <a:off x="5962650" y="4981575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406" name="AutoShape 38"/>
          <p:cNvSpPr>
            <a:spLocks noChangeAspect="1"/>
          </p:cNvSpPr>
          <p:nvPr/>
        </p:nvSpPr>
        <p:spPr>
          <a:xfrm>
            <a:off x="5953125" y="4981575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407" name="AutoShape 39"/>
          <p:cNvSpPr>
            <a:spLocks noChangeAspect="1"/>
          </p:cNvSpPr>
          <p:nvPr/>
        </p:nvSpPr>
        <p:spPr>
          <a:xfrm>
            <a:off x="3543300" y="6505575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408" name="AutoShape 40"/>
          <p:cNvSpPr>
            <a:spLocks noChangeAspect="1"/>
          </p:cNvSpPr>
          <p:nvPr/>
        </p:nvSpPr>
        <p:spPr>
          <a:xfrm>
            <a:off x="3543300" y="6505575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409" name="AutoShape 41"/>
          <p:cNvSpPr>
            <a:spLocks noChangeAspect="1"/>
          </p:cNvSpPr>
          <p:nvPr/>
        </p:nvSpPr>
        <p:spPr>
          <a:xfrm>
            <a:off x="3533775" y="6505575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410" name="AutoShape 42"/>
          <p:cNvSpPr>
            <a:spLocks noChangeAspect="1"/>
          </p:cNvSpPr>
          <p:nvPr/>
        </p:nvSpPr>
        <p:spPr>
          <a:xfrm>
            <a:off x="3533775" y="6515100"/>
            <a:ext cx="147638" cy="147638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411" name="Text Box 43"/>
          <p:cNvSpPr txBox="1"/>
          <p:nvPr/>
        </p:nvSpPr>
        <p:spPr>
          <a:xfrm>
            <a:off x="6172200" y="1752600"/>
            <a:ext cx="2286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i="1" dirty="0">
                <a:latin typeface="Times New Roman" panose="02020603050405020304" pitchFamily="18" charset="0"/>
              </a:rPr>
              <a:t>与</a:t>
            </a:r>
            <a:r>
              <a:rPr lang="en-US" altLang="zh-CN" b="1" i="1" dirty="0">
                <a:latin typeface="Times New Roman" panose="02020603050405020304" pitchFamily="18" charset="0"/>
              </a:rPr>
              <a:t>x</a:t>
            </a:r>
            <a:r>
              <a:rPr lang="zh-CN" altLang="en-US" b="1" i="1" dirty="0">
                <a:latin typeface="Times New Roman" panose="02020603050405020304" pitchFamily="18" charset="0"/>
              </a:rPr>
              <a:t>轴的</a:t>
            </a:r>
            <a:r>
              <a:rPr lang="zh-CN" altLang="en-US" b="1" i="1" dirty="0">
                <a:solidFill>
                  <a:srgbClr val="3333FF"/>
                </a:solidFill>
                <a:latin typeface="Times New Roman" panose="02020603050405020304" pitchFamily="18" charset="0"/>
              </a:rPr>
              <a:t>交点</a:t>
            </a:r>
            <a:endParaRPr lang="zh-CN" altLang="en-US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8412" name="Object 44"/>
          <p:cNvGraphicFramePr/>
          <p:nvPr/>
        </p:nvGraphicFramePr>
        <p:xfrm>
          <a:off x="6477000" y="2133600"/>
          <a:ext cx="685800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1" imgW="342900" imgH="203200" progId="Equation.3">
                  <p:embed/>
                </p:oleObj>
              </mc:Choice>
              <mc:Fallback>
                <p:oleObj name="" r:id="rId1" imgW="342900" imgH="203200" progId="Equation.3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477000" y="2133600"/>
                        <a:ext cx="685800" cy="3540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413" name="Object 45"/>
          <p:cNvGraphicFramePr/>
          <p:nvPr/>
        </p:nvGraphicFramePr>
        <p:xfrm>
          <a:off x="7162800" y="2133600"/>
          <a:ext cx="762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3" imgW="355600" imgH="203200" progId="Equation.3">
                  <p:embed/>
                </p:oleObj>
              </mc:Choice>
              <mc:Fallback>
                <p:oleObj name="" r:id="rId3" imgW="355600" imgH="203200" progId="Equation.3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62800" y="2133600"/>
                        <a:ext cx="762000" cy="381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414" name="Object 46"/>
          <p:cNvGraphicFramePr/>
          <p:nvPr/>
        </p:nvGraphicFramePr>
        <p:xfrm>
          <a:off x="7915275" y="2171700"/>
          <a:ext cx="706438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5" imgW="443865" imgH="203200" progId="Equation.3">
                  <p:embed/>
                </p:oleObj>
              </mc:Choice>
              <mc:Fallback>
                <p:oleObj name="" r:id="rId5" imgW="443865" imgH="203200" progId="Equation.3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915275" y="2171700"/>
                        <a:ext cx="706438" cy="342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415" name="Text Box 47"/>
          <p:cNvSpPr txBox="1"/>
          <p:nvPr/>
        </p:nvSpPr>
        <p:spPr>
          <a:xfrm>
            <a:off x="6248400" y="1295400"/>
            <a:ext cx="2667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i="1" dirty="0">
                <a:latin typeface="Times New Roman" panose="02020603050405020304" pitchFamily="18" charset="0"/>
              </a:rPr>
              <a:t>图象的</a:t>
            </a:r>
            <a:r>
              <a:rPr lang="zh-CN" altLang="en-US" b="1" i="1" dirty="0">
                <a:solidFill>
                  <a:srgbClr val="3333FF"/>
                </a:solidFill>
                <a:latin typeface="Times New Roman" panose="02020603050405020304" pitchFamily="18" charset="0"/>
              </a:rPr>
              <a:t>最高点</a:t>
            </a:r>
            <a:endParaRPr lang="zh-CN" altLang="en-US" b="1" dirty="0">
              <a:latin typeface="Times New Roman" panose="02020603050405020304" pitchFamily="18" charset="0"/>
            </a:endParaRPr>
          </a:p>
        </p:txBody>
      </p:sp>
      <p:sp>
        <p:nvSpPr>
          <p:cNvPr id="58416" name="Text Box 48"/>
          <p:cNvSpPr txBox="1"/>
          <p:nvPr/>
        </p:nvSpPr>
        <p:spPr>
          <a:xfrm>
            <a:off x="6172200" y="2667000"/>
            <a:ext cx="2667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i="1" dirty="0">
                <a:latin typeface="Times New Roman" panose="02020603050405020304" pitchFamily="18" charset="0"/>
              </a:rPr>
              <a:t>图象的</a:t>
            </a:r>
            <a:r>
              <a:rPr lang="zh-CN" altLang="en-US" b="1" i="1" dirty="0">
                <a:solidFill>
                  <a:srgbClr val="3333FF"/>
                </a:solidFill>
                <a:latin typeface="Times New Roman" panose="02020603050405020304" pitchFamily="18" charset="0"/>
              </a:rPr>
              <a:t>最低点</a:t>
            </a:r>
            <a:endParaRPr lang="zh-CN" altLang="en-US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8417" name="Object 49"/>
          <p:cNvGraphicFramePr/>
          <p:nvPr/>
        </p:nvGraphicFramePr>
        <p:xfrm>
          <a:off x="8126413" y="2608263"/>
          <a:ext cx="1046162" cy="63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7" imgW="482600" imgH="228600" progId="Equation.3">
                  <p:embed/>
                </p:oleObj>
              </mc:Choice>
              <mc:Fallback>
                <p:oleObj name="" r:id="rId7" imgW="482600" imgH="228600" progId="Equation.3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126413" y="2608263"/>
                        <a:ext cx="1046162" cy="6365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418" name="Text Box 50"/>
          <p:cNvSpPr txBox="1"/>
          <p:nvPr/>
        </p:nvSpPr>
        <p:spPr>
          <a:xfrm>
            <a:off x="6477000" y="5181600"/>
            <a:ext cx="2667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i="1" dirty="0">
                <a:latin typeface="Times New Roman" panose="02020603050405020304" pitchFamily="18" charset="0"/>
              </a:rPr>
              <a:t>与</a:t>
            </a:r>
            <a:r>
              <a:rPr lang="en-US" altLang="zh-CN" b="1" i="1" dirty="0">
                <a:latin typeface="Times New Roman" panose="02020603050405020304" pitchFamily="18" charset="0"/>
              </a:rPr>
              <a:t>x</a:t>
            </a:r>
            <a:r>
              <a:rPr lang="zh-CN" altLang="en-US" b="1" i="1" dirty="0">
                <a:latin typeface="Times New Roman" panose="02020603050405020304" pitchFamily="18" charset="0"/>
              </a:rPr>
              <a:t>轴的</a:t>
            </a:r>
            <a:r>
              <a:rPr lang="zh-CN" altLang="en-US" b="1" i="1" dirty="0">
                <a:solidFill>
                  <a:srgbClr val="3333FF"/>
                </a:solidFill>
                <a:latin typeface="Times New Roman" panose="02020603050405020304" pitchFamily="18" charset="0"/>
              </a:rPr>
              <a:t>交点</a:t>
            </a:r>
            <a:endParaRPr lang="zh-CN" altLang="en-US" sz="2000" b="1" i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8419" name="Object 51"/>
          <p:cNvGraphicFramePr/>
          <p:nvPr/>
        </p:nvGraphicFramePr>
        <p:xfrm>
          <a:off x="7010400" y="5562600"/>
          <a:ext cx="9906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9" imgW="368300" imgH="228600" progId="Equation.3">
                  <p:embed/>
                </p:oleObj>
              </mc:Choice>
              <mc:Fallback>
                <p:oleObj name="" r:id="rId9" imgW="368300" imgH="228600" progId="Equation.3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010400" y="5562600"/>
                        <a:ext cx="990600" cy="571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420" name="Object 52"/>
          <p:cNvGraphicFramePr/>
          <p:nvPr/>
        </p:nvGraphicFramePr>
        <p:xfrm>
          <a:off x="8077200" y="5562600"/>
          <a:ext cx="7620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11" imgW="405765" imgH="228600" progId="Equation.3">
                  <p:embed/>
                </p:oleObj>
              </mc:Choice>
              <mc:Fallback>
                <p:oleObj name="" r:id="rId11" imgW="405765" imgH="228600" progId="Equation.3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077200" y="5562600"/>
                        <a:ext cx="762000" cy="571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421" name="Text Box 53"/>
          <p:cNvSpPr txBox="1"/>
          <p:nvPr/>
        </p:nvSpPr>
        <p:spPr>
          <a:xfrm>
            <a:off x="6477000" y="4343400"/>
            <a:ext cx="2362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i="1" dirty="0">
                <a:latin typeface="Times New Roman" panose="02020603050405020304" pitchFamily="18" charset="0"/>
              </a:rPr>
              <a:t>图象的</a:t>
            </a:r>
            <a:r>
              <a:rPr lang="zh-CN" altLang="en-US" b="1" i="1" dirty="0">
                <a:solidFill>
                  <a:srgbClr val="3333FF"/>
                </a:solidFill>
                <a:latin typeface="Times New Roman" panose="02020603050405020304" pitchFamily="18" charset="0"/>
              </a:rPr>
              <a:t>最高点</a:t>
            </a:r>
            <a:endParaRPr lang="zh-CN" altLang="en-US" sz="2000" b="1" i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8422" name="Object 54"/>
          <p:cNvGraphicFramePr/>
          <p:nvPr/>
        </p:nvGraphicFramePr>
        <p:xfrm>
          <a:off x="6858000" y="4724400"/>
          <a:ext cx="9906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13" imgW="317500" imgH="203200" progId="Equation.3">
                  <p:embed/>
                </p:oleObj>
              </mc:Choice>
              <mc:Fallback>
                <p:oleObj name="" r:id="rId13" imgW="317500" imgH="203200" progId="Equation.3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858000" y="4724400"/>
                        <a:ext cx="990600" cy="495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423" name="Object 55"/>
          <p:cNvGraphicFramePr/>
          <p:nvPr/>
        </p:nvGraphicFramePr>
        <p:xfrm>
          <a:off x="7772400" y="4724400"/>
          <a:ext cx="83820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15" imgW="405765" imgH="203200" progId="Equation.3">
                  <p:embed/>
                </p:oleObj>
              </mc:Choice>
              <mc:Fallback>
                <p:oleObj name="" r:id="rId15" imgW="405765" imgH="203200" progId="Equation.3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772400" y="4724400"/>
                        <a:ext cx="838200" cy="479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424" name="Text Box 56"/>
          <p:cNvSpPr txBox="1"/>
          <p:nvPr/>
        </p:nvSpPr>
        <p:spPr>
          <a:xfrm>
            <a:off x="5715000" y="6096000"/>
            <a:ext cx="2438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i="1" dirty="0">
                <a:latin typeface="Times New Roman" panose="02020603050405020304" pitchFamily="18" charset="0"/>
              </a:rPr>
              <a:t>图象的</a:t>
            </a:r>
            <a:r>
              <a:rPr lang="zh-CN" altLang="en-US" b="1" i="1" dirty="0">
                <a:solidFill>
                  <a:srgbClr val="3333FF"/>
                </a:solidFill>
                <a:latin typeface="Times New Roman" panose="02020603050405020304" pitchFamily="18" charset="0"/>
              </a:rPr>
              <a:t>最低点</a:t>
            </a:r>
            <a:endParaRPr lang="zh-CN" altLang="en-US" sz="2000" b="1" i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8425" name="Object 57"/>
          <p:cNvGraphicFramePr/>
          <p:nvPr/>
        </p:nvGraphicFramePr>
        <p:xfrm>
          <a:off x="7924800" y="6096000"/>
          <a:ext cx="9144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17" imgW="431165" imgH="203200" progId="Equation.3">
                  <p:embed/>
                </p:oleObj>
              </mc:Choice>
              <mc:Fallback>
                <p:oleObj name="" r:id="rId17" imgW="431165" imgH="203200" progId="Equation.3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924800" y="6096000"/>
                        <a:ext cx="914400" cy="482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426" name="Text Box 58"/>
          <p:cNvSpPr txBox="1"/>
          <p:nvPr/>
        </p:nvSpPr>
        <p:spPr>
          <a:xfrm>
            <a:off x="3352800" y="990600"/>
            <a:ext cx="2057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Times New Roman" panose="02020603050405020304" pitchFamily="18" charset="0"/>
              </a:rPr>
              <a:t>(</a:t>
            </a:r>
            <a:r>
              <a:rPr lang="zh-CN" altLang="en-US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五点作图法</a:t>
            </a:r>
            <a:r>
              <a:rPr lang="en-US" altLang="zh-CN" b="1" dirty="0">
                <a:latin typeface="Times New Roman" panose="02020603050405020304" pitchFamily="18" charset="0"/>
              </a:rPr>
              <a:t>)</a:t>
            </a:r>
            <a:endParaRPr lang="en-US" altLang="zh-CN" b="1" dirty="0">
              <a:latin typeface="Times New Roman" panose="02020603050405020304" pitchFamily="18" charset="0"/>
            </a:endParaRPr>
          </a:p>
        </p:txBody>
      </p:sp>
      <p:grpSp>
        <p:nvGrpSpPr>
          <p:cNvPr id="5210" name="Group 59"/>
          <p:cNvGrpSpPr/>
          <p:nvPr/>
        </p:nvGrpSpPr>
        <p:grpSpPr>
          <a:xfrm>
            <a:off x="0" y="1143000"/>
            <a:ext cx="7086600" cy="2514600"/>
            <a:chOff x="960" y="1008"/>
            <a:chExt cx="4464" cy="1584"/>
          </a:xfrm>
        </p:grpSpPr>
        <p:sp>
          <p:nvSpPr>
            <p:cNvPr id="5267" name="Line 60"/>
            <p:cNvSpPr/>
            <p:nvPr/>
          </p:nvSpPr>
          <p:spPr>
            <a:xfrm flipV="1">
              <a:off x="1728" y="1008"/>
              <a:ext cx="0" cy="1584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stealth" w="sm" len="lg"/>
            </a:ln>
          </p:spPr>
        </p:sp>
        <p:sp>
          <p:nvSpPr>
            <p:cNvPr id="5268" name="Line 61"/>
            <p:cNvSpPr/>
            <p:nvPr/>
          </p:nvSpPr>
          <p:spPr>
            <a:xfrm>
              <a:off x="960" y="1872"/>
              <a:ext cx="446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stealth" w="sm" len="lg"/>
            </a:ln>
          </p:spPr>
        </p:sp>
        <p:graphicFrame>
          <p:nvGraphicFramePr>
            <p:cNvPr id="5147" name="Object 62"/>
            <p:cNvGraphicFramePr/>
            <p:nvPr/>
          </p:nvGraphicFramePr>
          <p:xfrm>
            <a:off x="4722" y="1894"/>
            <a:ext cx="96" cy="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0" name="" r:id="rId19" imgW="215265" imgH="177800" progId="Equation.3">
                    <p:embed/>
                  </p:oleObj>
                </mc:Choice>
                <mc:Fallback>
                  <p:oleObj name="" r:id="rId19" imgW="215265" imgH="177800" progId="Equation.3">
                    <p:embed/>
                    <p:pic>
                      <p:nvPicPr>
                        <p:cNvPr id="0" name="图片 3099"/>
                        <p:cNvPicPr/>
                        <p:nvPr/>
                      </p:nvPicPr>
                      <p:blipFill>
                        <a:blip r:embed="rId20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722" y="1894"/>
                          <a:ext cx="96" cy="9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48" name="Object 63"/>
            <p:cNvGraphicFramePr/>
            <p:nvPr/>
          </p:nvGraphicFramePr>
          <p:xfrm>
            <a:off x="1638" y="1860"/>
            <a:ext cx="129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2" name="" r:id="rId21" imgW="127000" imgH="139700" progId="Equation.3">
                    <p:embed/>
                  </p:oleObj>
                </mc:Choice>
                <mc:Fallback>
                  <p:oleObj name="" r:id="rId21" imgW="127000" imgH="139700" progId="Equation.3">
                    <p:embed/>
                    <p:pic>
                      <p:nvPicPr>
                        <p:cNvPr id="0" name="图片 3101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638" y="1860"/>
                          <a:ext cx="129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49" name="Object 64"/>
            <p:cNvGraphicFramePr/>
            <p:nvPr/>
          </p:nvGraphicFramePr>
          <p:xfrm>
            <a:off x="5247" y="1872"/>
            <a:ext cx="131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1" name="" r:id="rId23" imgW="127000" imgH="139700" progId="Equation.3">
                    <p:embed/>
                  </p:oleObj>
                </mc:Choice>
                <mc:Fallback>
                  <p:oleObj name="" r:id="rId23" imgW="127000" imgH="139700" progId="Equation.3">
                    <p:embed/>
                    <p:pic>
                      <p:nvPicPr>
                        <p:cNvPr id="0" name="图片 3100"/>
                        <p:cNvPicPr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5247" y="1872"/>
                          <a:ext cx="131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0" name="Object 65"/>
            <p:cNvGraphicFramePr/>
            <p:nvPr/>
          </p:nvGraphicFramePr>
          <p:xfrm>
            <a:off x="1584" y="1008"/>
            <a:ext cx="123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3" name="" r:id="rId25" imgW="139700" imgH="165100" progId="Equation.3">
                    <p:embed/>
                  </p:oleObj>
                </mc:Choice>
                <mc:Fallback>
                  <p:oleObj name="" r:id="rId25" imgW="139700" imgH="165100" progId="Equation.3">
                    <p:embed/>
                    <p:pic>
                      <p:nvPicPr>
                        <p:cNvPr id="0" name="图片 3102"/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1584" y="1008"/>
                          <a:ext cx="123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69" name="Text Box 66"/>
            <p:cNvSpPr txBox="1"/>
            <p:nvPr/>
          </p:nvSpPr>
          <p:spPr>
            <a:xfrm>
              <a:off x="1677" y="1296"/>
              <a:ext cx="1104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200" dirty="0">
                  <a:latin typeface="Times New Roman" panose="02020603050405020304" pitchFamily="18" charset="0"/>
                </a:rPr>
                <a:t>-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70" name="Text Box 67"/>
            <p:cNvSpPr txBox="1"/>
            <p:nvPr/>
          </p:nvSpPr>
          <p:spPr>
            <a:xfrm>
              <a:off x="1677" y="2256"/>
              <a:ext cx="1104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200" dirty="0">
                  <a:latin typeface="Times New Roman" panose="02020603050405020304" pitchFamily="18" charset="0"/>
                </a:rPr>
                <a:t>-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71" name="Text Box 68"/>
            <p:cNvSpPr txBox="1"/>
            <p:nvPr/>
          </p:nvSpPr>
          <p:spPr>
            <a:xfrm>
              <a:off x="1563" y="2268"/>
              <a:ext cx="816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400" dirty="0">
                  <a:latin typeface="Times New Roman" panose="02020603050405020304" pitchFamily="18" charset="0"/>
                </a:rPr>
                <a:t>-1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72" name="Text Box 69"/>
            <p:cNvSpPr txBox="1"/>
            <p:nvPr/>
          </p:nvSpPr>
          <p:spPr>
            <a:xfrm>
              <a:off x="1599" y="1296"/>
              <a:ext cx="960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400" dirty="0">
                  <a:latin typeface="Times New Roman" panose="02020603050405020304" pitchFamily="18" charset="0"/>
                </a:rPr>
                <a:t>1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73" name="Text Box 70"/>
            <p:cNvSpPr txBox="1"/>
            <p:nvPr/>
          </p:nvSpPr>
          <p:spPr>
            <a:xfrm>
              <a:off x="2121" y="1824"/>
              <a:ext cx="231" cy="672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200" dirty="0">
                  <a:latin typeface="Times New Roman" panose="02020603050405020304" pitchFamily="18" charset="0"/>
                </a:rPr>
                <a:t>-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74" name="Text Box 71"/>
            <p:cNvSpPr txBox="1"/>
            <p:nvPr/>
          </p:nvSpPr>
          <p:spPr>
            <a:xfrm>
              <a:off x="2145" y="1854"/>
              <a:ext cx="86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endParaRPr lang="zh-CN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75" name="Text Box 72"/>
            <p:cNvSpPr txBox="1"/>
            <p:nvPr/>
          </p:nvSpPr>
          <p:spPr>
            <a:xfrm>
              <a:off x="1152" y="1857"/>
              <a:ext cx="1200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400" dirty="0">
                  <a:latin typeface="Times New Roman" panose="02020603050405020304" pitchFamily="18" charset="0"/>
                </a:rPr>
                <a:t>-1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76" name="Oval 73"/>
            <p:cNvSpPr/>
            <p:nvPr/>
          </p:nvSpPr>
          <p:spPr>
            <a:xfrm>
              <a:off x="4755" y="1855"/>
              <a:ext cx="30" cy="30"/>
            </a:xfrm>
            <a:prstGeom prst="ellipse">
              <a:avLst/>
            </a:prstGeom>
            <a:solidFill>
              <a:srgbClr val="FF0000"/>
            </a:solidFill>
            <a:ln w="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pic>
          <p:nvPicPr>
            <p:cNvPr id="5277" name="Picture 74"/>
            <p:cNvPicPr>
              <a:picLocks noChangeAspect="1"/>
            </p:cNvPicPr>
            <p:nvPr/>
          </p:nvPicPr>
          <p:blipFill>
            <a:blip r:embed="rId27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1962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78" name="Picture 75"/>
            <p:cNvPicPr>
              <a:picLocks noChangeAspect="1"/>
            </p:cNvPicPr>
            <p:nvPr/>
          </p:nvPicPr>
          <p:blipFill>
            <a:blip r:embed="rId28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2214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79" name="Picture 76"/>
            <p:cNvPicPr>
              <a:picLocks noChangeAspect="1"/>
            </p:cNvPicPr>
            <p:nvPr/>
          </p:nvPicPr>
          <p:blipFill>
            <a:blip r:embed="rId29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2457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80" name="Picture 77"/>
            <p:cNvPicPr>
              <a:picLocks noChangeAspect="1"/>
            </p:cNvPicPr>
            <p:nvPr/>
          </p:nvPicPr>
          <p:blipFill>
            <a:blip r:embed="rId30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2712" y="1839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81" name="Picture 78"/>
            <p:cNvPicPr>
              <a:picLocks noChangeAspect="1"/>
            </p:cNvPicPr>
            <p:nvPr/>
          </p:nvPicPr>
          <p:blipFill>
            <a:blip r:embed="rId31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2961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82" name="Picture 79"/>
            <p:cNvPicPr>
              <a:picLocks noChangeAspect="1"/>
            </p:cNvPicPr>
            <p:nvPr/>
          </p:nvPicPr>
          <p:blipFill>
            <a:blip r:embed="rId32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3231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83" name="Picture 80"/>
            <p:cNvPicPr>
              <a:picLocks noChangeAspect="1"/>
            </p:cNvPicPr>
            <p:nvPr/>
          </p:nvPicPr>
          <p:blipFill>
            <a:blip r:embed="rId33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3471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84" name="Picture 81"/>
            <p:cNvPicPr>
              <a:picLocks noChangeAspect="1"/>
            </p:cNvPicPr>
            <p:nvPr/>
          </p:nvPicPr>
          <p:blipFill>
            <a:blip r:embed="rId34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3729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85" name="Picture 82"/>
            <p:cNvPicPr>
              <a:picLocks noChangeAspect="1"/>
            </p:cNvPicPr>
            <p:nvPr/>
          </p:nvPicPr>
          <p:blipFill>
            <a:blip r:embed="rId35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3969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86" name="Picture 83"/>
            <p:cNvPicPr>
              <a:picLocks noChangeAspect="1"/>
            </p:cNvPicPr>
            <p:nvPr/>
          </p:nvPicPr>
          <p:blipFill>
            <a:blip r:embed="rId36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4222" y="1836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87" name="Picture 84"/>
            <p:cNvPicPr>
              <a:picLocks noChangeAspect="1"/>
            </p:cNvPicPr>
            <p:nvPr/>
          </p:nvPicPr>
          <p:blipFill>
            <a:blip r:embed="rId37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4485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88" name="Oval 85"/>
            <p:cNvSpPr/>
            <p:nvPr/>
          </p:nvSpPr>
          <p:spPr>
            <a:xfrm>
              <a:off x="4755" y="1856"/>
              <a:ext cx="30" cy="30"/>
            </a:xfrm>
            <a:prstGeom prst="ellipse">
              <a:avLst/>
            </a:prstGeom>
            <a:solidFill>
              <a:srgbClr val="00FF00"/>
            </a:solidFill>
            <a:ln w="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89" name="Oval 86"/>
            <p:cNvSpPr/>
            <p:nvPr/>
          </p:nvSpPr>
          <p:spPr>
            <a:xfrm>
              <a:off x="4755" y="1856"/>
              <a:ext cx="30" cy="30"/>
            </a:xfrm>
            <a:prstGeom prst="ellipse">
              <a:avLst/>
            </a:prstGeom>
            <a:solidFill>
              <a:srgbClr val="FF00FF"/>
            </a:solidFill>
            <a:ln w="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90" name="Oval 87"/>
            <p:cNvSpPr/>
            <p:nvPr/>
          </p:nvSpPr>
          <p:spPr>
            <a:xfrm>
              <a:off x="4755" y="1856"/>
              <a:ext cx="30" cy="30"/>
            </a:xfrm>
            <a:prstGeom prst="ellipse">
              <a:avLst/>
            </a:prstGeom>
            <a:solidFill>
              <a:schemeClr val="tx1"/>
            </a:solidFill>
            <a:ln w="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5151" name="Object 88"/>
            <p:cNvGraphicFramePr/>
            <p:nvPr/>
          </p:nvGraphicFramePr>
          <p:xfrm>
            <a:off x="2193" y="1884"/>
            <a:ext cx="115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9" name="" r:id="rId38" imgW="127000" imgH="227965" progId="Equation.3">
                    <p:embed/>
                  </p:oleObj>
                </mc:Choice>
                <mc:Fallback>
                  <p:oleObj name="" r:id="rId38" imgW="127000" imgH="227965" progId="Equation.3">
                    <p:embed/>
                    <p:pic>
                      <p:nvPicPr>
                        <p:cNvPr id="0" name="图片 3098"/>
                        <p:cNvPicPr/>
                        <p:nvPr/>
                      </p:nvPicPr>
                      <p:blipFill>
                        <a:blip r:embed="rId39"/>
                        <a:stretch>
                          <a:fillRect/>
                        </a:stretch>
                      </p:blipFill>
                      <p:spPr>
                        <a:xfrm>
                          <a:off x="2193" y="1884"/>
                          <a:ext cx="115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2" name="Object 89"/>
            <p:cNvGraphicFramePr/>
            <p:nvPr/>
          </p:nvGraphicFramePr>
          <p:xfrm>
            <a:off x="2448" y="1884"/>
            <a:ext cx="96" cy="1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" name="" r:id="rId40" imgW="127000" imgH="227965" progId="Equation.3">
                    <p:embed/>
                  </p:oleObj>
                </mc:Choice>
                <mc:Fallback>
                  <p:oleObj name="" r:id="rId40" imgW="127000" imgH="227965" progId="Equation.3">
                    <p:embed/>
                    <p:pic>
                      <p:nvPicPr>
                        <p:cNvPr id="0" name="图片 3093"/>
                        <p:cNvPicPr/>
                        <p:nvPr/>
                      </p:nvPicPr>
                      <p:blipFill>
                        <a:blip r:embed="rId41"/>
                        <a:stretch>
                          <a:fillRect/>
                        </a:stretch>
                      </p:blipFill>
                      <p:spPr>
                        <a:xfrm>
                          <a:off x="2448" y="1884"/>
                          <a:ext cx="96" cy="13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3" name="Object 90"/>
            <p:cNvGraphicFramePr/>
            <p:nvPr/>
          </p:nvGraphicFramePr>
          <p:xfrm>
            <a:off x="2700" y="1884"/>
            <a:ext cx="96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5" name="" r:id="rId42" imgW="177800" imgH="227965" progId="Equation.3">
                    <p:embed/>
                  </p:oleObj>
                </mc:Choice>
                <mc:Fallback>
                  <p:oleObj name="" r:id="rId42" imgW="177800" imgH="227965" progId="Equation.3">
                    <p:embed/>
                    <p:pic>
                      <p:nvPicPr>
                        <p:cNvPr id="0" name="图片 3094"/>
                        <p:cNvPicPr/>
                        <p:nvPr/>
                      </p:nvPicPr>
                      <p:blipFill>
                        <a:blip r:embed="rId43"/>
                        <a:stretch>
                          <a:fillRect/>
                        </a:stretch>
                      </p:blipFill>
                      <p:spPr>
                        <a:xfrm>
                          <a:off x="2700" y="1884"/>
                          <a:ext cx="96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4" name="Object 91"/>
            <p:cNvGraphicFramePr/>
            <p:nvPr/>
          </p:nvGraphicFramePr>
          <p:xfrm>
            <a:off x="2961" y="1881"/>
            <a:ext cx="96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6" name="" r:id="rId44" imgW="177800" imgH="227965" progId="Equation.3">
                    <p:embed/>
                  </p:oleObj>
                </mc:Choice>
                <mc:Fallback>
                  <p:oleObj name="" r:id="rId44" imgW="177800" imgH="227965" progId="Equation.3">
                    <p:embed/>
                    <p:pic>
                      <p:nvPicPr>
                        <p:cNvPr id="0" name="图片 3095"/>
                        <p:cNvPicPr/>
                        <p:nvPr/>
                      </p:nvPicPr>
                      <p:blipFill>
                        <a:blip r:embed="rId45"/>
                        <a:stretch>
                          <a:fillRect/>
                        </a:stretch>
                      </p:blipFill>
                      <p:spPr>
                        <a:xfrm>
                          <a:off x="2961" y="1881"/>
                          <a:ext cx="96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5" name="Object 92"/>
            <p:cNvGraphicFramePr/>
            <p:nvPr/>
          </p:nvGraphicFramePr>
          <p:xfrm>
            <a:off x="3207" y="1905"/>
            <a:ext cx="96" cy="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7" name="" r:id="rId46" imgW="139700" imgH="139700" progId="Equation.3">
                    <p:embed/>
                  </p:oleObj>
                </mc:Choice>
                <mc:Fallback>
                  <p:oleObj name="" r:id="rId46" imgW="139700" imgH="139700" progId="Equation.3">
                    <p:embed/>
                    <p:pic>
                      <p:nvPicPr>
                        <p:cNvPr id="0" name="图片 3096"/>
                        <p:cNvPicPr/>
                        <p:nvPr/>
                      </p:nvPicPr>
                      <p:blipFill>
                        <a:blip r:embed="rId47"/>
                        <a:stretch>
                          <a:fillRect/>
                        </a:stretch>
                      </p:blipFill>
                      <p:spPr>
                        <a:xfrm>
                          <a:off x="3207" y="1905"/>
                          <a:ext cx="96" cy="9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6" name="Object 93"/>
            <p:cNvGraphicFramePr/>
            <p:nvPr/>
          </p:nvGraphicFramePr>
          <p:xfrm>
            <a:off x="3453" y="1881"/>
            <a:ext cx="96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8" name="" r:id="rId48" imgW="177800" imgH="227965" progId="Equation.3">
                    <p:embed/>
                  </p:oleObj>
                </mc:Choice>
                <mc:Fallback>
                  <p:oleObj name="" r:id="rId48" imgW="177800" imgH="227965" progId="Equation.3">
                    <p:embed/>
                    <p:pic>
                      <p:nvPicPr>
                        <p:cNvPr id="0" name="图片 3097"/>
                        <p:cNvPicPr/>
                        <p:nvPr/>
                      </p:nvPicPr>
                      <p:blipFill>
                        <a:blip r:embed="rId49"/>
                        <a:stretch>
                          <a:fillRect/>
                        </a:stretch>
                      </p:blipFill>
                      <p:spPr>
                        <a:xfrm>
                          <a:off x="3453" y="1881"/>
                          <a:ext cx="96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7" name="Object 94"/>
            <p:cNvGraphicFramePr/>
            <p:nvPr/>
          </p:nvGraphicFramePr>
          <p:xfrm>
            <a:off x="3708" y="1881"/>
            <a:ext cx="96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5" name="" r:id="rId50" imgW="177800" imgH="227965" progId="Equation.3">
                    <p:embed/>
                  </p:oleObj>
                </mc:Choice>
                <mc:Fallback>
                  <p:oleObj name="" r:id="rId50" imgW="177800" imgH="227965" progId="Equation.3">
                    <p:embed/>
                    <p:pic>
                      <p:nvPicPr>
                        <p:cNvPr id="0" name="图片 3104"/>
                        <p:cNvPicPr/>
                        <p:nvPr/>
                      </p:nvPicPr>
                      <p:blipFill>
                        <a:blip r:embed="rId51"/>
                        <a:stretch>
                          <a:fillRect/>
                        </a:stretch>
                      </p:blipFill>
                      <p:spPr>
                        <a:xfrm>
                          <a:off x="3708" y="1881"/>
                          <a:ext cx="96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8" name="Object 95"/>
            <p:cNvGraphicFramePr/>
            <p:nvPr/>
          </p:nvGraphicFramePr>
          <p:xfrm>
            <a:off x="3966" y="1884"/>
            <a:ext cx="96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9" name="" r:id="rId52" imgW="177800" imgH="227965" progId="Equation.3">
                    <p:embed/>
                  </p:oleObj>
                </mc:Choice>
                <mc:Fallback>
                  <p:oleObj name="" r:id="rId52" imgW="177800" imgH="227965" progId="Equation.3">
                    <p:embed/>
                    <p:pic>
                      <p:nvPicPr>
                        <p:cNvPr id="0" name="图片 3108"/>
                        <p:cNvPicPr/>
                        <p:nvPr/>
                      </p:nvPicPr>
                      <p:blipFill>
                        <a:blip r:embed="rId53"/>
                        <a:stretch>
                          <a:fillRect/>
                        </a:stretch>
                      </p:blipFill>
                      <p:spPr>
                        <a:xfrm>
                          <a:off x="3966" y="1884"/>
                          <a:ext cx="96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9" name="Object 96"/>
            <p:cNvGraphicFramePr/>
            <p:nvPr/>
          </p:nvGraphicFramePr>
          <p:xfrm>
            <a:off x="4209" y="1878"/>
            <a:ext cx="96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8" name="" r:id="rId54" imgW="177800" imgH="227965" progId="Equation.3">
                    <p:embed/>
                  </p:oleObj>
                </mc:Choice>
                <mc:Fallback>
                  <p:oleObj name="" r:id="rId54" imgW="177800" imgH="227965" progId="Equation.3">
                    <p:embed/>
                    <p:pic>
                      <p:nvPicPr>
                        <p:cNvPr id="0" name="图片 3107"/>
                        <p:cNvPicPr/>
                        <p:nvPr/>
                      </p:nvPicPr>
                      <p:blipFill>
                        <a:blip r:embed="rId55"/>
                        <a:stretch>
                          <a:fillRect/>
                        </a:stretch>
                      </p:blipFill>
                      <p:spPr>
                        <a:xfrm>
                          <a:off x="4209" y="1878"/>
                          <a:ext cx="96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60" name="Object 97"/>
            <p:cNvGraphicFramePr/>
            <p:nvPr/>
          </p:nvGraphicFramePr>
          <p:xfrm>
            <a:off x="4458" y="1878"/>
            <a:ext cx="108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7" name="" r:id="rId56" imgW="215900" imgH="228600" progId="Equation.3">
                    <p:embed/>
                  </p:oleObj>
                </mc:Choice>
                <mc:Fallback>
                  <p:oleObj name="" r:id="rId56" imgW="215900" imgH="228600" progId="Equation.3">
                    <p:embed/>
                    <p:pic>
                      <p:nvPicPr>
                        <p:cNvPr id="0" name="图片 3106"/>
                        <p:cNvPicPr/>
                        <p:nvPr/>
                      </p:nvPicPr>
                      <p:blipFill>
                        <a:blip r:embed="rId57"/>
                        <a:stretch>
                          <a:fillRect/>
                        </a:stretch>
                      </p:blipFill>
                      <p:spPr>
                        <a:xfrm>
                          <a:off x="4458" y="1878"/>
                          <a:ext cx="108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61" name="Object 98"/>
            <p:cNvGraphicFramePr/>
            <p:nvPr/>
          </p:nvGraphicFramePr>
          <p:xfrm>
            <a:off x="4722" y="1893"/>
            <a:ext cx="96" cy="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4" name="" r:id="rId58" imgW="215265" imgH="177800" progId="Equation.3">
                    <p:embed/>
                  </p:oleObj>
                </mc:Choice>
                <mc:Fallback>
                  <p:oleObj name="" r:id="rId58" imgW="215265" imgH="177800" progId="Equation.3">
                    <p:embed/>
                    <p:pic>
                      <p:nvPicPr>
                        <p:cNvPr id="0" name="图片 3103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4722" y="1893"/>
                          <a:ext cx="96" cy="9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62" name="Object 99"/>
            <p:cNvGraphicFramePr/>
            <p:nvPr/>
          </p:nvGraphicFramePr>
          <p:xfrm>
            <a:off x="1950" y="1872"/>
            <a:ext cx="79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6" name="" r:id="rId59" imgW="127000" imgH="227965" progId="Equation.3">
                    <p:embed/>
                  </p:oleObj>
                </mc:Choice>
                <mc:Fallback>
                  <p:oleObj name="" r:id="rId59" imgW="127000" imgH="227965" progId="Equation.3">
                    <p:embed/>
                    <p:pic>
                      <p:nvPicPr>
                        <p:cNvPr id="0" name="图片 3105"/>
                        <p:cNvPicPr/>
                        <p:nvPr/>
                      </p:nvPicPr>
                      <p:blipFill>
                        <a:blip r:embed="rId60"/>
                        <a:stretch>
                          <a:fillRect/>
                        </a:stretch>
                      </p:blipFill>
                      <p:spPr>
                        <a:xfrm>
                          <a:off x="1950" y="1872"/>
                          <a:ext cx="79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91" name="Line 100"/>
            <p:cNvSpPr/>
            <p:nvPr/>
          </p:nvSpPr>
          <p:spPr>
            <a:xfrm>
              <a:off x="1995" y="1632"/>
              <a:ext cx="0" cy="240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292" name="Oval 101"/>
            <p:cNvSpPr/>
            <p:nvPr/>
          </p:nvSpPr>
          <p:spPr>
            <a:xfrm>
              <a:off x="1977" y="1626"/>
              <a:ext cx="30" cy="30"/>
            </a:xfrm>
            <a:prstGeom prst="ellipse">
              <a:avLst/>
            </a:prstGeom>
            <a:solidFill>
              <a:srgbClr val="00FF00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93" name="Oval 102"/>
            <p:cNvSpPr/>
            <p:nvPr/>
          </p:nvSpPr>
          <p:spPr>
            <a:xfrm>
              <a:off x="1977" y="1626"/>
              <a:ext cx="30" cy="30"/>
            </a:xfrm>
            <a:prstGeom prst="ellipse">
              <a:avLst/>
            </a:prstGeom>
            <a:solidFill>
              <a:srgbClr val="0000FF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94" name="Oval 103"/>
            <p:cNvSpPr/>
            <p:nvPr/>
          </p:nvSpPr>
          <p:spPr>
            <a:xfrm>
              <a:off x="1977" y="1626"/>
              <a:ext cx="30" cy="30"/>
            </a:xfrm>
            <a:prstGeom prst="ellipse">
              <a:avLst/>
            </a:prstGeom>
            <a:solidFill>
              <a:srgbClr val="FF0000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95" name="Oval 104"/>
            <p:cNvSpPr/>
            <p:nvPr/>
          </p:nvSpPr>
          <p:spPr>
            <a:xfrm>
              <a:off x="1980" y="1626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96" name="Line 105"/>
            <p:cNvSpPr/>
            <p:nvPr/>
          </p:nvSpPr>
          <p:spPr>
            <a:xfrm>
              <a:off x="2253" y="1488"/>
              <a:ext cx="0" cy="384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297" name="Oval 106"/>
            <p:cNvSpPr/>
            <p:nvPr/>
          </p:nvSpPr>
          <p:spPr>
            <a:xfrm>
              <a:off x="2229" y="1464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98" name="Line 107"/>
            <p:cNvSpPr/>
            <p:nvPr/>
          </p:nvSpPr>
          <p:spPr>
            <a:xfrm flipV="1">
              <a:off x="2493" y="1428"/>
              <a:ext cx="0" cy="432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299" name="Oval 108"/>
            <p:cNvSpPr/>
            <p:nvPr/>
          </p:nvSpPr>
          <p:spPr>
            <a:xfrm>
              <a:off x="2472" y="1392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0" name="Oval 109"/>
            <p:cNvSpPr/>
            <p:nvPr/>
          </p:nvSpPr>
          <p:spPr>
            <a:xfrm>
              <a:off x="2979" y="1632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1" name="Oval 110"/>
            <p:cNvSpPr/>
            <p:nvPr/>
          </p:nvSpPr>
          <p:spPr>
            <a:xfrm>
              <a:off x="3489" y="2082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2" name="Oval 111"/>
            <p:cNvSpPr/>
            <p:nvPr/>
          </p:nvSpPr>
          <p:spPr>
            <a:xfrm>
              <a:off x="3741" y="2247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3" name="Oval 112"/>
            <p:cNvSpPr/>
            <p:nvPr/>
          </p:nvSpPr>
          <p:spPr>
            <a:xfrm>
              <a:off x="3990" y="2325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4" name="Oval 113"/>
            <p:cNvSpPr/>
            <p:nvPr/>
          </p:nvSpPr>
          <p:spPr>
            <a:xfrm>
              <a:off x="4242" y="2244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5" name="Oval 114"/>
            <p:cNvSpPr/>
            <p:nvPr/>
          </p:nvSpPr>
          <p:spPr>
            <a:xfrm>
              <a:off x="4500" y="2073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6" name="Freeform 115"/>
            <p:cNvSpPr/>
            <p:nvPr/>
          </p:nvSpPr>
          <p:spPr>
            <a:xfrm>
              <a:off x="1743" y="1398"/>
              <a:ext cx="1536" cy="480"/>
            </a:xfrm>
            <a:custGeom>
              <a:avLst/>
              <a:gdLst>
                <a:gd name="txL" fmla="*/ 0 w 1536"/>
                <a:gd name="txT" fmla="*/ 0 h 480"/>
                <a:gd name="txR" fmla="*/ 1536 w 1536"/>
                <a:gd name="txB" fmla="*/ 480 h 480"/>
              </a:gdLst>
              <a:ahLst/>
              <a:cxnLst>
                <a:cxn ang="0">
                  <a:pos x="0" y="480"/>
                </a:cxn>
                <a:cxn ang="0">
                  <a:pos x="768" y="0"/>
                </a:cxn>
                <a:cxn ang="0">
                  <a:pos x="1536" y="480"/>
                </a:cxn>
              </a:cxnLst>
              <a:rect l="txL" t="txT" r="txR" b="txB"/>
              <a:pathLst>
                <a:path w="1536" h="480">
                  <a:moveTo>
                    <a:pt x="0" y="480"/>
                  </a:moveTo>
                  <a:cubicBezTo>
                    <a:pt x="256" y="240"/>
                    <a:pt x="512" y="0"/>
                    <a:pt x="768" y="0"/>
                  </a:cubicBezTo>
                  <a:cubicBezTo>
                    <a:pt x="1024" y="0"/>
                    <a:pt x="1408" y="400"/>
                    <a:pt x="1536" y="480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7" name="Freeform 116"/>
            <p:cNvSpPr/>
            <p:nvPr/>
          </p:nvSpPr>
          <p:spPr>
            <a:xfrm rot="-10800000" flipH="1">
              <a:off x="3255" y="1863"/>
              <a:ext cx="1536" cy="480"/>
            </a:xfrm>
            <a:custGeom>
              <a:avLst/>
              <a:gdLst>
                <a:gd name="txL" fmla="*/ 0 w 1536"/>
                <a:gd name="txT" fmla="*/ 0 h 480"/>
                <a:gd name="txR" fmla="*/ 1536 w 1536"/>
                <a:gd name="txB" fmla="*/ 480 h 480"/>
              </a:gdLst>
              <a:ahLst/>
              <a:cxnLst>
                <a:cxn ang="0">
                  <a:pos x="0" y="480"/>
                </a:cxn>
                <a:cxn ang="0">
                  <a:pos x="768" y="0"/>
                </a:cxn>
                <a:cxn ang="0">
                  <a:pos x="1536" y="480"/>
                </a:cxn>
              </a:cxnLst>
              <a:rect l="txL" t="txT" r="txR" b="txB"/>
              <a:pathLst>
                <a:path w="1536" h="480">
                  <a:moveTo>
                    <a:pt x="0" y="480"/>
                  </a:moveTo>
                  <a:cubicBezTo>
                    <a:pt x="256" y="240"/>
                    <a:pt x="512" y="0"/>
                    <a:pt x="768" y="0"/>
                  </a:cubicBezTo>
                  <a:cubicBezTo>
                    <a:pt x="1024" y="0"/>
                    <a:pt x="1408" y="400"/>
                    <a:pt x="1536" y="480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8" name="Line 117"/>
            <p:cNvSpPr/>
            <p:nvPr/>
          </p:nvSpPr>
          <p:spPr>
            <a:xfrm flipV="1">
              <a:off x="2745" y="1482"/>
              <a:ext cx="0" cy="384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309" name="Oval 118"/>
            <p:cNvSpPr/>
            <p:nvPr/>
          </p:nvSpPr>
          <p:spPr>
            <a:xfrm>
              <a:off x="2727" y="1464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10" name="Line 119"/>
            <p:cNvSpPr/>
            <p:nvPr/>
          </p:nvSpPr>
          <p:spPr>
            <a:xfrm>
              <a:off x="2991" y="1638"/>
              <a:ext cx="0" cy="240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311" name="Line 120"/>
            <p:cNvSpPr/>
            <p:nvPr/>
          </p:nvSpPr>
          <p:spPr>
            <a:xfrm>
              <a:off x="3507" y="1860"/>
              <a:ext cx="0" cy="240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312" name="Line 121"/>
            <p:cNvSpPr/>
            <p:nvPr/>
          </p:nvSpPr>
          <p:spPr>
            <a:xfrm>
              <a:off x="3753" y="1872"/>
              <a:ext cx="0" cy="384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313" name="Line 122"/>
            <p:cNvSpPr/>
            <p:nvPr/>
          </p:nvSpPr>
          <p:spPr>
            <a:xfrm>
              <a:off x="4005" y="1866"/>
              <a:ext cx="0" cy="480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314" name="Line 123"/>
            <p:cNvSpPr/>
            <p:nvPr/>
          </p:nvSpPr>
          <p:spPr>
            <a:xfrm>
              <a:off x="4257" y="1872"/>
              <a:ext cx="0" cy="384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315" name="Line 124"/>
            <p:cNvSpPr/>
            <p:nvPr/>
          </p:nvSpPr>
          <p:spPr>
            <a:xfrm>
              <a:off x="4521" y="1884"/>
              <a:ext cx="0" cy="192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</p:grpSp>
      <p:grpSp>
        <p:nvGrpSpPr>
          <p:cNvPr id="5211" name="Group 125"/>
          <p:cNvGrpSpPr/>
          <p:nvPr/>
        </p:nvGrpSpPr>
        <p:grpSpPr>
          <a:xfrm>
            <a:off x="76200" y="4381500"/>
            <a:ext cx="6781800" cy="2590800"/>
            <a:chOff x="1344" y="912"/>
            <a:chExt cx="4272" cy="1632"/>
          </a:xfrm>
        </p:grpSpPr>
        <p:sp>
          <p:nvSpPr>
            <p:cNvPr id="5217" name="Text Box 126"/>
            <p:cNvSpPr txBox="1"/>
            <p:nvPr/>
          </p:nvSpPr>
          <p:spPr>
            <a:xfrm>
              <a:off x="2298" y="1251"/>
              <a:ext cx="231" cy="672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200" dirty="0">
                  <a:latin typeface="Times New Roman" panose="02020603050405020304" pitchFamily="18" charset="0"/>
                </a:rPr>
                <a:t>-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18" name="Line 127"/>
            <p:cNvSpPr/>
            <p:nvPr/>
          </p:nvSpPr>
          <p:spPr>
            <a:xfrm flipV="1">
              <a:off x="2064" y="1008"/>
              <a:ext cx="0" cy="153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stealth" w="sm" len="lg"/>
            </a:ln>
          </p:spPr>
        </p:sp>
        <p:sp>
          <p:nvSpPr>
            <p:cNvPr id="5219" name="Line 128"/>
            <p:cNvSpPr/>
            <p:nvPr/>
          </p:nvSpPr>
          <p:spPr>
            <a:xfrm>
              <a:off x="1344" y="1824"/>
              <a:ext cx="427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stealth" w="sm" len="lg"/>
            </a:ln>
          </p:spPr>
        </p:sp>
        <p:graphicFrame>
          <p:nvGraphicFramePr>
            <p:cNvPr id="5132" name="Object 129"/>
            <p:cNvGraphicFramePr/>
            <p:nvPr/>
          </p:nvGraphicFramePr>
          <p:xfrm>
            <a:off x="1959" y="1812"/>
            <a:ext cx="129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3" name="" r:id="rId61" imgW="127000" imgH="139700" progId="Equation.3">
                    <p:embed/>
                  </p:oleObj>
                </mc:Choice>
                <mc:Fallback>
                  <p:oleObj name="" r:id="rId61" imgW="127000" imgH="139700" progId="Equation.3">
                    <p:embed/>
                    <p:pic>
                      <p:nvPicPr>
                        <p:cNvPr id="0" name="图片 3122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1959" y="1812"/>
                          <a:ext cx="129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33" name="Object 130"/>
            <p:cNvGraphicFramePr/>
            <p:nvPr/>
          </p:nvGraphicFramePr>
          <p:xfrm>
            <a:off x="5424" y="1824"/>
            <a:ext cx="131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4" name="" r:id="rId62" imgW="127000" imgH="139700" progId="Equation.3">
                    <p:embed/>
                  </p:oleObj>
                </mc:Choice>
                <mc:Fallback>
                  <p:oleObj name="" r:id="rId62" imgW="127000" imgH="139700" progId="Equation.3">
                    <p:embed/>
                    <p:pic>
                      <p:nvPicPr>
                        <p:cNvPr id="0" name="图片 3123"/>
                        <p:cNvPicPr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5424" y="1824"/>
                          <a:ext cx="131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34" name="Object 131"/>
            <p:cNvGraphicFramePr/>
            <p:nvPr/>
          </p:nvGraphicFramePr>
          <p:xfrm>
            <a:off x="1920" y="912"/>
            <a:ext cx="123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7" name="" r:id="rId63" imgW="139700" imgH="165100" progId="Equation.3">
                    <p:embed/>
                  </p:oleObj>
                </mc:Choice>
                <mc:Fallback>
                  <p:oleObj name="" r:id="rId63" imgW="139700" imgH="165100" progId="Equation.3">
                    <p:embed/>
                    <p:pic>
                      <p:nvPicPr>
                        <p:cNvPr id="0" name="图片 3116"/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1920" y="912"/>
                          <a:ext cx="123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20" name="Text Box 132"/>
            <p:cNvSpPr txBox="1"/>
            <p:nvPr/>
          </p:nvSpPr>
          <p:spPr>
            <a:xfrm>
              <a:off x="1998" y="1248"/>
              <a:ext cx="1104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1200" dirty="0">
                  <a:latin typeface="Times New Roman" panose="02020603050405020304" pitchFamily="18" charset="0"/>
                </a:rPr>
                <a:t>-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21" name="Text Box 133"/>
            <p:cNvSpPr txBox="1"/>
            <p:nvPr/>
          </p:nvSpPr>
          <p:spPr>
            <a:xfrm>
              <a:off x="1998" y="2208"/>
              <a:ext cx="1104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1200" dirty="0">
                  <a:latin typeface="Times New Roman" panose="02020603050405020304" pitchFamily="18" charset="0"/>
                </a:rPr>
                <a:t>-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22" name="Text Box 134"/>
            <p:cNvSpPr txBox="1"/>
            <p:nvPr/>
          </p:nvSpPr>
          <p:spPr>
            <a:xfrm>
              <a:off x="1884" y="2220"/>
              <a:ext cx="816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1400" dirty="0">
                  <a:latin typeface="Times New Roman" panose="02020603050405020304" pitchFamily="18" charset="0"/>
                </a:rPr>
                <a:t>-1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23" name="Text Box 135"/>
            <p:cNvSpPr txBox="1"/>
            <p:nvPr/>
          </p:nvSpPr>
          <p:spPr>
            <a:xfrm>
              <a:off x="1920" y="1248"/>
              <a:ext cx="960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1400" dirty="0">
                  <a:latin typeface="Times New Roman" panose="02020603050405020304" pitchFamily="18" charset="0"/>
                </a:rPr>
                <a:t>1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24" name="Text Box 136"/>
            <p:cNvSpPr txBox="1"/>
            <p:nvPr/>
          </p:nvSpPr>
          <p:spPr>
            <a:xfrm>
              <a:off x="2442" y="1776"/>
              <a:ext cx="231" cy="672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p>
              <a:r>
                <a:rPr lang="en-US" altLang="zh-CN" sz="1200" dirty="0">
                  <a:latin typeface="Times New Roman" panose="02020603050405020304" pitchFamily="18" charset="0"/>
                </a:rPr>
                <a:t>-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25" name="Text Box 137"/>
            <p:cNvSpPr txBox="1"/>
            <p:nvPr/>
          </p:nvSpPr>
          <p:spPr>
            <a:xfrm>
              <a:off x="2466" y="1806"/>
              <a:ext cx="86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endParaRPr lang="zh-CN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26" name="Text Box 138"/>
            <p:cNvSpPr txBox="1"/>
            <p:nvPr/>
          </p:nvSpPr>
          <p:spPr>
            <a:xfrm>
              <a:off x="1473" y="1809"/>
              <a:ext cx="1200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1400" dirty="0">
                  <a:latin typeface="Times New Roman" panose="02020603050405020304" pitchFamily="18" charset="0"/>
                </a:rPr>
                <a:t>-1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5135" name="Object 139"/>
            <p:cNvGraphicFramePr/>
            <p:nvPr/>
          </p:nvGraphicFramePr>
          <p:xfrm>
            <a:off x="2514" y="1827"/>
            <a:ext cx="228" cy="2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8" name="" r:id="rId64" imgW="127000" imgH="227965" progId="Equation.3">
                    <p:embed/>
                  </p:oleObj>
                </mc:Choice>
                <mc:Fallback>
                  <p:oleObj name="" r:id="rId64" imgW="127000" imgH="227965" progId="Equation.3">
                    <p:embed/>
                    <p:pic>
                      <p:nvPicPr>
                        <p:cNvPr id="0" name="图片 3117"/>
                        <p:cNvPicPr/>
                        <p:nvPr/>
                      </p:nvPicPr>
                      <p:blipFill>
                        <a:blip r:embed="rId39"/>
                        <a:stretch>
                          <a:fillRect/>
                        </a:stretch>
                      </p:blipFill>
                      <p:spPr>
                        <a:xfrm>
                          <a:off x="2514" y="1827"/>
                          <a:ext cx="228" cy="28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36" name="Object 140"/>
            <p:cNvGraphicFramePr/>
            <p:nvPr/>
          </p:nvGraphicFramePr>
          <p:xfrm>
            <a:off x="2769" y="1827"/>
            <a:ext cx="135" cy="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2" name="" r:id="rId65" imgW="127000" imgH="227965" progId="Equation.3">
                    <p:embed/>
                  </p:oleObj>
                </mc:Choice>
                <mc:Fallback>
                  <p:oleObj name="" r:id="rId65" imgW="127000" imgH="227965" progId="Equation.3">
                    <p:embed/>
                    <p:pic>
                      <p:nvPicPr>
                        <p:cNvPr id="0" name="图片 3121"/>
                        <p:cNvPicPr/>
                        <p:nvPr/>
                      </p:nvPicPr>
                      <p:blipFill>
                        <a:blip r:embed="rId41"/>
                        <a:stretch>
                          <a:fillRect/>
                        </a:stretch>
                      </p:blipFill>
                      <p:spPr>
                        <a:xfrm>
                          <a:off x="2769" y="1827"/>
                          <a:ext cx="135" cy="18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37" name="Object 141"/>
            <p:cNvGraphicFramePr/>
            <p:nvPr/>
          </p:nvGraphicFramePr>
          <p:xfrm>
            <a:off x="3021" y="1827"/>
            <a:ext cx="158" cy="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4" name="" r:id="rId66" imgW="177800" imgH="227965" progId="Equation.3">
                    <p:embed/>
                  </p:oleObj>
                </mc:Choice>
                <mc:Fallback>
                  <p:oleObj name="" r:id="rId66" imgW="177800" imgH="227965" progId="Equation.3">
                    <p:embed/>
                    <p:pic>
                      <p:nvPicPr>
                        <p:cNvPr id="0" name="图片 3113"/>
                        <p:cNvPicPr/>
                        <p:nvPr/>
                      </p:nvPicPr>
                      <p:blipFill>
                        <a:blip r:embed="rId43"/>
                        <a:stretch>
                          <a:fillRect/>
                        </a:stretch>
                      </p:blipFill>
                      <p:spPr>
                        <a:xfrm>
                          <a:off x="3021" y="1827"/>
                          <a:ext cx="158" cy="23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38" name="Object 142"/>
            <p:cNvGraphicFramePr/>
            <p:nvPr/>
          </p:nvGraphicFramePr>
          <p:xfrm>
            <a:off x="3282" y="1824"/>
            <a:ext cx="160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1" name="" r:id="rId67" imgW="177800" imgH="227965" progId="Equation.3">
                    <p:embed/>
                  </p:oleObj>
                </mc:Choice>
                <mc:Fallback>
                  <p:oleObj name="" r:id="rId67" imgW="177800" imgH="227965" progId="Equation.3">
                    <p:embed/>
                    <p:pic>
                      <p:nvPicPr>
                        <p:cNvPr id="0" name="图片 3120"/>
                        <p:cNvPicPr/>
                        <p:nvPr/>
                      </p:nvPicPr>
                      <p:blipFill>
                        <a:blip r:embed="rId45"/>
                        <a:stretch>
                          <a:fillRect/>
                        </a:stretch>
                      </p:blipFill>
                      <p:spPr>
                        <a:xfrm>
                          <a:off x="3282" y="1824"/>
                          <a:ext cx="160" cy="24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39" name="Object 143"/>
            <p:cNvGraphicFramePr/>
            <p:nvPr/>
          </p:nvGraphicFramePr>
          <p:xfrm>
            <a:off x="3528" y="1848"/>
            <a:ext cx="168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0" name="" r:id="rId68" imgW="139700" imgH="139700" progId="Equation.3">
                    <p:embed/>
                  </p:oleObj>
                </mc:Choice>
                <mc:Fallback>
                  <p:oleObj name="" r:id="rId68" imgW="139700" imgH="139700" progId="Equation.3">
                    <p:embed/>
                    <p:pic>
                      <p:nvPicPr>
                        <p:cNvPr id="0" name="图片 3109"/>
                        <p:cNvPicPr/>
                        <p:nvPr/>
                      </p:nvPicPr>
                      <p:blipFill>
                        <a:blip r:embed="rId47"/>
                        <a:stretch>
                          <a:fillRect/>
                        </a:stretch>
                      </p:blipFill>
                      <p:spPr>
                        <a:xfrm>
                          <a:off x="3528" y="1848"/>
                          <a:ext cx="168" cy="16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40" name="Object 144"/>
            <p:cNvGraphicFramePr/>
            <p:nvPr/>
          </p:nvGraphicFramePr>
          <p:xfrm>
            <a:off x="3774" y="1824"/>
            <a:ext cx="128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5" name="" r:id="rId69" imgW="177800" imgH="227965" progId="Equation.3">
                    <p:embed/>
                  </p:oleObj>
                </mc:Choice>
                <mc:Fallback>
                  <p:oleObj name="" r:id="rId69" imgW="177800" imgH="227965" progId="Equation.3">
                    <p:embed/>
                    <p:pic>
                      <p:nvPicPr>
                        <p:cNvPr id="0" name="图片 3114"/>
                        <p:cNvPicPr/>
                        <p:nvPr/>
                      </p:nvPicPr>
                      <p:blipFill>
                        <a:blip r:embed="rId49"/>
                        <a:stretch>
                          <a:fillRect/>
                        </a:stretch>
                      </p:blipFill>
                      <p:spPr>
                        <a:xfrm>
                          <a:off x="3774" y="1824"/>
                          <a:ext cx="128" cy="19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41" name="Object 145"/>
            <p:cNvGraphicFramePr/>
            <p:nvPr/>
          </p:nvGraphicFramePr>
          <p:xfrm>
            <a:off x="4029" y="1824"/>
            <a:ext cx="128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1" name="" r:id="rId70" imgW="177800" imgH="227965" progId="Equation.3">
                    <p:embed/>
                  </p:oleObj>
                </mc:Choice>
                <mc:Fallback>
                  <p:oleObj name="" r:id="rId70" imgW="177800" imgH="227965" progId="Equation.3">
                    <p:embed/>
                    <p:pic>
                      <p:nvPicPr>
                        <p:cNvPr id="0" name="图片 3110"/>
                        <p:cNvPicPr/>
                        <p:nvPr/>
                      </p:nvPicPr>
                      <p:blipFill>
                        <a:blip r:embed="rId51"/>
                        <a:stretch>
                          <a:fillRect/>
                        </a:stretch>
                      </p:blipFill>
                      <p:spPr>
                        <a:xfrm>
                          <a:off x="4029" y="1824"/>
                          <a:ext cx="128" cy="19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42" name="Object 146"/>
            <p:cNvGraphicFramePr/>
            <p:nvPr/>
          </p:nvGraphicFramePr>
          <p:xfrm>
            <a:off x="4287" y="1827"/>
            <a:ext cx="158" cy="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2" name="" r:id="rId71" imgW="177800" imgH="227965" progId="Equation.3">
                    <p:embed/>
                  </p:oleObj>
                </mc:Choice>
                <mc:Fallback>
                  <p:oleObj name="" r:id="rId71" imgW="177800" imgH="227965" progId="Equation.3">
                    <p:embed/>
                    <p:pic>
                      <p:nvPicPr>
                        <p:cNvPr id="0" name="图片 3111"/>
                        <p:cNvPicPr/>
                        <p:nvPr/>
                      </p:nvPicPr>
                      <p:blipFill>
                        <a:blip r:embed="rId53"/>
                        <a:stretch>
                          <a:fillRect/>
                        </a:stretch>
                      </p:blipFill>
                      <p:spPr>
                        <a:xfrm>
                          <a:off x="4287" y="1827"/>
                          <a:ext cx="158" cy="23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43" name="Object 147"/>
            <p:cNvGraphicFramePr/>
            <p:nvPr/>
          </p:nvGraphicFramePr>
          <p:xfrm>
            <a:off x="4530" y="1821"/>
            <a:ext cx="130" cy="1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3" name="" r:id="rId72" imgW="177800" imgH="227965" progId="Equation.3">
                    <p:embed/>
                  </p:oleObj>
                </mc:Choice>
                <mc:Fallback>
                  <p:oleObj name="" r:id="rId72" imgW="177800" imgH="227965" progId="Equation.3">
                    <p:embed/>
                    <p:pic>
                      <p:nvPicPr>
                        <p:cNvPr id="0" name="图片 3112"/>
                        <p:cNvPicPr/>
                        <p:nvPr/>
                      </p:nvPicPr>
                      <p:blipFill>
                        <a:blip r:embed="rId55"/>
                        <a:stretch>
                          <a:fillRect/>
                        </a:stretch>
                      </p:blipFill>
                      <p:spPr>
                        <a:xfrm>
                          <a:off x="4530" y="1821"/>
                          <a:ext cx="130" cy="19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44" name="Object 148"/>
            <p:cNvGraphicFramePr/>
            <p:nvPr/>
          </p:nvGraphicFramePr>
          <p:xfrm>
            <a:off x="4779" y="1821"/>
            <a:ext cx="146" cy="1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9" name="" r:id="rId73" imgW="215900" imgH="228600" progId="Equation.3">
                    <p:embed/>
                  </p:oleObj>
                </mc:Choice>
                <mc:Fallback>
                  <p:oleObj name="" r:id="rId73" imgW="215900" imgH="228600" progId="Equation.3">
                    <p:embed/>
                    <p:pic>
                      <p:nvPicPr>
                        <p:cNvPr id="0" name="图片 3118"/>
                        <p:cNvPicPr/>
                        <p:nvPr/>
                      </p:nvPicPr>
                      <p:blipFill>
                        <a:blip r:embed="rId57"/>
                        <a:stretch>
                          <a:fillRect/>
                        </a:stretch>
                      </p:blipFill>
                      <p:spPr>
                        <a:xfrm>
                          <a:off x="4779" y="1821"/>
                          <a:ext cx="146" cy="19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45" name="Object 149"/>
            <p:cNvGraphicFramePr/>
            <p:nvPr/>
          </p:nvGraphicFramePr>
          <p:xfrm>
            <a:off x="5043" y="1836"/>
            <a:ext cx="141" cy="1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6" name="" r:id="rId74" imgW="215265" imgH="177800" progId="Equation.3">
                    <p:embed/>
                  </p:oleObj>
                </mc:Choice>
                <mc:Fallback>
                  <p:oleObj name="" r:id="rId74" imgW="215265" imgH="177800" progId="Equation.3">
                    <p:embed/>
                    <p:pic>
                      <p:nvPicPr>
                        <p:cNvPr id="0" name="图片 3115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5043" y="1836"/>
                          <a:ext cx="141" cy="14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46" name="Object 150"/>
            <p:cNvGraphicFramePr/>
            <p:nvPr/>
          </p:nvGraphicFramePr>
          <p:xfrm>
            <a:off x="2271" y="1815"/>
            <a:ext cx="163" cy="2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0" name="" r:id="rId75" imgW="127000" imgH="227965" progId="Equation.3">
                    <p:embed/>
                  </p:oleObj>
                </mc:Choice>
                <mc:Fallback>
                  <p:oleObj name="" r:id="rId75" imgW="127000" imgH="227965" progId="Equation.3">
                    <p:embed/>
                    <p:pic>
                      <p:nvPicPr>
                        <p:cNvPr id="0" name="图片 3119"/>
                        <p:cNvPicPr/>
                        <p:nvPr/>
                      </p:nvPicPr>
                      <p:blipFill>
                        <a:blip r:embed="rId60"/>
                        <a:stretch>
                          <a:fillRect/>
                        </a:stretch>
                      </p:blipFill>
                      <p:spPr>
                        <a:xfrm>
                          <a:off x="2271" y="1815"/>
                          <a:ext cx="163" cy="29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227" name="Picture 151"/>
            <p:cNvPicPr>
              <a:picLocks noChangeAspect="1"/>
            </p:cNvPicPr>
            <p:nvPr/>
          </p:nvPicPr>
          <p:blipFill>
            <a:blip r:embed="rId76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2283" y="1790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28" name="Picture 152"/>
            <p:cNvPicPr>
              <a:picLocks noChangeAspect="1"/>
            </p:cNvPicPr>
            <p:nvPr/>
          </p:nvPicPr>
          <p:blipFill>
            <a:blip r:embed="rId77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2535" y="1790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29" name="Picture 153"/>
            <p:cNvPicPr>
              <a:picLocks noChangeAspect="1"/>
            </p:cNvPicPr>
            <p:nvPr/>
          </p:nvPicPr>
          <p:blipFill>
            <a:blip r:embed="rId78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2778" y="1790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30" name="Picture 154"/>
            <p:cNvPicPr>
              <a:picLocks noChangeAspect="1"/>
            </p:cNvPicPr>
            <p:nvPr/>
          </p:nvPicPr>
          <p:blipFill>
            <a:blip r:embed="rId79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3033" y="1791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31" name="Picture 155"/>
            <p:cNvPicPr>
              <a:picLocks noChangeAspect="1"/>
            </p:cNvPicPr>
            <p:nvPr/>
          </p:nvPicPr>
          <p:blipFill>
            <a:blip r:embed="rId80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3282" y="1790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32" name="Picture 156"/>
            <p:cNvPicPr>
              <a:picLocks noChangeAspect="1"/>
            </p:cNvPicPr>
            <p:nvPr/>
          </p:nvPicPr>
          <p:blipFill>
            <a:blip r:embed="rId81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3552" y="1790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33" name="Picture 157"/>
            <p:cNvPicPr>
              <a:picLocks noChangeAspect="1"/>
            </p:cNvPicPr>
            <p:nvPr/>
          </p:nvPicPr>
          <p:blipFill>
            <a:blip r:embed="rId82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3792" y="1790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34" name="Picture 158"/>
            <p:cNvPicPr>
              <a:picLocks noChangeAspect="1"/>
            </p:cNvPicPr>
            <p:nvPr/>
          </p:nvPicPr>
          <p:blipFill>
            <a:blip r:embed="rId83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4050" y="1790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35" name="Picture 159"/>
            <p:cNvPicPr>
              <a:picLocks noChangeAspect="1"/>
            </p:cNvPicPr>
            <p:nvPr/>
          </p:nvPicPr>
          <p:blipFill>
            <a:blip r:embed="rId84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4290" y="1790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36" name="Picture 160"/>
            <p:cNvPicPr>
              <a:picLocks noChangeAspect="1"/>
            </p:cNvPicPr>
            <p:nvPr/>
          </p:nvPicPr>
          <p:blipFill>
            <a:blip r:embed="rId85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4543" y="178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37" name="Picture 161"/>
            <p:cNvPicPr>
              <a:picLocks noChangeAspect="1"/>
            </p:cNvPicPr>
            <p:nvPr/>
          </p:nvPicPr>
          <p:blipFill>
            <a:blip r:embed="rId86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4806" y="1790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38" name="Oval 162"/>
            <p:cNvSpPr/>
            <p:nvPr/>
          </p:nvSpPr>
          <p:spPr>
            <a:xfrm>
              <a:off x="5076" y="1808"/>
              <a:ext cx="30" cy="30"/>
            </a:xfrm>
            <a:prstGeom prst="ellipse">
              <a:avLst/>
            </a:prstGeom>
            <a:solidFill>
              <a:schemeClr val="tx1"/>
            </a:solidFill>
            <a:ln w="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39" name="Line 163"/>
            <p:cNvSpPr/>
            <p:nvPr/>
          </p:nvSpPr>
          <p:spPr>
            <a:xfrm>
              <a:off x="3320" y="1841"/>
              <a:ext cx="0" cy="384"/>
            </a:xfrm>
            <a:prstGeom prst="line">
              <a:avLst/>
            </a:prstGeom>
            <a:ln w="19050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240" name="Line 164"/>
            <p:cNvSpPr/>
            <p:nvPr/>
          </p:nvSpPr>
          <p:spPr>
            <a:xfrm>
              <a:off x="3066" y="1821"/>
              <a:ext cx="0" cy="240"/>
            </a:xfrm>
            <a:prstGeom prst="line">
              <a:avLst/>
            </a:prstGeom>
            <a:ln w="19050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241" name="Line 165"/>
            <p:cNvSpPr/>
            <p:nvPr/>
          </p:nvSpPr>
          <p:spPr>
            <a:xfrm>
              <a:off x="3584" y="1825"/>
              <a:ext cx="0" cy="480"/>
            </a:xfrm>
            <a:prstGeom prst="line">
              <a:avLst/>
            </a:prstGeom>
            <a:ln w="19050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242" name="Line 166"/>
            <p:cNvSpPr/>
            <p:nvPr/>
          </p:nvSpPr>
          <p:spPr>
            <a:xfrm>
              <a:off x="2316" y="1437"/>
              <a:ext cx="0" cy="384"/>
            </a:xfrm>
            <a:prstGeom prst="line">
              <a:avLst/>
            </a:prstGeom>
            <a:ln w="19050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pic>
          <p:nvPicPr>
            <p:cNvPr id="5243" name="Picture 167"/>
            <p:cNvPicPr>
              <a:picLocks noChangeAspect="1"/>
            </p:cNvPicPr>
            <p:nvPr/>
          </p:nvPicPr>
          <p:blipFill>
            <a:blip r:embed="rId87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2286" y="1404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44" name="Line 168"/>
            <p:cNvSpPr/>
            <p:nvPr/>
          </p:nvSpPr>
          <p:spPr>
            <a:xfrm>
              <a:off x="2556" y="1581"/>
              <a:ext cx="0" cy="240"/>
            </a:xfrm>
            <a:prstGeom prst="line">
              <a:avLst/>
            </a:prstGeom>
            <a:ln w="19050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pic>
          <p:nvPicPr>
            <p:cNvPr id="5245" name="Picture 169"/>
            <p:cNvPicPr>
              <a:picLocks noChangeAspect="1"/>
            </p:cNvPicPr>
            <p:nvPr/>
          </p:nvPicPr>
          <p:blipFill>
            <a:blip r:embed="rId88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2538" y="1551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46" name="Picture 170"/>
            <p:cNvPicPr>
              <a:picLocks noChangeAspect="1"/>
            </p:cNvPicPr>
            <p:nvPr/>
          </p:nvPicPr>
          <p:blipFill>
            <a:blip r:embed="rId89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2040" y="1323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47" name="Picture 171"/>
            <p:cNvPicPr>
              <a:picLocks noChangeAspect="1"/>
            </p:cNvPicPr>
            <p:nvPr/>
          </p:nvPicPr>
          <p:blipFill>
            <a:blip r:embed="rId90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3034" y="2031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48" name="Picture 172"/>
            <p:cNvPicPr>
              <a:picLocks noChangeAspect="1"/>
            </p:cNvPicPr>
            <p:nvPr/>
          </p:nvPicPr>
          <p:blipFill>
            <a:blip r:embed="rId91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3296" y="2204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49" name="Picture 173"/>
            <p:cNvPicPr>
              <a:picLocks noChangeAspect="1"/>
            </p:cNvPicPr>
            <p:nvPr/>
          </p:nvPicPr>
          <p:blipFill>
            <a:blip r:embed="rId92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3555" y="2277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50" name="Picture 174"/>
            <p:cNvPicPr>
              <a:picLocks noChangeAspect="1"/>
            </p:cNvPicPr>
            <p:nvPr/>
          </p:nvPicPr>
          <p:blipFill>
            <a:blip r:embed="rId93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3798" y="220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51" name="Picture 175"/>
            <p:cNvPicPr>
              <a:picLocks noChangeAspect="1"/>
            </p:cNvPicPr>
            <p:nvPr/>
          </p:nvPicPr>
          <p:blipFill>
            <a:blip r:embed="rId94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4051" y="20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52" name="Picture 176"/>
            <p:cNvPicPr>
              <a:picLocks noChangeAspect="1"/>
            </p:cNvPicPr>
            <p:nvPr/>
          </p:nvPicPr>
          <p:blipFill>
            <a:blip r:embed="rId95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4542" y="1557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53" name="Picture 177"/>
            <p:cNvPicPr>
              <a:picLocks noChangeAspect="1"/>
            </p:cNvPicPr>
            <p:nvPr/>
          </p:nvPicPr>
          <p:blipFill>
            <a:blip r:embed="rId96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4806" y="1407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54" name="Line 178"/>
            <p:cNvSpPr/>
            <p:nvPr/>
          </p:nvSpPr>
          <p:spPr>
            <a:xfrm>
              <a:off x="2064" y="1341"/>
              <a:ext cx="0" cy="480"/>
            </a:xfrm>
            <a:prstGeom prst="line">
              <a:avLst/>
            </a:prstGeom>
            <a:ln w="2222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255" name="Line 179"/>
            <p:cNvSpPr/>
            <p:nvPr/>
          </p:nvSpPr>
          <p:spPr>
            <a:xfrm>
              <a:off x="3828" y="1837"/>
              <a:ext cx="0" cy="384"/>
            </a:xfrm>
            <a:prstGeom prst="line">
              <a:avLst/>
            </a:prstGeom>
            <a:ln w="19050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256" name="Freeform 180"/>
            <p:cNvSpPr/>
            <p:nvPr/>
          </p:nvSpPr>
          <p:spPr>
            <a:xfrm>
              <a:off x="2067" y="1347"/>
              <a:ext cx="1518" cy="963"/>
            </a:xfrm>
            <a:custGeom>
              <a:avLst/>
              <a:gdLst>
                <a:gd name="txL" fmla="*/ 0 w 1518"/>
                <a:gd name="txT" fmla="*/ 0 h 963"/>
                <a:gd name="txR" fmla="*/ 1518 w 1518"/>
                <a:gd name="txB" fmla="*/ 963 h 963"/>
              </a:gdLst>
              <a:ahLst/>
              <a:cxnLst>
                <a:cxn ang="0">
                  <a:pos x="0" y="0"/>
                </a:cxn>
                <a:cxn ang="0">
                  <a:pos x="258" y="90"/>
                </a:cxn>
                <a:cxn ang="0">
                  <a:pos x="501" y="231"/>
                </a:cxn>
                <a:cxn ang="0">
                  <a:pos x="741" y="471"/>
                </a:cxn>
                <a:cxn ang="0">
                  <a:pos x="999" y="714"/>
                </a:cxn>
                <a:cxn ang="0">
                  <a:pos x="1272" y="891"/>
                </a:cxn>
                <a:cxn ang="0">
                  <a:pos x="1518" y="963"/>
                </a:cxn>
              </a:cxnLst>
              <a:rect l="txL" t="txT" r="txR" b="txB"/>
              <a:pathLst>
                <a:path w="1518" h="963">
                  <a:moveTo>
                    <a:pt x="0" y="0"/>
                  </a:moveTo>
                  <a:cubicBezTo>
                    <a:pt x="43" y="15"/>
                    <a:pt x="175" y="52"/>
                    <a:pt x="258" y="90"/>
                  </a:cubicBezTo>
                  <a:cubicBezTo>
                    <a:pt x="341" y="128"/>
                    <a:pt x="421" y="167"/>
                    <a:pt x="501" y="231"/>
                  </a:cubicBezTo>
                  <a:cubicBezTo>
                    <a:pt x="581" y="295"/>
                    <a:pt x="658" y="391"/>
                    <a:pt x="741" y="471"/>
                  </a:cubicBezTo>
                  <a:cubicBezTo>
                    <a:pt x="824" y="551"/>
                    <a:pt x="911" y="644"/>
                    <a:pt x="999" y="714"/>
                  </a:cubicBezTo>
                  <a:cubicBezTo>
                    <a:pt x="1087" y="784"/>
                    <a:pt x="1186" y="850"/>
                    <a:pt x="1272" y="891"/>
                  </a:cubicBezTo>
                  <a:cubicBezTo>
                    <a:pt x="1358" y="932"/>
                    <a:pt x="1467" y="948"/>
                    <a:pt x="1518" y="963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57" name="Freeform 181"/>
            <p:cNvSpPr/>
            <p:nvPr/>
          </p:nvSpPr>
          <p:spPr>
            <a:xfrm>
              <a:off x="3582" y="1347"/>
              <a:ext cx="1518" cy="963"/>
            </a:xfrm>
            <a:custGeom>
              <a:avLst/>
              <a:gdLst>
                <a:gd name="txL" fmla="*/ 0 w 1518"/>
                <a:gd name="txT" fmla="*/ 0 h 963"/>
                <a:gd name="txR" fmla="*/ 1518 w 1518"/>
                <a:gd name="txB" fmla="*/ 963 h 963"/>
              </a:gdLst>
              <a:ahLst/>
              <a:cxnLst>
                <a:cxn ang="0">
                  <a:pos x="1518" y="0"/>
                </a:cxn>
                <a:cxn ang="0">
                  <a:pos x="1260" y="90"/>
                </a:cxn>
                <a:cxn ang="0">
                  <a:pos x="1011" y="225"/>
                </a:cxn>
                <a:cxn ang="0">
                  <a:pos x="750" y="468"/>
                </a:cxn>
                <a:cxn ang="0">
                  <a:pos x="510" y="717"/>
                </a:cxn>
                <a:cxn ang="0">
                  <a:pos x="246" y="891"/>
                </a:cxn>
                <a:cxn ang="0">
                  <a:pos x="0" y="963"/>
                </a:cxn>
              </a:cxnLst>
              <a:rect l="txL" t="txT" r="txR" b="txB"/>
              <a:pathLst>
                <a:path w="1518" h="963">
                  <a:moveTo>
                    <a:pt x="1518" y="0"/>
                  </a:moveTo>
                  <a:cubicBezTo>
                    <a:pt x="1475" y="15"/>
                    <a:pt x="1344" y="53"/>
                    <a:pt x="1260" y="90"/>
                  </a:cubicBezTo>
                  <a:cubicBezTo>
                    <a:pt x="1176" y="127"/>
                    <a:pt x="1096" y="162"/>
                    <a:pt x="1011" y="225"/>
                  </a:cubicBezTo>
                  <a:cubicBezTo>
                    <a:pt x="926" y="288"/>
                    <a:pt x="833" y="386"/>
                    <a:pt x="750" y="468"/>
                  </a:cubicBezTo>
                  <a:cubicBezTo>
                    <a:pt x="667" y="550"/>
                    <a:pt x="594" y="647"/>
                    <a:pt x="510" y="717"/>
                  </a:cubicBezTo>
                  <a:cubicBezTo>
                    <a:pt x="426" y="787"/>
                    <a:pt x="331" y="850"/>
                    <a:pt x="246" y="891"/>
                  </a:cubicBezTo>
                  <a:cubicBezTo>
                    <a:pt x="161" y="932"/>
                    <a:pt x="51" y="948"/>
                    <a:pt x="0" y="963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58" name="Line 182"/>
            <p:cNvSpPr/>
            <p:nvPr/>
          </p:nvSpPr>
          <p:spPr>
            <a:xfrm>
              <a:off x="4080" y="1821"/>
              <a:ext cx="0" cy="240"/>
            </a:xfrm>
            <a:prstGeom prst="line">
              <a:avLst/>
            </a:prstGeom>
            <a:ln w="19050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259" name="Line 183"/>
            <p:cNvSpPr/>
            <p:nvPr/>
          </p:nvSpPr>
          <p:spPr>
            <a:xfrm>
              <a:off x="4572" y="1581"/>
              <a:ext cx="0" cy="240"/>
            </a:xfrm>
            <a:prstGeom prst="line">
              <a:avLst/>
            </a:prstGeom>
            <a:ln w="19050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260" name="Line 184"/>
            <p:cNvSpPr/>
            <p:nvPr/>
          </p:nvSpPr>
          <p:spPr>
            <a:xfrm>
              <a:off x="4836" y="1437"/>
              <a:ext cx="0" cy="384"/>
            </a:xfrm>
            <a:prstGeom prst="line">
              <a:avLst/>
            </a:prstGeom>
            <a:ln w="19050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261" name="Line 185"/>
            <p:cNvSpPr/>
            <p:nvPr/>
          </p:nvSpPr>
          <p:spPr>
            <a:xfrm>
              <a:off x="5094" y="1347"/>
              <a:ext cx="0" cy="480"/>
            </a:xfrm>
            <a:prstGeom prst="line">
              <a:avLst/>
            </a:prstGeom>
            <a:ln w="19050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pic>
          <p:nvPicPr>
            <p:cNvPr id="5262" name="Picture 186"/>
            <p:cNvPicPr>
              <a:picLocks noChangeAspect="1"/>
            </p:cNvPicPr>
            <p:nvPr/>
          </p:nvPicPr>
          <p:blipFill>
            <a:blip r:embed="rId97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5064" y="1317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63" name="Freeform 187"/>
            <p:cNvSpPr/>
            <p:nvPr/>
          </p:nvSpPr>
          <p:spPr>
            <a:xfrm>
              <a:off x="2064" y="1347"/>
              <a:ext cx="1518" cy="963"/>
            </a:xfrm>
            <a:custGeom>
              <a:avLst/>
              <a:gdLst>
                <a:gd name="txL" fmla="*/ 0 w 1518"/>
                <a:gd name="txT" fmla="*/ 0 h 963"/>
                <a:gd name="txR" fmla="*/ 1518 w 1518"/>
                <a:gd name="txB" fmla="*/ 963 h 963"/>
              </a:gdLst>
              <a:ahLst/>
              <a:cxnLst>
                <a:cxn ang="0">
                  <a:pos x="0" y="0"/>
                </a:cxn>
                <a:cxn ang="0">
                  <a:pos x="258" y="90"/>
                </a:cxn>
                <a:cxn ang="0">
                  <a:pos x="501" y="231"/>
                </a:cxn>
                <a:cxn ang="0">
                  <a:pos x="741" y="471"/>
                </a:cxn>
                <a:cxn ang="0">
                  <a:pos x="999" y="714"/>
                </a:cxn>
                <a:cxn ang="0">
                  <a:pos x="1272" y="891"/>
                </a:cxn>
                <a:cxn ang="0">
                  <a:pos x="1518" y="963"/>
                </a:cxn>
              </a:cxnLst>
              <a:rect l="txL" t="txT" r="txR" b="txB"/>
              <a:pathLst>
                <a:path w="1518" h="963">
                  <a:moveTo>
                    <a:pt x="0" y="0"/>
                  </a:moveTo>
                  <a:cubicBezTo>
                    <a:pt x="43" y="15"/>
                    <a:pt x="175" y="52"/>
                    <a:pt x="258" y="90"/>
                  </a:cubicBezTo>
                  <a:cubicBezTo>
                    <a:pt x="341" y="128"/>
                    <a:pt x="421" y="167"/>
                    <a:pt x="501" y="231"/>
                  </a:cubicBezTo>
                  <a:cubicBezTo>
                    <a:pt x="581" y="295"/>
                    <a:pt x="658" y="391"/>
                    <a:pt x="741" y="471"/>
                  </a:cubicBezTo>
                  <a:cubicBezTo>
                    <a:pt x="824" y="551"/>
                    <a:pt x="911" y="644"/>
                    <a:pt x="999" y="714"/>
                  </a:cubicBezTo>
                  <a:cubicBezTo>
                    <a:pt x="1087" y="784"/>
                    <a:pt x="1186" y="850"/>
                    <a:pt x="1272" y="891"/>
                  </a:cubicBezTo>
                  <a:cubicBezTo>
                    <a:pt x="1358" y="932"/>
                    <a:pt x="1467" y="948"/>
                    <a:pt x="1518" y="963"/>
                  </a:cubicBezTo>
                </a:path>
              </a:pathLst>
            </a:custGeom>
            <a:noFill/>
            <a:ln w="19050" cap="flat" cmpd="sng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64" name="Freeform 188"/>
            <p:cNvSpPr/>
            <p:nvPr/>
          </p:nvSpPr>
          <p:spPr>
            <a:xfrm>
              <a:off x="3579" y="1347"/>
              <a:ext cx="1518" cy="963"/>
            </a:xfrm>
            <a:custGeom>
              <a:avLst/>
              <a:gdLst>
                <a:gd name="txL" fmla="*/ 0 w 1518"/>
                <a:gd name="txT" fmla="*/ 0 h 963"/>
                <a:gd name="txR" fmla="*/ 1518 w 1518"/>
                <a:gd name="txB" fmla="*/ 963 h 963"/>
              </a:gdLst>
              <a:ahLst/>
              <a:cxnLst>
                <a:cxn ang="0">
                  <a:pos x="1518" y="0"/>
                </a:cxn>
                <a:cxn ang="0">
                  <a:pos x="1260" y="90"/>
                </a:cxn>
                <a:cxn ang="0">
                  <a:pos x="1011" y="225"/>
                </a:cxn>
                <a:cxn ang="0">
                  <a:pos x="750" y="468"/>
                </a:cxn>
                <a:cxn ang="0">
                  <a:pos x="510" y="717"/>
                </a:cxn>
                <a:cxn ang="0">
                  <a:pos x="246" y="891"/>
                </a:cxn>
                <a:cxn ang="0">
                  <a:pos x="0" y="963"/>
                </a:cxn>
              </a:cxnLst>
              <a:rect l="txL" t="txT" r="txR" b="txB"/>
              <a:pathLst>
                <a:path w="1518" h="963">
                  <a:moveTo>
                    <a:pt x="1518" y="0"/>
                  </a:moveTo>
                  <a:cubicBezTo>
                    <a:pt x="1475" y="15"/>
                    <a:pt x="1344" y="53"/>
                    <a:pt x="1260" y="90"/>
                  </a:cubicBezTo>
                  <a:cubicBezTo>
                    <a:pt x="1176" y="127"/>
                    <a:pt x="1096" y="162"/>
                    <a:pt x="1011" y="225"/>
                  </a:cubicBezTo>
                  <a:cubicBezTo>
                    <a:pt x="926" y="288"/>
                    <a:pt x="833" y="386"/>
                    <a:pt x="750" y="468"/>
                  </a:cubicBezTo>
                  <a:cubicBezTo>
                    <a:pt x="667" y="550"/>
                    <a:pt x="594" y="647"/>
                    <a:pt x="510" y="717"/>
                  </a:cubicBezTo>
                  <a:cubicBezTo>
                    <a:pt x="426" y="787"/>
                    <a:pt x="331" y="850"/>
                    <a:pt x="246" y="891"/>
                  </a:cubicBezTo>
                  <a:cubicBezTo>
                    <a:pt x="161" y="932"/>
                    <a:pt x="51" y="948"/>
                    <a:pt x="0" y="963"/>
                  </a:cubicBezTo>
                </a:path>
              </a:pathLst>
            </a:custGeom>
            <a:noFill/>
            <a:ln w="19050" cap="flat" cmpd="sng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65" name="Freeform 189"/>
            <p:cNvSpPr/>
            <p:nvPr/>
          </p:nvSpPr>
          <p:spPr>
            <a:xfrm>
              <a:off x="2070" y="1347"/>
              <a:ext cx="1518" cy="963"/>
            </a:xfrm>
            <a:custGeom>
              <a:avLst/>
              <a:gdLst>
                <a:gd name="txL" fmla="*/ 0 w 1518"/>
                <a:gd name="txT" fmla="*/ 0 h 963"/>
                <a:gd name="txR" fmla="*/ 1518 w 1518"/>
                <a:gd name="txB" fmla="*/ 963 h 963"/>
              </a:gdLst>
              <a:ahLst/>
              <a:cxnLst>
                <a:cxn ang="0">
                  <a:pos x="0" y="0"/>
                </a:cxn>
                <a:cxn ang="0">
                  <a:pos x="258" y="90"/>
                </a:cxn>
                <a:cxn ang="0">
                  <a:pos x="501" y="231"/>
                </a:cxn>
                <a:cxn ang="0">
                  <a:pos x="741" y="471"/>
                </a:cxn>
                <a:cxn ang="0">
                  <a:pos x="999" y="714"/>
                </a:cxn>
                <a:cxn ang="0">
                  <a:pos x="1272" y="891"/>
                </a:cxn>
                <a:cxn ang="0">
                  <a:pos x="1518" y="963"/>
                </a:cxn>
              </a:cxnLst>
              <a:rect l="txL" t="txT" r="txR" b="txB"/>
              <a:pathLst>
                <a:path w="1518" h="963">
                  <a:moveTo>
                    <a:pt x="0" y="0"/>
                  </a:moveTo>
                  <a:cubicBezTo>
                    <a:pt x="43" y="15"/>
                    <a:pt x="175" y="52"/>
                    <a:pt x="258" y="90"/>
                  </a:cubicBezTo>
                  <a:cubicBezTo>
                    <a:pt x="341" y="128"/>
                    <a:pt x="421" y="167"/>
                    <a:pt x="501" y="231"/>
                  </a:cubicBezTo>
                  <a:cubicBezTo>
                    <a:pt x="581" y="295"/>
                    <a:pt x="658" y="391"/>
                    <a:pt x="741" y="471"/>
                  </a:cubicBezTo>
                  <a:cubicBezTo>
                    <a:pt x="824" y="551"/>
                    <a:pt x="911" y="644"/>
                    <a:pt x="999" y="714"/>
                  </a:cubicBezTo>
                  <a:cubicBezTo>
                    <a:pt x="1087" y="784"/>
                    <a:pt x="1186" y="850"/>
                    <a:pt x="1272" y="891"/>
                  </a:cubicBezTo>
                  <a:cubicBezTo>
                    <a:pt x="1358" y="932"/>
                    <a:pt x="1467" y="948"/>
                    <a:pt x="1518" y="963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66" name="Freeform 190"/>
            <p:cNvSpPr/>
            <p:nvPr/>
          </p:nvSpPr>
          <p:spPr>
            <a:xfrm>
              <a:off x="3585" y="1347"/>
              <a:ext cx="1518" cy="963"/>
            </a:xfrm>
            <a:custGeom>
              <a:avLst/>
              <a:gdLst>
                <a:gd name="txL" fmla="*/ 0 w 1518"/>
                <a:gd name="txT" fmla="*/ 0 h 963"/>
                <a:gd name="txR" fmla="*/ 1518 w 1518"/>
                <a:gd name="txB" fmla="*/ 963 h 963"/>
              </a:gdLst>
              <a:ahLst/>
              <a:cxnLst>
                <a:cxn ang="0">
                  <a:pos x="1518" y="0"/>
                </a:cxn>
                <a:cxn ang="0">
                  <a:pos x="1260" y="90"/>
                </a:cxn>
                <a:cxn ang="0">
                  <a:pos x="1011" y="225"/>
                </a:cxn>
                <a:cxn ang="0">
                  <a:pos x="750" y="468"/>
                </a:cxn>
                <a:cxn ang="0">
                  <a:pos x="510" y="717"/>
                </a:cxn>
                <a:cxn ang="0">
                  <a:pos x="246" y="891"/>
                </a:cxn>
                <a:cxn ang="0">
                  <a:pos x="0" y="963"/>
                </a:cxn>
              </a:cxnLst>
              <a:rect l="txL" t="txT" r="txR" b="txB"/>
              <a:pathLst>
                <a:path w="1518" h="963">
                  <a:moveTo>
                    <a:pt x="1518" y="0"/>
                  </a:moveTo>
                  <a:cubicBezTo>
                    <a:pt x="1475" y="15"/>
                    <a:pt x="1344" y="53"/>
                    <a:pt x="1260" y="90"/>
                  </a:cubicBezTo>
                  <a:cubicBezTo>
                    <a:pt x="1176" y="127"/>
                    <a:pt x="1096" y="162"/>
                    <a:pt x="1011" y="225"/>
                  </a:cubicBezTo>
                  <a:cubicBezTo>
                    <a:pt x="926" y="288"/>
                    <a:pt x="833" y="386"/>
                    <a:pt x="750" y="468"/>
                  </a:cubicBezTo>
                  <a:cubicBezTo>
                    <a:pt x="667" y="550"/>
                    <a:pt x="594" y="647"/>
                    <a:pt x="510" y="717"/>
                  </a:cubicBezTo>
                  <a:cubicBezTo>
                    <a:pt x="426" y="787"/>
                    <a:pt x="331" y="850"/>
                    <a:pt x="246" y="891"/>
                  </a:cubicBezTo>
                  <a:cubicBezTo>
                    <a:pt x="161" y="932"/>
                    <a:pt x="51" y="948"/>
                    <a:pt x="0" y="963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</p:grpSp>
      <p:graphicFrame>
        <p:nvGraphicFramePr>
          <p:cNvPr id="58559" name="Object 191"/>
          <p:cNvGraphicFramePr/>
          <p:nvPr/>
        </p:nvGraphicFramePr>
        <p:xfrm>
          <a:off x="8229600" y="1219200"/>
          <a:ext cx="66357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" r:id="rId98" imgW="381000" imgH="393700" progId="Equation.3">
                  <p:embed/>
                </p:oleObj>
              </mc:Choice>
              <mc:Fallback>
                <p:oleObj name="" r:id="rId98" imgW="381000" imgH="393700" progId="Equation.3">
                  <p:embed/>
                  <p:pic>
                    <p:nvPicPr>
                      <p:cNvPr id="0" name="图片 3126"/>
                      <p:cNvPicPr/>
                      <p:nvPr/>
                    </p:nvPicPr>
                    <p:blipFill>
                      <a:blip r:embed="rId99"/>
                      <a:stretch>
                        <a:fillRect/>
                      </a:stretch>
                    </p:blipFill>
                    <p:spPr>
                      <a:xfrm>
                        <a:off x="8229600" y="1219200"/>
                        <a:ext cx="663575" cy="685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560" name="Text Box 192"/>
          <p:cNvSpPr txBox="1"/>
          <p:nvPr/>
        </p:nvSpPr>
        <p:spPr>
          <a:xfrm>
            <a:off x="0" y="3352800"/>
            <a:ext cx="6248400" cy="1552575"/>
          </a:xfrm>
          <a:prstGeom prst="rect">
            <a:avLst/>
          </a:prstGeom>
          <a:gradFill rotWithShape="0">
            <a:gsLst>
              <a:gs pos="0">
                <a:srgbClr val="5E9EFF">
                  <a:alpha val="100000"/>
                </a:srgbClr>
              </a:gs>
              <a:gs pos="39999">
                <a:srgbClr val="85C2FF">
                  <a:alpha val="100000"/>
                </a:srgbClr>
              </a:gs>
              <a:gs pos="70000">
                <a:srgbClr val="C4D6EB">
                  <a:alpha val="100000"/>
                </a:srgbClr>
              </a:gs>
              <a:gs pos="100000">
                <a:srgbClr val="FFEBFA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Times New Roman" panose="02020603050405020304" pitchFamily="18" charset="0"/>
              </a:rPr>
              <a:t>简图作法</a:t>
            </a:r>
            <a:endParaRPr lang="zh-CN" altLang="en-US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zh-CN" altLang="en-US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en-US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58561" name="Text Box 193"/>
          <p:cNvSpPr txBox="1"/>
          <p:nvPr/>
        </p:nvSpPr>
        <p:spPr>
          <a:xfrm>
            <a:off x="304800" y="3733800"/>
            <a:ext cx="5867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Times New Roman" panose="02020603050405020304" pitchFamily="18" charset="0"/>
              </a:rPr>
              <a:t>(1) </a:t>
            </a:r>
            <a:r>
              <a:rPr lang="zh-CN" altLang="en-US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列表</a:t>
            </a:r>
            <a:r>
              <a:rPr lang="en-US" altLang="zh-CN" b="1" dirty="0">
                <a:latin typeface="Times New Roman" panose="02020603050405020304" pitchFamily="18" charset="0"/>
              </a:rPr>
              <a:t>(</a:t>
            </a:r>
            <a:r>
              <a:rPr lang="zh-CN" altLang="en-US" sz="2000" b="1" i="1" dirty="0">
                <a:latin typeface="Times New Roman" panose="02020603050405020304" pitchFamily="18" charset="0"/>
              </a:rPr>
              <a:t>列出对图象形状起关键作用的五点坐标</a:t>
            </a:r>
            <a:r>
              <a:rPr lang="en-US" altLang="zh-CN" b="1" dirty="0">
                <a:latin typeface="Times New Roman" panose="02020603050405020304" pitchFamily="18" charset="0"/>
              </a:rPr>
              <a:t>)</a:t>
            </a:r>
            <a:endParaRPr lang="en-US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58562" name="Text Box 194"/>
          <p:cNvSpPr txBox="1"/>
          <p:nvPr/>
        </p:nvSpPr>
        <p:spPr>
          <a:xfrm>
            <a:off x="304800" y="4419600"/>
            <a:ext cx="5029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Times New Roman" panose="02020603050405020304" pitchFamily="18" charset="0"/>
              </a:rPr>
              <a:t>(3) </a:t>
            </a:r>
            <a:r>
              <a:rPr lang="zh-CN" altLang="en-US" b="1" dirty="0">
                <a:solidFill>
                  <a:srgbClr val="FF0066"/>
                </a:solidFill>
                <a:latin typeface="Times New Roman" panose="02020603050405020304" pitchFamily="18" charset="0"/>
              </a:rPr>
              <a:t>连线</a:t>
            </a:r>
            <a:r>
              <a:rPr lang="en-US" altLang="zh-CN" b="1" dirty="0">
                <a:latin typeface="Times New Roman" panose="02020603050405020304" pitchFamily="18" charset="0"/>
              </a:rPr>
              <a:t>(</a:t>
            </a:r>
            <a:r>
              <a:rPr lang="zh-CN" altLang="en-US" sz="2000" b="1" i="1" dirty="0">
                <a:latin typeface="Times New Roman" panose="02020603050405020304" pitchFamily="18" charset="0"/>
              </a:rPr>
              <a:t>用光滑的曲线顺次连结五个点</a:t>
            </a:r>
            <a:r>
              <a:rPr lang="en-US" altLang="zh-CN" b="1" dirty="0">
                <a:latin typeface="Times New Roman" panose="02020603050405020304" pitchFamily="18" charset="0"/>
              </a:rPr>
              <a:t>)</a:t>
            </a:r>
            <a:endParaRPr lang="en-US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58563" name="Text Box 195"/>
          <p:cNvSpPr txBox="1"/>
          <p:nvPr/>
        </p:nvSpPr>
        <p:spPr>
          <a:xfrm>
            <a:off x="304800" y="4076700"/>
            <a:ext cx="5791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Times New Roman" panose="02020603050405020304" pitchFamily="18" charset="0"/>
              </a:rPr>
              <a:t>(2) </a:t>
            </a:r>
            <a:r>
              <a:rPr lang="zh-CN" altLang="en-US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描点</a:t>
            </a:r>
            <a:r>
              <a:rPr lang="en-US" altLang="zh-CN" b="1" dirty="0">
                <a:latin typeface="Times New Roman" panose="02020603050405020304" pitchFamily="18" charset="0"/>
              </a:rPr>
              <a:t>(</a:t>
            </a:r>
            <a:r>
              <a:rPr lang="zh-CN" altLang="en-US" sz="2000" b="1" i="1" dirty="0">
                <a:latin typeface="Times New Roman" panose="02020603050405020304" pitchFamily="18" charset="0"/>
              </a:rPr>
              <a:t>定出五个关键点</a:t>
            </a:r>
            <a:r>
              <a:rPr lang="en-US" altLang="zh-CN" b="1" dirty="0">
                <a:latin typeface="Times New Roman" panose="02020603050405020304" pitchFamily="18" charset="0"/>
              </a:rPr>
              <a:t>)</a:t>
            </a:r>
            <a:endParaRPr lang="en-US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5216" name="Text Box 196"/>
          <p:cNvSpPr txBox="1"/>
          <p:nvPr/>
        </p:nvSpPr>
        <p:spPr>
          <a:xfrm>
            <a:off x="1352550" y="400050"/>
            <a:ext cx="7086600" cy="579438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1.3.2  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正弦函数</a:t>
            </a:r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.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余弦函数的图象和性质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91" name="Text Box 41"/>
          <p:cNvSpPr txBox="1"/>
          <p:nvPr/>
        </p:nvSpPr>
        <p:spPr>
          <a:xfrm>
            <a:off x="1352550" y="400050"/>
            <a:ext cx="7086600" cy="583565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余弦函数的图象和性质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00"/>
                            </p:stCondLst>
                            <p:childTnLst>
                              <p:par>
                                <p:cTn id="16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300"/>
                            </p:stCondLst>
                            <p:childTnLst>
                              <p:par>
                                <p:cTn id="27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900"/>
                            </p:stCondLst>
                            <p:childTnLst>
                              <p:par>
                                <p:cTn id="30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1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7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8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200"/>
                            </p:stCondLst>
                            <p:childTnLst>
                              <p:par>
                                <p:cTn id="44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800"/>
                            </p:stCondLst>
                            <p:childTnLst>
                              <p:par>
                                <p:cTn id="47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400"/>
                            </p:stCondLst>
                            <p:childTnLst>
                              <p:par>
                                <p:cTn id="50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60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8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8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600"/>
                            </p:stCondLst>
                            <p:childTnLst>
                              <p:par>
                                <p:cTn id="73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2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8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8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8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8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8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8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600"/>
                            </p:stCondLst>
                            <p:childTnLst>
                              <p:par>
                                <p:cTn id="99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2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800"/>
                            </p:stCondLst>
                            <p:childTnLst>
                              <p:par>
                                <p:cTn id="10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8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8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8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8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2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2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800"/>
                            </p:stCondLst>
                            <p:childTnLst>
                              <p:par>
                                <p:cTn id="1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8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8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300"/>
                            </p:stCondLst>
                            <p:childTnLst>
                              <p:par>
                                <p:cTn id="133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4800"/>
                            </p:stCondLst>
                            <p:childTnLst>
                              <p:par>
                                <p:cTn id="136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400"/>
                            </p:stCondLst>
                            <p:childTnLst>
                              <p:par>
                                <p:cTn id="139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600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6600"/>
                            </p:stCondLst>
                            <p:childTnLst>
                              <p:par>
                                <p:cTn id="1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8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8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58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8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000"/>
                            </p:stCondLst>
                            <p:childTnLst>
                              <p:par>
                                <p:cTn id="159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600"/>
                            </p:stCondLst>
                            <p:childTnLst>
                              <p:par>
                                <p:cTn id="162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800"/>
                            </p:stCondLst>
                            <p:childTnLst>
                              <p:par>
                                <p:cTn id="16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58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8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3300"/>
                            </p:stCondLst>
                            <p:childTnLst>
                              <p:par>
                                <p:cTn id="173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900"/>
                            </p:stCondLst>
                            <p:childTnLst>
                              <p:par>
                                <p:cTn id="176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4500"/>
                            </p:stCondLst>
                            <p:childTnLst>
                              <p:par>
                                <p:cTn id="179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1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5700"/>
                            </p:stCondLst>
                            <p:childTnLst>
                              <p:par>
                                <p:cTn id="18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8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8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58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58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500"/>
                            </p:stCondLst>
                            <p:childTnLst>
                              <p:par>
                                <p:cTn id="19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9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600"/>
                            </p:stCondLst>
                            <p:childTnLst>
                              <p:par>
                                <p:cTn id="202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220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2800"/>
                            </p:stCondLst>
                            <p:childTnLst>
                              <p:par>
                                <p:cTn id="20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58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58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6" dur="75"/>
                                        <p:tgtEl>
                                          <p:spTgt spid="58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58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6" dur="500"/>
                                        <p:tgtEl>
                                          <p:spTgt spid="58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1" dur="500"/>
                                        <p:tgtEl>
                                          <p:spTgt spid="5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58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58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animBg="1"/>
      <p:bldP spid="58372" grpId="0" animBg="1"/>
      <p:bldP spid="58373" grpId="0" animBg="1"/>
      <p:bldP spid="58374" grpId="0" animBg="1"/>
      <p:bldP spid="58375" grpId="0" animBg="1"/>
      <p:bldP spid="58376" grpId="0" animBg="1"/>
      <p:bldP spid="58377" grpId="0" animBg="1"/>
      <p:bldP spid="58378" grpId="0" animBg="1"/>
      <p:bldP spid="58379" grpId="0" animBg="1"/>
      <p:bldP spid="58380" grpId="0" animBg="1"/>
      <p:bldP spid="58381" grpId="0" animBg="1"/>
      <p:bldP spid="58382" grpId="0" animBg="1"/>
      <p:bldP spid="58383" grpId="0" animBg="1"/>
      <p:bldP spid="58384" grpId="0" animBg="1"/>
      <p:bldP spid="58385" grpId="0" animBg="1"/>
      <p:bldP spid="58386" grpId="0" animBg="1"/>
      <p:bldP spid="58387" grpId="0" animBg="1"/>
      <p:bldP spid="58388" grpId="0" animBg="1"/>
      <p:bldP spid="58389" grpId="0" animBg="1"/>
      <p:bldP spid="58390" grpId="0" animBg="1"/>
      <p:bldP spid="58391" grpId="0" animBg="1"/>
      <p:bldP spid="58392" grpId="0" animBg="1"/>
      <p:bldP spid="58393" grpId="0" animBg="1"/>
      <p:bldP spid="58394" grpId="0" animBg="1"/>
      <p:bldP spid="58395" grpId="0" animBg="1"/>
      <p:bldP spid="58396" grpId="0" animBg="1"/>
      <p:bldP spid="58397" grpId="0" animBg="1"/>
      <p:bldP spid="58398" grpId="0" animBg="1"/>
      <p:bldP spid="58399" grpId="0" animBg="1"/>
      <p:bldP spid="58400" grpId="0" animBg="1"/>
      <p:bldP spid="58401" grpId="0" animBg="1"/>
      <p:bldP spid="58402" grpId="0" animBg="1"/>
      <p:bldP spid="58403" grpId="0" animBg="1"/>
      <p:bldP spid="58404" grpId="0" animBg="1"/>
      <p:bldP spid="58405" grpId="0" animBg="1"/>
      <p:bldP spid="58406" grpId="0" animBg="1"/>
      <p:bldP spid="58407" grpId="0" animBg="1"/>
      <p:bldP spid="58408" grpId="0" animBg="1"/>
      <p:bldP spid="58409" grpId="0" animBg="1"/>
      <p:bldP spid="58410" grpId="0" animBg="1"/>
      <p:bldP spid="58411" grpId="0"/>
      <p:bldP spid="58415" grpId="0"/>
      <p:bldP spid="58416" grpId="0"/>
      <p:bldP spid="58418" grpId="0"/>
      <p:bldP spid="58421" grpId="0"/>
      <p:bldP spid="58424" grpId="0"/>
      <p:bldP spid="58426" grpId="0"/>
      <p:bldP spid="58560" grpId="0" animBg="1"/>
      <p:bldP spid="58561" grpId="0"/>
      <p:bldP spid="58562" grpId="0"/>
      <p:bldP spid="585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72706" name="Group 2"/>
          <p:cNvGraphicFramePr>
            <a:graphicFrameLocks noGrp="1"/>
          </p:cNvGraphicFramePr>
          <p:nvPr>
            <p:ph sz="half" idx="1"/>
          </p:nvPr>
        </p:nvGraphicFramePr>
        <p:xfrm>
          <a:off x="468313" y="333375"/>
          <a:ext cx="8147050" cy="6186488"/>
        </p:xfrm>
        <a:graphic>
          <a:graphicData uri="http://schemas.openxmlformats.org/drawingml/2006/table">
            <a:tbl>
              <a:tblPr/>
              <a:tblGrid>
                <a:gridCol w="1363662"/>
                <a:gridCol w="3303588"/>
                <a:gridCol w="3479800"/>
              </a:tblGrid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)=sin</a:t>
                      </a: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endParaRPr kumimoji="0" lang="en-US" altLang="zh-CN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)= cos</a:t>
                      </a: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endParaRPr kumimoji="0" lang="en-US" altLang="zh-CN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图   象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0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5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736" name="Text Box 32"/>
          <p:cNvSpPr txBox="1"/>
          <p:nvPr/>
        </p:nvSpPr>
        <p:spPr>
          <a:xfrm>
            <a:off x="3132138" y="2468563"/>
            <a:ext cx="65246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R</a:t>
            </a:r>
            <a:endParaRPr lang="en-US" altLang="zh-CN" sz="2800" b="1" dirty="0">
              <a:latin typeface="Times New Roman" panose="02020603050405020304" pitchFamily="18" charset="0"/>
            </a:endParaRPr>
          </a:p>
        </p:txBody>
      </p:sp>
      <p:sp>
        <p:nvSpPr>
          <p:cNvPr id="72737" name="Text Box 33"/>
          <p:cNvSpPr txBox="1"/>
          <p:nvPr/>
        </p:nvSpPr>
        <p:spPr>
          <a:xfrm>
            <a:off x="6516688" y="2397125"/>
            <a:ext cx="65246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R</a:t>
            </a:r>
            <a:endParaRPr lang="en-US" altLang="zh-CN" sz="2800" b="1" dirty="0">
              <a:latin typeface="Times New Roman" panose="02020603050405020304" pitchFamily="18" charset="0"/>
            </a:endParaRPr>
          </a:p>
        </p:txBody>
      </p:sp>
      <p:sp>
        <p:nvSpPr>
          <p:cNvPr id="72738" name="Text Box 34"/>
          <p:cNvSpPr txBox="1"/>
          <p:nvPr/>
        </p:nvSpPr>
        <p:spPr>
          <a:xfrm>
            <a:off x="2836863" y="2949575"/>
            <a:ext cx="1295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[</a:t>
            </a:r>
            <a:r>
              <a:rPr lang="en-US" altLang="zh-CN" sz="2800" b="1" dirty="0">
                <a:latin typeface="Times New Roman" panose="02020603050405020304" pitchFamily="18" charset="0"/>
                <a:sym typeface="Symbol" panose="05050102010706020507" pitchFamily="18" charset="2"/>
              </a:rPr>
              <a:t>1,1]</a:t>
            </a:r>
            <a:endParaRPr lang="en-US" altLang="zh-CN" sz="28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72739" name="Text Box 35"/>
          <p:cNvSpPr txBox="1"/>
          <p:nvPr/>
        </p:nvSpPr>
        <p:spPr>
          <a:xfrm>
            <a:off x="6292850" y="2924175"/>
            <a:ext cx="1295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[</a:t>
            </a:r>
            <a:r>
              <a:rPr lang="en-US" altLang="zh-CN" sz="2800" b="1" dirty="0">
                <a:latin typeface="Times New Roman" panose="02020603050405020304" pitchFamily="18" charset="0"/>
                <a:sym typeface="Symbol" panose="05050102010706020507" pitchFamily="18" charset="2"/>
              </a:rPr>
              <a:t>1,1]</a:t>
            </a:r>
            <a:endParaRPr lang="en-US" altLang="zh-CN" sz="28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72740" name="Text Box 36"/>
          <p:cNvSpPr txBox="1"/>
          <p:nvPr/>
        </p:nvSpPr>
        <p:spPr>
          <a:xfrm>
            <a:off x="2268538" y="4221163"/>
            <a:ext cx="26638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sz="28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grpSp>
        <p:nvGrpSpPr>
          <p:cNvPr id="2" name="Group 37"/>
          <p:cNvGrpSpPr/>
          <p:nvPr/>
        </p:nvGrpSpPr>
        <p:grpSpPr>
          <a:xfrm>
            <a:off x="1908175" y="3398838"/>
            <a:ext cx="3063875" cy="765175"/>
            <a:chOff x="1202" y="2141"/>
            <a:chExt cx="1930" cy="482"/>
          </a:xfrm>
        </p:grpSpPr>
        <p:graphicFrame>
          <p:nvGraphicFramePr>
            <p:cNvPr id="8199" name="Object 38"/>
            <p:cNvGraphicFramePr/>
            <p:nvPr/>
          </p:nvGraphicFramePr>
          <p:xfrm>
            <a:off x="1202" y="2141"/>
            <a:ext cx="1588" cy="4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0" name="" r:id="rId1" imgW="1332230" imgH="405765" progId="Equation.3">
                    <p:embed/>
                  </p:oleObj>
                </mc:Choice>
                <mc:Fallback>
                  <p:oleObj name="" r:id="rId1" imgW="1332230" imgH="405765" progId="Equation.3">
                    <p:embed/>
                    <p:pic>
                      <p:nvPicPr>
                        <p:cNvPr id="0" name="图片 3139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202" y="2141"/>
                          <a:ext cx="1588" cy="48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306" name="Text Box 39"/>
            <p:cNvSpPr txBox="1"/>
            <p:nvPr/>
          </p:nvSpPr>
          <p:spPr>
            <a:xfrm>
              <a:off x="2769" y="2221"/>
              <a:ext cx="363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600" b="1" dirty="0">
                  <a:latin typeface="Times New Roman" panose="02020603050405020304" pitchFamily="18" charset="0"/>
                </a:rPr>
                <a:t>时</a:t>
              </a:r>
              <a:endParaRPr lang="zh-CN" altLang="en-US" sz="2600" b="1" dirty="0">
                <a:latin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</p:grpSp>
      <p:sp>
        <p:nvSpPr>
          <p:cNvPr id="72744" name="Text Box 40"/>
          <p:cNvSpPr txBox="1"/>
          <p:nvPr/>
        </p:nvSpPr>
        <p:spPr>
          <a:xfrm>
            <a:off x="2147888" y="4022725"/>
            <a:ext cx="12239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i="1" dirty="0">
                <a:latin typeface="Times New Roman" panose="02020603050405020304" pitchFamily="18" charset="0"/>
              </a:rPr>
              <a:t>y</a:t>
            </a:r>
            <a:r>
              <a:rPr lang="en-US" altLang="zh-CN" sz="2600" b="1" baseline="-25000" dirty="0">
                <a:latin typeface="Times New Roman" panose="02020603050405020304" pitchFamily="18" charset="0"/>
              </a:rPr>
              <a:t>max</a:t>
            </a:r>
            <a:r>
              <a:rPr lang="en-US" altLang="zh-CN" sz="2600" b="1" dirty="0">
                <a:latin typeface="Times New Roman" panose="02020603050405020304" pitchFamily="18" charset="0"/>
              </a:rPr>
              <a:t>=1</a:t>
            </a:r>
            <a:endParaRPr lang="en-US" altLang="zh-CN" sz="26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grpSp>
        <p:nvGrpSpPr>
          <p:cNvPr id="3" name="Group 41"/>
          <p:cNvGrpSpPr/>
          <p:nvPr/>
        </p:nvGrpSpPr>
        <p:grpSpPr>
          <a:xfrm>
            <a:off x="1884363" y="4494213"/>
            <a:ext cx="3063875" cy="765175"/>
            <a:chOff x="1187" y="2831"/>
            <a:chExt cx="1930" cy="482"/>
          </a:xfrm>
        </p:grpSpPr>
        <p:graphicFrame>
          <p:nvGraphicFramePr>
            <p:cNvPr id="8198" name="Object 42"/>
            <p:cNvGraphicFramePr/>
            <p:nvPr/>
          </p:nvGraphicFramePr>
          <p:xfrm>
            <a:off x="1187" y="2831"/>
            <a:ext cx="1588" cy="4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37" name="" r:id="rId3" imgW="1332230" imgH="405765" progId="Equation.3">
                    <p:embed/>
                  </p:oleObj>
                </mc:Choice>
                <mc:Fallback>
                  <p:oleObj name="" r:id="rId3" imgW="1332230" imgH="405765" progId="Equation.3">
                    <p:embed/>
                    <p:pic>
                      <p:nvPicPr>
                        <p:cNvPr id="0" name="图片 3136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187" y="2831"/>
                          <a:ext cx="1588" cy="48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305" name="Text Box 43"/>
            <p:cNvSpPr txBox="1"/>
            <p:nvPr/>
          </p:nvSpPr>
          <p:spPr>
            <a:xfrm>
              <a:off x="2754" y="2911"/>
              <a:ext cx="363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600" b="1" dirty="0">
                  <a:latin typeface="Times New Roman" panose="02020603050405020304" pitchFamily="18" charset="0"/>
                </a:rPr>
                <a:t>时</a:t>
              </a:r>
              <a:endParaRPr lang="zh-CN" altLang="en-US" sz="2600" b="1" dirty="0">
                <a:latin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</p:grpSp>
      <p:sp>
        <p:nvSpPr>
          <p:cNvPr id="72748" name="Text Box 44"/>
          <p:cNvSpPr txBox="1"/>
          <p:nvPr/>
        </p:nvSpPr>
        <p:spPr>
          <a:xfrm>
            <a:off x="2187575" y="5118100"/>
            <a:ext cx="1663700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i="1" dirty="0">
                <a:latin typeface="Times New Roman" panose="02020603050405020304" pitchFamily="18" charset="0"/>
              </a:rPr>
              <a:t>y</a:t>
            </a:r>
            <a:r>
              <a:rPr lang="en-US" altLang="zh-CN" sz="2600" b="1" baseline="-25000" dirty="0">
                <a:latin typeface="Times New Roman" panose="02020603050405020304" pitchFamily="18" charset="0"/>
              </a:rPr>
              <a:t>min</a:t>
            </a:r>
            <a:r>
              <a:rPr lang="en-US" altLang="zh-CN" sz="2600" b="1" dirty="0">
                <a:latin typeface="Times New Roman" panose="02020603050405020304" pitchFamily="18" charset="0"/>
              </a:rPr>
              <a:t>= </a:t>
            </a:r>
            <a:r>
              <a: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en-US" altLang="zh-CN" sz="2600" b="1" dirty="0">
                <a:latin typeface="Times New Roman" panose="02020603050405020304" pitchFamily="18" charset="0"/>
              </a:rPr>
              <a:t>1</a:t>
            </a:r>
            <a:endParaRPr lang="en-US" altLang="zh-CN" sz="26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grpSp>
        <p:nvGrpSpPr>
          <p:cNvPr id="4" name="Group 45"/>
          <p:cNvGrpSpPr/>
          <p:nvPr/>
        </p:nvGrpSpPr>
        <p:grpSpPr>
          <a:xfrm>
            <a:off x="5435600" y="3541713"/>
            <a:ext cx="2847975" cy="488950"/>
            <a:chOff x="3424" y="2231"/>
            <a:chExt cx="1794" cy="308"/>
          </a:xfrm>
        </p:grpSpPr>
        <p:graphicFrame>
          <p:nvGraphicFramePr>
            <p:cNvPr id="8197" name="Object 46"/>
            <p:cNvGraphicFramePr/>
            <p:nvPr/>
          </p:nvGraphicFramePr>
          <p:xfrm>
            <a:off x="3424" y="2271"/>
            <a:ext cx="1316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38" name="" r:id="rId5" imgW="1103630" imgH="203200" progId="Equation.3">
                    <p:embed/>
                  </p:oleObj>
                </mc:Choice>
                <mc:Fallback>
                  <p:oleObj name="" r:id="rId5" imgW="1103630" imgH="203200" progId="Equation.3">
                    <p:embed/>
                    <p:pic>
                      <p:nvPicPr>
                        <p:cNvPr id="0" name="图片 3137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424" y="2271"/>
                          <a:ext cx="1316" cy="24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304" name="Text Box 47"/>
            <p:cNvSpPr txBox="1"/>
            <p:nvPr/>
          </p:nvSpPr>
          <p:spPr>
            <a:xfrm>
              <a:off x="4855" y="2231"/>
              <a:ext cx="363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600" b="1" dirty="0">
                  <a:latin typeface="Times New Roman" panose="02020603050405020304" pitchFamily="18" charset="0"/>
                </a:rPr>
                <a:t>时</a:t>
              </a:r>
              <a:endParaRPr lang="zh-CN" altLang="en-US" sz="2600" b="1" dirty="0">
                <a:latin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</p:grpSp>
      <p:sp>
        <p:nvSpPr>
          <p:cNvPr id="72752" name="Text Box 48"/>
          <p:cNvSpPr txBox="1"/>
          <p:nvPr/>
        </p:nvSpPr>
        <p:spPr>
          <a:xfrm>
            <a:off x="5459413" y="4038600"/>
            <a:ext cx="12239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i="1" dirty="0">
                <a:latin typeface="Times New Roman" panose="02020603050405020304" pitchFamily="18" charset="0"/>
              </a:rPr>
              <a:t>y</a:t>
            </a:r>
            <a:r>
              <a:rPr lang="en-US" altLang="zh-CN" sz="2600" b="1" baseline="-25000" dirty="0">
                <a:latin typeface="Times New Roman" panose="02020603050405020304" pitchFamily="18" charset="0"/>
              </a:rPr>
              <a:t>max</a:t>
            </a:r>
            <a:r>
              <a:rPr lang="en-US" altLang="zh-CN" sz="2600" b="1" dirty="0">
                <a:latin typeface="Times New Roman" panose="02020603050405020304" pitchFamily="18" charset="0"/>
              </a:rPr>
              <a:t>=1</a:t>
            </a:r>
            <a:endParaRPr lang="en-US" altLang="zh-CN" sz="26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grpSp>
        <p:nvGrpSpPr>
          <p:cNvPr id="5" name="Group 49"/>
          <p:cNvGrpSpPr/>
          <p:nvPr/>
        </p:nvGrpSpPr>
        <p:grpSpPr>
          <a:xfrm>
            <a:off x="5391150" y="4621213"/>
            <a:ext cx="3027363" cy="488950"/>
            <a:chOff x="3396" y="2911"/>
            <a:chExt cx="1907" cy="308"/>
          </a:xfrm>
        </p:grpSpPr>
        <p:graphicFrame>
          <p:nvGraphicFramePr>
            <p:cNvPr id="8196" name="Object 50"/>
            <p:cNvGraphicFramePr/>
            <p:nvPr/>
          </p:nvGraphicFramePr>
          <p:xfrm>
            <a:off x="3396" y="2961"/>
            <a:ext cx="1603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39" name="" r:id="rId7" imgW="1344930" imgH="203200" progId="Equation.3">
                    <p:embed/>
                  </p:oleObj>
                </mc:Choice>
                <mc:Fallback>
                  <p:oleObj name="" r:id="rId7" imgW="1344930" imgH="203200" progId="Equation.3">
                    <p:embed/>
                    <p:pic>
                      <p:nvPicPr>
                        <p:cNvPr id="0" name="图片 3138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396" y="2961"/>
                          <a:ext cx="1603" cy="24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303" name="Text Box 51"/>
            <p:cNvSpPr txBox="1"/>
            <p:nvPr/>
          </p:nvSpPr>
          <p:spPr>
            <a:xfrm>
              <a:off x="4940" y="2911"/>
              <a:ext cx="363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600" b="1" dirty="0">
                  <a:latin typeface="Times New Roman" panose="02020603050405020304" pitchFamily="18" charset="0"/>
                </a:rPr>
                <a:t>时</a:t>
              </a:r>
              <a:endParaRPr lang="zh-CN" altLang="en-US" sz="2600" b="1" dirty="0">
                <a:latin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</p:grpSp>
      <p:sp>
        <p:nvSpPr>
          <p:cNvPr id="72756" name="Text Box 52"/>
          <p:cNvSpPr txBox="1"/>
          <p:nvPr/>
        </p:nvSpPr>
        <p:spPr>
          <a:xfrm>
            <a:off x="5499100" y="5133975"/>
            <a:ext cx="1663700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i="1" dirty="0">
                <a:latin typeface="Times New Roman" panose="02020603050405020304" pitchFamily="18" charset="0"/>
              </a:rPr>
              <a:t>y</a:t>
            </a:r>
            <a:r>
              <a:rPr lang="en-US" altLang="zh-CN" sz="2600" b="1" baseline="-25000" dirty="0">
                <a:latin typeface="Times New Roman" panose="02020603050405020304" pitchFamily="18" charset="0"/>
              </a:rPr>
              <a:t>min</a:t>
            </a:r>
            <a:r>
              <a:rPr lang="en-US" altLang="zh-CN" sz="2600" b="1" dirty="0">
                <a:latin typeface="Times New Roman" panose="02020603050405020304" pitchFamily="18" charset="0"/>
              </a:rPr>
              <a:t>= </a:t>
            </a:r>
            <a:r>
              <a: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en-US" altLang="zh-CN" sz="2600" b="1" dirty="0">
                <a:latin typeface="Times New Roman" panose="02020603050405020304" pitchFamily="18" charset="0"/>
              </a:rPr>
              <a:t>1</a:t>
            </a:r>
            <a:endParaRPr lang="en-US" altLang="zh-CN" sz="26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72757" name="Object 53"/>
          <p:cNvGraphicFramePr/>
          <p:nvPr/>
        </p:nvGraphicFramePr>
        <p:xfrm>
          <a:off x="2208213" y="5949950"/>
          <a:ext cx="1920875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" name="" r:id="rId9" imgW="1015365" imgH="203200" progId="Equation.3">
                  <p:embed/>
                </p:oleObj>
              </mc:Choice>
              <mc:Fallback>
                <p:oleObj name="" r:id="rId9" imgW="1015365" imgH="203200" progId="Equation.3">
                  <p:embed/>
                  <p:pic>
                    <p:nvPicPr>
                      <p:cNvPr id="0" name="图片 314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208213" y="5949950"/>
                        <a:ext cx="1920875" cy="3825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58" name="Object 54"/>
          <p:cNvGraphicFramePr/>
          <p:nvPr/>
        </p:nvGraphicFramePr>
        <p:xfrm>
          <a:off x="5651500" y="5734050"/>
          <a:ext cx="2376488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1" name="" r:id="rId11" imgW="1256030" imgH="405765" progId="Equation.3">
                  <p:embed/>
                </p:oleObj>
              </mc:Choice>
              <mc:Fallback>
                <p:oleObj name="" r:id="rId11" imgW="1256030" imgH="405765" progId="Equation.3">
                  <p:embed/>
                  <p:pic>
                    <p:nvPicPr>
                      <p:cNvPr id="0" name="图片 3140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651500" y="5734050"/>
                        <a:ext cx="2376488" cy="765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243" name="Group 55"/>
          <p:cNvGrpSpPr/>
          <p:nvPr/>
        </p:nvGrpSpPr>
        <p:grpSpPr>
          <a:xfrm>
            <a:off x="5353050" y="692150"/>
            <a:ext cx="3251200" cy="1511300"/>
            <a:chOff x="1746" y="1344"/>
            <a:chExt cx="2048" cy="952"/>
          </a:xfrm>
        </p:grpSpPr>
        <p:sp>
          <p:nvSpPr>
            <p:cNvPr id="8278" name="Text Box 56"/>
            <p:cNvSpPr txBox="1"/>
            <p:nvPr/>
          </p:nvSpPr>
          <p:spPr>
            <a:xfrm>
              <a:off x="3606" y="1797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79" name="Line 57"/>
            <p:cNvSpPr/>
            <p:nvPr/>
          </p:nvSpPr>
          <p:spPr>
            <a:xfrm>
              <a:off x="1746" y="1933"/>
              <a:ext cx="190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8280" name="Line 58"/>
            <p:cNvSpPr/>
            <p:nvPr/>
          </p:nvSpPr>
          <p:spPr>
            <a:xfrm>
              <a:off x="1882" y="2115"/>
              <a:ext cx="163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8281" name="Text Box 59"/>
            <p:cNvSpPr txBox="1"/>
            <p:nvPr/>
          </p:nvSpPr>
          <p:spPr>
            <a:xfrm>
              <a:off x="2245" y="1344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y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82" name="Line 60"/>
            <p:cNvSpPr/>
            <p:nvPr/>
          </p:nvSpPr>
          <p:spPr>
            <a:xfrm flipV="1">
              <a:off x="2472" y="1519"/>
              <a:ext cx="16" cy="77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8283" name="Text Box 61"/>
            <p:cNvSpPr txBox="1"/>
            <p:nvPr/>
          </p:nvSpPr>
          <p:spPr>
            <a:xfrm>
              <a:off x="2343" y="1827"/>
              <a:ext cx="21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o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84" name="Line 62"/>
            <p:cNvSpPr/>
            <p:nvPr/>
          </p:nvSpPr>
          <p:spPr>
            <a:xfrm>
              <a:off x="3007" y="190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85" name="Line 63"/>
            <p:cNvSpPr/>
            <p:nvPr/>
          </p:nvSpPr>
          <p:spPr>
            <a:xfrm>
              <a:off x="3530" y="190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86" name="Line 64"/>
            <p:cNvSpPr/>
            <p:nvPr/>
          </p:nvSpPr>
          <p:spPr>
            <a:xfrm>
              <a:off x="2483" y="190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87" name="Line 65"/>
            <p:cNvSpPr/>
            <p:nvPr/>
          </p:nvSpPr>
          <p:spPr>
            <a:xfrm>
              <a:off x="2200" y="190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88" name="Line 66"/>
            <p:cNvSpPr/>
            <p:nvPr/>
          </p:nvSpPr>
          <p:spPr>
            <a:xfrm rot="-5400000">
              <a:off x="2515" y="1771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89" name="Line 67"/>
            <p:cNvSpPr/>
            <p:nvPr/>
          </p:nvSpPr>
          <p:spPr>
            <a:xfrm rot="-5400000">
              <a:off x="2513" y="2099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90" name="Text Box 68"/>
            <p:cNvSpPr txBox="1"/>
            <p:nvPr/>
          </p:nvSpPr>
          <p:spPr>
            <a:xfrm>
              <a:off x="2086" y="1888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-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91" name="Text Box 69"/>
            <p:cNvSpPr txBox="1"/>
            <p:nvPr/>
          </p:nvSpPr>
          <p:spPr>
            <a:xfrm>
              <a:off x="2326" y="2084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-1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92" name="Text Box 70"/>
            <p:cNvSpPr txBox="1"/>
            <p:nvPr/>
          </p:nvSpPr>
          <p:spPr>
            <a:xfrm>
              <a:off x="2880" y="1888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2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93" name="Text Box 71"/>
            <p:cNvSpPr txBox="1"/>
            <p:nvPr/>
          </p:nvSpPr>
          <p:spPr>
            <a:xfrm>
              <a:off x="3061" y="1884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3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94" name="Text Box 72"/>
            <p:cNvSpPr txBox="1"/>
            <p:nvPr/>
          </p:nvSpPr>
          <p:spPr>
            <a:xfrm>
              <a:off x="3379" y="1888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4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95" name="Text Box 73"/>
            <p:cNvSpPr txBox="1"/>
            <p:nvPr/>
          </p:nvSpPr>
          <p:spPr>
            <a:xfrm>
              <a:off x="1761" y="1888"/>
              <a:ext cx="30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-2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96" name="Text Box 74"/>
            <p:cNvSpPr txBox="1"/>
            <p:nvPr/>
          </p:nvSpPr>
          <p:spPr>
            <a:xfrm>
              <a:off x="2358" y="1610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97" name="Text Box 75"/>
            <p:cNvSpPr txBox="1"/>
            <p:nvPr/>
          </p:nvSpPr>
          <p:spPr>
            <a:xfrm>
              <a:off x="2608" y="1879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98" name="Freeform 76"/>
            <p:cNvSpPr/>
            <p:nvPr/>
          </p:nvSpPr>
          <p:spPr>
            <a:xfrm>
              <a:off x="1791" y="1797"/>
              <a:ext cx="545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35" y="0"/>
                </a:cxn>
                <a:cxn ang="0">
                  <a:pos x="74" y="147"/>
                </a:cxn>
                <a:cxn ang="0">
                  <a:pos x="109" y="304"/>
                </a:cxn>
                <a:cxn ang="0">
                  <a:pos x="147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8299" name="Freeform 77"/>
            <p:cNvSpPr/>
            <p:nvPr/>
          </p:nvSpPr>
          <p:spPr>
            <a:xfrm>
              <a:off x="2336" y="1797"/>
              <a:ext cx="548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36" y="0"/>
                </a:cxn>
                <a:cxn ang="0">
                  <a:pos x="75" y="147"/>
                </a:cxn>
                <a:cxn ang="0">
                  <a:pos x="111" y="304"/>
                </a:cxn>
                <a:cxn ang="0">
                  <a:pos x="150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8300" name="Freeform 78"/>
            <p:cNvSpPr/>
            <p:nvPr/>
          </p:nvSpPr>
          <p:spPr>
            <a:xfrm>
              <a:off x="2880" y="1797"/>
              <a:ext cx="503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28" y="0"/>
                </a:cxn>
                <a:cxn ang="0">
                  <a:pos x="58" y="147"/>
                </a:cxn>
                <a:cxn ang="0">
                  <a:pos x="86" y="304"/>
                </a:cxn>
                <a:cxn ang="0">
                  <a:pos x="116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8301" name="Line 79"/>
            <p:cNvSpPr/>
            <p:nvPr/>
          </p:nvSpPr>
          <p:spPr>
            <a:xfrm>
              <a:off x="1791" y="1797"/>
              <a:ext cx="172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8302" name="Line 80"/>
            <p:cNvSpPr/>
            <p:nvPr/>
          </p:nvSpPr>
          <p:spPr>
            <a:xfrm>
              <a:off x="2744" y="1888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8244" name="Text Box 81"/>
          <p:cNvSpPr txBox="1"/>
          <p:nvPr/>
        </p:nvSpPr>
        <p:spPr>
          <a:xfrm>
            <a:off x="539750" y="2420938"/>
            <a:ext cx="1255713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定义域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8245" name="Text Box 82"/>
          <p:cNvSpPr txBox="1"/>
          <p:nvPr/>
        </p:nvSpPr>
        <p:spPr>
          <a:xfrm>
            <a:off x="539750" y="2997200"/>
            <a:ext cx="12604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值   域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8246" name="Text Box 83"/>
          <p:cNvSpPr txBox="1"/>
          <p:nvPr/>
        </p:nvSpPr>
        <p:spPr>
          <a:xfrm>
            <a:off x="539750" y="4292600"/>
            <a:ext cx="13065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最   值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8247" name="Text Box 84"/>
          <p:cNvSpPr txBox="1"/>
          <p:nvPr/>
        </p:nvSpPr>
        <p:spPr>
          <a:xfrm>
            <a:off x="611188" y="5876925"/>
            <a:ext cx="1189037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 i="1" dirty="0">
                <a:latin typeface="Times New Roman" panose="02020603050405020304" pitchFamily="18" charset="0"/>
              </a:rPr>
              <a:t>f</a:t>
            </a:r>
            <a:r>
              <a:rPr lang="en-US" altLang="zh-CN" sz="2800" b="1" dirty="0">
                <a:latin typeface="Times New Roman" panose="02020603050405020304" pitchFamily="18" charset="0"/>
              </a:rPr>
              <a:t>(</a:t>
            </a:r>
            <a:r>
              <a:rPr lang="en-US" altLang="zh-CN" sz="2800" b="1" i="1" dirty="0">
                <a:latin typeface="Times New Roman" panose="02020603050405020304" pitchFamily="18" charset="0"/>
              </a:rPr>
              <a:t>x</a:t>
            </a:r>
            <a:r>
              <a:rPr lang="en-US" altLang="zh-CN" sz="2800" b="1" dirty="0">
                <a:latin typeface="Times New Roman" panose="02020603050405020304" pitchFamily="18" charset="0"/>
              </a:rPr>
              <a:t>)= 0</a:t>
            </a:r>
            <a:endParaRPr lang="en-US" altLang="zh-CN" sz="2800" b="1" dirty="0">
              <a:latin typeface="Times New Roman" panose="02020603050405020304" pitchFamily="18" charset="0"/>
            </a:endParaRPr>
          </a:p>
        </p:txBody>
      </p:sp>
      <p:grpSp>
        <p:nvGrpSpPr>
          <p:cNvPr id="8248" name="Group 85"/>
          <p:cNvGrpSpPr/>
          <p:nvPr/>
        </p:nvGrpSpPr>
        <p:grpSpPr>
          <a:xfrm>
            <a:off x="1930400" y="908050"/>
            <a:ext cx="3251200" cy="1358900"/>
            <a:chOff x="1746" y="1440"/>
            <a:chExt cx="2048" cy="856"/>
          </a:xfrm>
        </p:grpSpPr>
        <p:sp>
          <p:nvSpPr>
            <p:cNvPr id="8253" name="Text Box 86"/>
            <p:cNvSpPr txBox="1"/>
            <p:nvPr/>
          </p:nvSpPr>
          <p:spPr>
            <a:xfrm>
              <a:off x="3606" y="1797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54" name="Line 87"/>
            <p:cNvSpPr/>
            <p:nvPr/>
          </p:nvSpPr>
          <p:spPr>
            <a:xfrm>
              <a:off x="1746" y="1933"/>
              <a:ext cx="190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8255" name="Line 88"/>
            <p:cNvSpPr/>
            <p:nvPr/>
          </p:nvSpPr>
          <p:spPr>
            <a:xfrm>
              <a:off x="1882" y="2115"/>
              <a:ext cx="163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8256" name="Text Box 89"/>
            <p:cNvSpPr txBox="1"/>
            <p:nvPr/>
          </p:nvSpPr>
          <p:spPr>
            <a:xfrm>
              <a:off x="2308" y="1440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y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57" name="Line 90"/>
            <p:cNvSpPr/>
            <p:nvPr/>
          </p:nvSpPr>
          <p:spPr>
            <a:xfrm flipV="1">
              <a:off x="2472" y="1519"/>
              <a:ext cx="16" cy="77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8258" name="Text Box 91"/>
            <p:cNvSpPr txBox="1"/>
            <p:nvPr/>
          </p:nvSpPr>
          <p:spPr>
            <a:xfrm>
              <a:off x="2343" y="1827"/>
              <a:ext cx="21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o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59" name="Line 92"/>
            <p:cNvSpPr/>
            <p:nvPr/>
          </p:nvSpPr>
          <p:spPr>
            <a:xfrm>
              <a:off x="3007" y="190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60" name="Line 93"/>
            <p:cNvSpPr/>
            <p:nvPr/>
          </p:nvSpPr>
          <p:spPr>
            <a:xfrm>
              <a:off x="3530" y="190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61" name="Line 94"/>
            <p:cNvSpPr/>
            <p:nvPr/>
          </p:nvSpPr>
          <p:spPr>
            <a:xfrm>
              <a:off x="2483" y="190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62" name="Line 95"/>
            <p:cNvSpPr/>
            <p:nvPr/>
          </p:nvSpPr>
          <p:spPr>
            <a:xfrm>
              <a:off x="2200" y="190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63" name="Line 96"/>
            <p:cNvSpPr/>
            <p:nvPr/>
          </p:nvSpPr>
          <p:spPr>
            <a:xfrm rot="-5400000">
              <a:off x="2515" y="1771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64" name="Line 97"/>
            <p:cNvSpPr/>
            <p:nvPr/>
          </p:nvSpPr>
          <p:spPr>
            <a:xfrm rot="-5400000">
              <a:off x="2513" y="2099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65" name="Text Box 98"/>
            <p:cNvSpPr txBox="1"/>
            <p:nvPr/>
          </p:nvSpPr>
          <p:spPr>
            <a:xfrm>
              <a:off x="2086" y="1888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-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66" name="Text Box 99"/>
            <p:cNvSpPr txBox="1"/>
            <p:nvPr/>
          </p:nvSpPr>
          <p:spPr>
            <a:xfrm>
              <a:off x="2326" y="2084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-1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67" name="Text Box 100"/>
            <p:cNvSpPr txBox="1"/>
            <p:nvPr/>
          </p:nvSpPr>
          <p:spPr>
            <a:xfrm>
              <a:off x="2880" y="1888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2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68" name="Text Box 101"/>
            <p:cNvSpPr txBox="1"/>
            <p:nvPr/>
          </p:nvSpPr>
          <p:spPr>
            <a:xfrm>
              <a:off x="3061" y="1884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3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69" name="Text Box 102"/>
            <p:cNvSpPr txBox="1"/>
            <p:nvPr/>
          </p:nvSpPr>
          <p:spPr>
            <a:xfrm>
              <a:off x="3379" y="1888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4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70" name="Text Box 103"/>
            <p:cNvSpPr txBox="1"/>
            <p:nvPr/>
          </p:nvSpPr>
          <p:spPr>
            <a:xfrm>
              <a:off x="1761" y="1888"/>
              <a:ext cx="30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-2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71" name="Text Box 104"/>
            <p:cNvSpPr txBox="1"/>
            <p:nvPr/>
          </p:nvSpPr>
          <p:spPr>
            <a:xfrm>
              <a:off x="2358" y="1610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72" name="Text Box 105"/>
            <p:cNvSpPr txBox="1"/>
            <p:nvPr/>
          </p:nvSpPr>
          <p:spPr>
            <a:xfrm>
              <a:off x="2608" y="1879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73" name="Freeform 106"/>
            <p:cNvSpPr/>
            <p:nvPr/>
          </p:nvSpPr>
          <p:spPr>
            <a:xfrm>
              <a:off x="1903" y="1797"/>
              <a:ext cx="545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35" y="0"/>
                </a:cxn>
                <a:cxn ang="0">
                  <a:pos x="74" y="147"/>
                </a:cxn>
                <a:cxn ang="0">
                  <a:pos x="109" y="304"/>
                </a:cxn>
                <a:cxn ang="0">
                  <a:pos x="147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8274" name="Freeform 107"/>
            <p:cNvSpPr/>
            <p:nvPr/>
          </p:nvSpPr>
          <p:spPr>
            <a:xfrm>
              <a:off x="2448" y="1797"/>
              <a:ext cx="548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36" y="0"/>
                </a:cxn>
                <a:cxn ang="0">
                  <a:pos x="75" y="147"/>
                </a:cxn>
                <a:cxn ang="0">
                  <a:pos x="111" y="304"/>
                </a:cxn>
                <a:cxn ang="0">
                  <a:pos x="150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8275" name="Freeform 108"/>
            <p:cNvSpPr/>
            <p:nvPr/>
          </p:nvSpPr>
          <p:spPr>
            <a:xfrm>
              <a:off x="3001" y="1797"/>
              <a:ext cx="503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28" y="0"/>
                </a:cxn>
                <a:cxn ang="0">
                  <a:pos x="58" y="147"/>
                </a:cxn>
                <a:cxn ang="0">
                  <a:pos x="86" y="304"/>
                </a:cxn>
                <a:cxn ang="0">
                  <a:pos x="116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8276" name="Line 109"/>
            <p:cNvSpPr/>
            <p:nvPr/>
          </p:nvSpPr>
          <p:spPr>
            <a:xfrm>
              <a:off x="1791" y="1797"/>
              <a:ext cx="172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8277" name="Line 110"/>
            <p:cNvSpPr/>
            <p:nvPr/>
          </p:nvSpPr>
          <p:spPr>
            <a:xfrm>
              <a:off x="2744" y="1888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72815" name="Line 111"/>
          <p:cNvSpPr/>
          <p:nvPr/>
        </p:nvSpPr>
        <p:spPr>
          <a:xfrm>
            <a:off x="1981200" y="1690688"/>
            <a:ext cx="2819400" cy="0"/>
          </a:xfrm>
          <a:prstGeom prst="line">
            <a:avLst/>
          </a:prstGeom>
          <a:ln w="2857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2816" name="Line 112"/>
          <p:cNvSpPr/>
          <p:nvPr/>
        </p:nvSpPr>
        <p:spPr>
          <a:xfrm>
            <a:off x="5364163" y="1628775"/>
            <a:ext cx="2819400" cy="0"/>
          </a:xfrm>
          <a:prstGeom prst="line">
            <a:avLst/>
          </a:prstGeom>
          <a:ln w="2857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2817" name="Line 113"/>
          <p:cNvSpPr/>
          <p:nvPr/>
        </p:nvSpPr>
        <p:spPr>
          <a:xfrm>
            <a:off x="3059113" y="1484313"/>
            <a:ext cx="0" cy="533400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2818" name="Line 114"/>
          <p:cNvSpPr/>
          <p:nvPr/>
        </p:nvSpPr>
        <p:spPr>
          <a:xfrm>
            <a:off x="6516688" y="1382713"/>
            <a:ext cx="0" cy="533400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72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0" dur="2000"/>
                                        <p:tgtEl>
                                          <p:spTgt spid="72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72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72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728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500"/>
                                        <p:tgtEl>
                                          <p:spTgt spid="728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72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72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2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2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4" dur="2000"/>
                                        <p:tgtEl>
                                          <p:spTgt spid="72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7" dur="2000"/>
                                        <p:tgtEl>
                                          <p:spTgt spid="72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72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72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72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72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72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72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72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36" grpId="0"/>
      <p:bldP spid="72737" grpId="0"/>
      <p:bldP spid="72738" grpId="0"/>
      <p:bldP spid="72739" grpId="0"/>
      <p:bldP spid="72740" grpId="0"/>
      <p:bldP spid="72744" grpId="0"/>
      <p:bldP spid="72748" grpId="0"/>
      <p:bldP spid="72752" grpId="0"/>
      <p:bldP spid="727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73730" name="Group 2"/>
          <p:cNvGraphicFramePr>
            <a:graphicFrameLocks noGrp="1"/>
          </p:cNvGraphicFramePr>
          <p:nvPr>
            <p:ph sz="half" idx="1"/>
          </p:nvPr>
        </p:nvGraphicFramePr>
        <p:xfrm>
          <a:off x="185738" y="333375"/>
          <a:ext cx="8645525" cy="6294438"/>
        </p:xfrm>
        <a:graphic>
          <a:graphicData uri="http://schemas.openxmlformats.org/drawingml/2006/table">
            <a:tbl>
              <a:tblPr/>
              <a:tblGrid>
                <a:gridCol w="1447800"/>
                <a:gridCol w="3478212"/>
                <a:gridCol w="3719513"/>
              </a:tblGrid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)=sin</a:t>
                      </a: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endParaRPr kumimoji="0" lang="en-US" altLang="zh-CN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)= cos</a:t>
                      </a: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endParaRPr kumimoji="0" lang="en-US" altLang="zh-CN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图   象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周期性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奇偶性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0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单调性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3756" name="Text Box 28"/>
          <p:cNvSpPr txBox="1"/>
          <p:nvPr/>
        </p:nvSpPr>
        <p:spPr>
          <a:xfrm>
            <a:off x="3317875" y="2468563"/>
            <a:ext cx="65246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sym typeface="Symbol" panose="05050102010706020507" pitchFamily="18" charset="2"/>
              </a:rPr>
              <a:t>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  <a:sym typeface="Symbol" panose="05050102010706020507" pitchFamily="18" charset="2"/>
            </a:endParaRPr>
          </a:p>
        </p:txBody>
      </p:sp>
      <p:sp>
        <p:nvSpPr>
          <p:cNvPr id="73757" name="Text Box 29"/>
          <p:cNvSpPr txBox="1"/>
          <p:nvPr/>
        </p:nvSpPr>
        <p:spPr>
          <a:xfrm>
            <a:off x="6702425" y="2397125"/>
            <a:ext cx="65246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sym typeface="Symbol" panose="05050102010706020507" pitchFamily="18" charset="2"/>
              </a:rPr>
              <a:t>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  <a:sym typeface="Symbol" panose="05050102010706020507" pitchFamily="18" charset="2"/>
            </a:endParaRPr>
          </a:p>
        </p:txBody>
      </p:sp>
      <p:sp>
        <p:nvSpPr>
          <p:cNvPr id="73758" name="Text Box 30"/>
          <p:cNvSpPr txBox="1"/>
          <p:nvPr/>
        </p:nvSpPr>
        <p:spPr>
          <a:xfrm>
            <a:off x="3022600" y="2949575"/>
            <a:ext cx="1295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奇函数</a:t>
            </a:r>
            <a:endParaRPr lang="zh-CN" altLang="en-US" sz="28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73759" name="Text Box 31"/>
          <p:cNvSpPr txBox="1"/>
          <p:nvPr/>
        </p:nvSpPr>
        <p:spPr>
          <a:xfrm>
            <a:off x="6478588" y="2924175"/>
            <a:ext cx="1295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偶函数</a:t>
            </a:r>
            <a:endParaRPr lang="zh-CN" altLang="en-US" sz="28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9252" name="Rectangle 32"/>
          <p:cNvSpPr/>
          <p:nvPr/>
        </p:nvSpPr>
        <p:spPr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graphicFrame>
        <p:nvGraphicFramePr>
          <p:cNvPr id="73761" name="Object 33"/>
          <p:cNvGraphicFramePr/>
          <p:nvPr>
            <p:ph sz="half" idx="1"/>
          </p:nvPr>
        </p:nvGraphicFramePr>
        <p:xfrm>
          <a:off x="2012950" y="4471988"/>
          <a:ext cx="2933700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5" name="" r:id="rId1" imgW="1790065" imgH="393700" progId="Equation.3">
                  <p:embed/>
                </p:oleObj>
              </mc:Choice>
              <mc:Fallback>
                <p:oleObj name="" r:id="rId1" imgW="1790065" imgH="393700" progId="Equation.3">
                  <p:embed/>
                  <p:pic>
                    <p:nvPicPr>
                      <p:cNvPr id="0" name="图片 314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012950" y="4471988"/>
                        <a:ext cx="2933700" cy="709612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62" name="Object 34"/>
          <p:cNvGraphicFramePr/>
          <p:nvPr/>
        </p:nvGraphicFramePr>
        <p:xfrm>
          <a:off x="2032000" y="5600700"/>
          <a:ext cx="2998788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" r:id="rId3" imgW="1751965" imgH="393700" progId="Equation.3">
                  <p:embed/>
                </p:oleObj>
              </mc:Choice>
              <mc:Fallback>
                <p:oleObj name="" r:id="rId3" imgW="1751965" imgH="393700" progId="Equation.3">
                  <p:embed/>
                  <p:pic>
                    <p:nvPicPr>
                      <p:cNvPr id="0" name="图片 314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32000" y="5600700"/>
                        <a:ext cx="2998788" cy="6746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63" name="Object 35"/>
          <p:cNvGraphicFramePr/>
          <p:nvPr/>
        </p:nvGraphicFramePr>
        <p:xfrm>
          <a:off x="5680075" y="5711825"/>
          <a:ext cx="2289175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4" name="" r:id="rId5" imgW="1395730" imgH="203200" progId="Equation.3">
                  <p:embed/>
                </p:oleObj>
              </mc:Choice>
              <mc:Fallback>
                <p:oleObj name="" r:id="rId5" imgW="1395730" imgH="203200" progId="Equation.3">
                  <p:embed/>
                  <p:pic>
                    <p:nvPicPr>
                      <p:cNvPr id="0" name="图片 314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80075" y="5711825"/>
                        <a:ext cx="2289175" cy="3667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64" name="Object 36"/>
          <p:cNvGraphicFramePr/>
          <p:nvPr/>
        </p:nvGraphicFramePr>
        <p:xfrm>
          <a:off x="5502275" y="4660900"/>
          <a:ext cx="278765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6" name="" r:id="rId7" imgW="1700530" imgH="203200" progId="Equation.3">
                  <p:embed/>
                </p:oleObj>
              </mc:Choice>
              <mc:Fallback>
                <p:oleObj name="" r:id="rId7" imgW="1700530" imgH="203200" progId="Equation.3">
                  <p:embed/>
                  <p:pic>
                    <p:nvPicPr>
                      <p:cNvPr id="0" name="图片 314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02275" y="4660900"/>
                        <a:ext cx="2787650" cy="3667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53" name="Text Box 37"/>
          <p:cNvSpPr txBox="1"/>
          <p:nvPr/>
        </p:nvSpPr>
        <p:spPr>
          <a:xfrm>
            <a:off x="2203450" y="5006975"/>
            <a:ext cx="17653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Times New Roman" panose="02020603050405020304" pitchFamily="18" charset="0"/>
            </a:endParaRPr>
          </a:p>
        </p:txBody>
      </p:sp>
      <p:sp>
        <p:nvSpPr>
          <p:cNvPr id="73766" name="Text Box 38"/>
          <p:cNvSpPr txBox="1"/>
          <p:nvPr/>
        </p:nvSpPr>
        <p:spPr>
          <a:xfrm>
            <a:off x="1738313" y="4035425"/>
            <a:ext cx="252571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单调增区间</a:t>
            </a:r>
            <a:r>
              <a:rPr lang="en-US" altLang="zh-CN" sz="2800" b="1" dirty="0">
                <a:latin typeface="Times New Roman" panose="02020603050405020304" pitchFamily="18" charset="0"/>
              </a:rPr>
              <a:t>: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sp>
        <p:nvSpPr>
          <p:cNvPr id="73767" name="Text Box 39"/>
          <p:cNvSpPr txBox="1"/>
          <p:nvPr/>
        </p:nvSpPr>
        <p:spPr>
          <a:xfrm>
            <a:off x="1789113" y="5145088"/>
            <a:ext cx="25257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单调减区间</a:t>
            </a:r>
            <a:r>
              <a:rPr lang="en-US" altLang="zh-CN" sz="2800" b="1" dirty="0">
                <a:latin typeface="Times New Roman" panose="02020603050405020304" pitchFamily="18" charset="0"/>
              </a:rPr>
              <a:t>: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sp>
        <p:nvSpPr>
          <p:cNvPr id="73768" name="Text Box 40"/>
          <p:cNvSpPr txBox="1"/>
          <p:nvPr/>
        </p:nvSpPr>
        <p:spPr>
          <a:xfrm>
            <a:off x="5419725" y="4022725"/>
            <a:ext cx="25257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单调增区间</a:t>
            </a:r>
            <a:r>
              <a:rPr lang="en-US" altLang="zh-CN" sz="2800" b="1" dirty="0">
                <a:latin typeface="Times New Roman" panose="02020603050405020304" pitchFamily="18" charset="0"/>
              </a:rPr>
              <a:t>: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sp>
        <p:nvSpPr>
          <p:cNvPr id="73769" name="Text Box 41"/>
          <p:cNvSpPr txBox="1"/>
          <p:nvPr/>
        </p:nvSpPr>
        <p:spPr>
          <a:xfrm>
            <a:off x="5267325" y="5172075"/>
            <a:ext cx="25257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单调减区间</a:t>
            </a:r>
            <a:r>
              <a:rPr lang="en-US" altLang="zh-CN" sz="2800" b="1" dirty="0">
                <a:latin typeface="Times New Roman" panose="02020603050405020304" pitchFamily="18" charset="0"/>
              </a:rPr>
              <a:t>: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grpSp>
        <p:nvGrpSpPr>
          <p:cNvPr id="9258" name="Group 42"/>
          <p:cNvGrpSpPr/>
          <p:nvPr/>
        </p:nvGrpSpPr>
        <p:grpSpPr>
          <a:xfrm>
            <a:off x="1752600" y="990600"/>
            <a:ext cx="3251200" cy="1358900"/>
            <a:chOff x="1746" y="1440"/>
            <a:chExt cx="2048" cy="856"/>
          </a:xfrm>
        </p:grpSpPr>
        <p:sp>
          <p:nvSpPr>
            <p:cNvPr id="9301" name="Text Box 43"/>
            <p:cNvSpPr txBox="1"/>
            <p:nvPr/>
          </p:nvSpPr>
          <p:spPr>
            <a:xfrm>
              <a:off x="3606" y="1797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02" name="Line 44"/>
            <p:cNvSpPr/>
            <p:nvPr/>
          </p:nvSpPr>
          <p:spPr>
            <a:xfrm>
              <a:off x="1746" y="1933"/>
              <a:ext cx="190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9303" name="Line 45"/>
            <p:cNvSpPr/>
            <p:nvPr/>
          </p:nvSpPr>
          <p:spPr>
            <a:xfrm>
              <a:off x="1882" y="2115"/>
              <a:ext cx="163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9304" name="Text Box 46"/>
            <p:cNvSpPr txBox="1"/>
            <p:nvPr/>
          </p:nvSpPr>
          <p:spPr>
            <a:xfrm>
              <a:off x="2308" y="1440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y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05" name="Line 47"/>
            <p:cNvSpPr/>
            <p:nvPr/>
          </p:nvSpPr>
          <p:spPr>
            <a:xfrm flipV="1">
              <a:off x="2472" y="1519"/>
              <a:ext cx="16" cy="77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9306" name="Text Box 48"/>
            <p:cNvSpPr txBox="1"/>
            <p:nvPr/>
          </p:nvSpPr>
          <p:spPr>
            <a:xfrm>
              <a:off x="2343" y="1827"/>
              <a:ext cx="21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o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07" name="Line 49"/>
            <p:cNvSpPr/>
            <p:nvPr/>
          </p:nvSpPr>
          <p:spPr>
            <a:xfrm>
              <a:off x="3007" y="190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08" name="Line 50"/>
            <p:cNvSpPr/>
            <p:nvPr/>
          </p:nvSpPr>
          <p:spPr>
            <a:xfrm>
              <a:off x="3530" y="190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09" name="Line 51"/>
            <p:cNvSpPr/>
            <p:nvPr/>
          </p:nvSpPr>
          <p:spPr>
            <a:xfrm>
              <a:off x="2483" y="190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10" name="Line 52"/>
            <p:cNvSpPr/>
            <p:nvPr/>
          </p:nvSpPr>
          <p:spPr>
            <a:xfrm>
              <a:off x="2200" y="190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11" name="Line 53"/>
            <p:cNvSpPr/>
            <p:nvPr/>
          </p:nvSpPr>
          <p:spPr>
            <a:xfrm rot="-5400000">
              <a:off x="2515" y="1771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12" name="Line 54"/>
            <p:cNvSpPr/>
            <p:nvPr/>
          </p:nvSpPr>
          <p:spPr>
            <a:xfrm rot="-5400000">
              <a:off x="2513" y="2099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13" name="Text Box 55"/>
            <p:cNvSpPr txBox="1"/>
            <p:nvPr/>
          </p:nvSpPr>
          <p:spPr>
            <a:xfrm>
              <a:off x="2086" y="1888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-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4" name="Text Box 56"/>
            <p:cNvSpPr txBox="1"/>
            <p:nvPr/>
          </p:nvSpPr>
          <p:spPr>
            <a:xfrm>
              <a:off x="2326" y="2084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-1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5" name="Text Box 57"/>
            <p:cNvSpPr txBox="1"/>
            <p:nvPr/>
          </p:nvSpPr>
          <p:spPr>
            <a:xfrm>
              <a:off x="2880" y="1888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2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6" name="Text Box 58"/>
            <p:cNvSpPr txBox="1"/>
            <p:nvPr/>
          </p:nvSpPr>
          <p:spPr>
            <a:xfrm>
              <a:off x="3061" y="1884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3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7" name="Text Box 59"/>
            <p:cNvSpPr txBox="1"/>
            <p:nvPr/>
          </p:nvSpPr>
          <p:spPr>
            <a:xfrm>
              <a:off x="3379" y="1888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4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8" name="Text Box 60"/>
            <p:cNvSpPr txBox="1"/>
            <p:nvPr/>
          </p:nvSpPr>
          <p:spPr>
            <a:xfrm>
              <a:off x="1761" y="1888"/>
              <a:ext cx="30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-2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9" name="Text Box 61"/>
            <p:cNvSpPr txBox="1"/>
            <p:nvPr/>
          </p:nvSpPr>
          <p:spPr>
            <a:xfrm>
              <a:off x="2358" y="1610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20" name="Text Box 62"/>
            <p:cNvSpPr txBox="1"/>
            <p:nvPr/>
          </p:nvSpPr>
          <p:spPr>
            <a:xfrm>
              <a:off x="2608" y="1879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21" name="Freeform 63"/>
            <p:cNvSpPr/>
            <p:nvPr/>
          </p:nvSpPr>
          <p:spPr>
            <a:xfrm>
              <a:off x="1903" y="1797"/>
              <a:ext cx="545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35" y="0"/>
                </a:cxn>
                <a:cxn ang="0">
                  <a:pos x="74" y="147"/>
                </a:cxn>
                <a:cxn ang="0">
                  <a:pos x="109" y="304"/>
                </a:cxn>
                <a:cxn ang="0">
                  <a:pos x="147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9322" name="Freeform 64"/>
            <p:cNvSpPr/>
            <p:nvPr/>
          </p:nvSpPr>
          <p:spPr>
            <a:xfrm>
              <a:off x="2448" y="1797"/>
              <a:ext cx="548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36" y="0"/>
                </a:cxn>
                <a:cxn ang="0">
                  <a:pos x="75" y="147"/>
                </a:cxn>
                <a:cxn ang="0">
                  <a:pos x="111" y="304"/>
                </a:cxn>
                <a:cxn ang="0">
                  <a:pos x="150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9323" name="Freeform 65"/>
            <p:cNvSpPr/>
            <p:nvPr/>
          </p:nvSpPr>
          <p:spPr>
            <a:xfrm>
              <a:off x="3001" y="1797"/>
              <a:ext cx="503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28" y="0"/>
                </a:cxn>
                <a:cxn ang="0">
                  <a:pos x="58" y="147"/>
                </a:cxn>
                <a:cxn ang="0">
                  <a:pos x="86" y="304"/>
                </a:cxn>
                <a:cxn ang="0">
                  <a:pos x="116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9324" name="Line 66"/>
            <p:cNvSpPr/>
            <p:nvPr/>
          </p:nvSpPr>
          <p:spPr>
            <a:xfrm>
              <a:off x="1791" y="1797"/>
              <a:ext cx="172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9325" name="Line 67"/>
            <p:cNvSpPr/>
            <p:nvPr/>
          </p:nvSpPr>
          <p:spPr>
            <a:xfrm>
              <a:off x="2744" y="1888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9259" name="Group 68"/>
          <p:cNvGrpSpPr/>
          <p:nvPr/>
        </p:nvGrpSpPr>
        <p:grpSpPr>
          <a:xfrm>
            <a:off x="5435600" y="692150"/>
            <a:ext cx="3251200" cy="1511300"/>
            <a:chOff x="1746" y="1344"/>
            <a:chExt cx="2048" cy="952"/>
          </a:xfrm>
        </p:grpSpPr>
        <p:sp>
          <p:nvSpPr>
            <p:cNvPr id="9276" name="Text Box 69"/>
            <p:cNvSpPr txBox="1"/>
            <p:nvPr/>
          </p:nvSpPr>
          <p:spPr>
            <a:xfrm>
              <a:off x="3606" y="1797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77" name="Line 70"/>
            <p:cNvSpPr/>
            <p:nvPr/>
          </p:nvSpPr>
          <p:spPr>
            <a:xfrm>
              <a:off x="1746" y="1933"/>
              <a:ext cx="190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9278" name="Line 71"/>
            <p:cNvSpPr/>
            <p:nvPr/>
          </p:nvSpPr>
          <p:spPr>
            <a:xfrm>
              <a:off x="1882" y="2115"/>
              <a:ext cx="163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9279" name="Text Box 72"/>
            <p:cNvSpPr txBox="1"/>
            <p:nvPr/>
          </p:nvSpPr>
          <p:spPr>
            <a:xfrm>
              <a:off x="2245" y="1344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y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80" name="Line 73"/>
            <p:cNvSpPr/>
            <p:nvPr/>
          </p:nvSpPr>
          <p:spPr>
            <a:xfrm flipV="1">
              <a:off x="2472" y="1519"/>
              <a:ext cx="16" cy="77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9281" name="Text Box 74"/>
            <p:cNvSpPr txBox="1"/>
            <p:nvPr/>
          </p:nvSpPr>
          <p:spPr>
            <a:xfrm>
              <a:off x="2343" y="1827"/>
              <a:ext cx="21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o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82" name="Line 75"/>
            <p:cNvSpPr/>
            <p:nvPr/>
          </p:nvSpPr>
          <p:spPr>
            <a:xfrm>
              <a:off x="3007" y="190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83" name="Line 76"/>
            <p:cNvSpPr/>
            <p:nvPr/>
          </p:nvSpPr>
          <p:spPr>
            <a:xfrm>
              <a:off x="3530" y="190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84" name="Line 77"/>
            <p:cNvSpPr/>
            <p:nvPr/>
          </p:nvSpPr>
          <p:spPr>
            <a:xfrm>
              <a:off x="2483" y="190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85" name="Line 78"/>
            <p:cNvSpPr/>
            <p:nvPr/>
          </p:nvSpPr>
          <p:spPr>
            <a:xfrm>
              <a:off x="2200" y="190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86" name="Line 79"/>
            <p:cNvSpPr/>
            <p:nvPr/>
          </p:nvSpPr>
          <p:spPr>
            <a:xfrm rot="-5400000">
              <a:off x="2515" y="1771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87" name="Line 80"/>
            <p:cNvSpPr/>
            <p:nvPr/>
          </p:nvSpPr>
          <p:spPr>
            <a:xfrm rot="-5400000">
              <a:off x="2513" y="2099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88" name="Text Box 81"/>
            <p:cNvSpPr txBox="1"/>
            <p:nvPr/>
          </p:nvSpPr>
          <p:spPr>
            <a:xfrm>
              <a:off x="2086" y="1888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-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89" name="Text Box 82"/>
            <p:cNvSpPr txBox="1"/>
            <p:nvPr/>
          </p:nvSpPr>
          <p:spPr>
            <a:xfrm>
              <a:off x="2326" y="2084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-1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90" name="Text Box 83"/>
            <p:cNvSpPr txBox="1"/>
            <p:nvPr/>
          </p:nvSpPr>
          <p:spPr>
            <a:xfrm>
              <a:off x="2880" y="1888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2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91" name="Text Box 84"/>
            <p:cNvSpPr txBox="1"/>
            <p:nvPr/>
          </p:nvSpPr>
          <p:spPr>
            <a:xfrm>
              <a:off x="3061" y="1884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3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92" name="Text Box 85"/>
            <p:cNvSpPr txBox="1"/>
            <p:nvPr/>
          </p:nvSpPr>
          <p:spPr>
            <a:xfrm>
              <a:off x="3379" y="1888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4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93" name="Text Box 86"/>
            <p:cNvSpPr txBox="1"/>
            <p:nvPr/>
          </p:nvSpPr>
          <p:spPr>
            <a:xfrm>
              <a:off x="1761" y="1888"/>
              <a:ext cx="30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-2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94" name="Text Box 87"/>
            <p:cNvSpPr txBox="1"/>
            <p:nvPr/>
          </p:nvSpPr>
          <p:spPr>
            <a:xfrm>
              <a:off x="2358" y="1610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95" name="Text Box 88"/>
            <p:cNvSpPr txBox="1"/>
            <p:nvPr/>
          </p:nvSpPr>
          <p:spPr>
            <a:xfrm>
              <a:off x="2608" y="1879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96" name="Freeform 89"/>
            <p:cNvSpPr/>
            <p:nvPr/>
          </p:nvSpPr>
          <p:spPr>
            <a:xfrm>
              <a:off x="1791" y="1797"/>
              <a:ext cx="545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35" y="0"/>
                </a:cxn>
                <a:cxn ang="0">
                  <a:pos x="74" y="147"/>
                </a:cxn>
                <a:cxn ang="0">
                  <a:pos x="109" y="304"/>
                </a:cxn>
                <a:cxn ang="0">
                  <a:pos x="147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9297" name="Freeform 90"/>
            <p:cNvSpPr/>
            <p:nvPr/>
          </p:nvSpPr>
          <p:spPr>
            <a:xfrm>
              <a:off x="2336" y="1797"/>
              <a:ext cx="548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36" y="0"/>
                </a:cxn>
                <a:cxn ang="0">
                  <a:pos x="75" y="147"/>
                </a:cxn>
                <a:cxn ang="0">
                  <a:pos x="111" y="304"/>
                </a:cxn>
                <a:cxn ang="0">
                  <a:pos x="150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9298" name="Freeform 91"/>
            <p:cNvSpPr/>
            <p:nvPr/>
          </p:nvSpPr>
          <p:spPr>
            <a:xfrm>
              <a:off x="2880" y="1797"/>
              <a:ext cx="503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28" y="0"/>
                </a:cxn>
                <a:cxn ang="0">
                  <a:pos x="58" y="147"/>
                </a:cxn>
                <a:cxn ang="0">
                  <a:pos x="86" y="304"/>
                </a:cxn>
                <a:cxn ang="0">
                  <a:pos x="116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9299" name="Line 92"/>
            <p:cNvSpPr/>
            <p:nvPr/>
          </p:nvSpPr>
          <p:spPr>
            <a:xfrm>
              <a:off x="1791" y="1797"/>
              <a:ext cx="172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9300" name="Line 93"/>
            <p:cNvSpPr/>
            <p:nvPr/>
          </p:nvSpPr>
          <p:spPr>
            <a:xfrm>
              <a:off x="2744" y="1888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4" name="Group 94"/>
          <p:cNvGrpSpPr/>
          <p:nvPr/>
        </p:nvGrpSpPr>
        <p:grpSpPr>
          <a:xfrm>
            <a:off x="1763713" y="1557338"/>
            <a:ext cx="2133600" cy="533400"/>
            <a:chOff x="624" y="2448"/>
            <a:chExt cx="1344" cy="336"/>
          </a:xfrm>
        </p:grpSpPr>
        <p:sp>
          <p:nvSpPr>
            <p:cNvPr id="9273" name="Line 95"/>
            <p:cNvSpPr/>
            <p:nvPr/>
          </p:nvSpPr>
          <p:spPr>
            <a:xfrm flipV="1">
              <a:off x="1152" y="2448"/>
              <a:ext cx="288" cy="33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74" name="Line 96"/>
            <p:cNvSpPr/>
            <p:nvPr/>
          </p:nvSpPr>
          <p:spPr>
            <a:xfrm flipV="1">
              <a:off x="1728" y="2448"/>
              <a:ext cx="240" cy="336"/>
            </a:xfrm>
            <a:prstGeom prst="line">
              <a:avLst/>
            </a:prstGeom>
            <a:ln w="5715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75" name="Line 97"/>
            <p:cNvSpPr/>
            <p:nvPr/>
          </p:nvSpPr>
          <p:spPr>
            <a:xfrm flipV="1">
              <a:off x="624" y="2448"/>
              <a:ext cx="240" cy="336"/>
            </a:xfrm>
            <a:prstGeom prst="line">
              <a:avLst/>
            </a:prstGeom>
            <a:ln w="5715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5" name="Group 98"/>
          <p:cNvGrpSpPr/>
          <p:nvPr/>
        </p:nvGrpSpPr>
        <p:grpSpPr>
          <a:xfrm>
            <a:off x="2268538" y="1557338"/>
            <a:ext cx="2057400" cy="533400"/>
            <a:chOff x="3552" y="1296"/>
            <a:chExt cx="1296" cy="336"/>
          </a:xfrm>
        </p:grpSpPr>
        <p:sp>
          <p:nvSpPr>
            <p:cNvPr id="9270" name="Line 99"/>
            <p:cNvSpPr/>
            <p:nvPr/>
          </p:nvSpPr>
          <p:spPr>
            <a:xfrm>
              <a:off x="4608" y="1296"/>
              <a:ext cx="240" cy="33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71" name="Line 100"/>
            <p:cNvSpPr/>
            <p:nvPr/>
          </p:nvSpPr>
          <p:spPr>
            <a:xfrm>
              <a:off x="4080" y="1296"/>
              <a:ext cx="240" cy="33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72" name="Line 101"/>
            <p:cNvSpPr/>
            <p:nvPr/>
          </p:nvSpPr>
          <p:spPr>
            <a:xfrm>
              <a:off x="3552" y="1296"/>
              <a:ext cx="240" cy="33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6" name="Group 102"/>
          <p:cNvGrpSpPr/>
          <p:nvPr/>
        </p:nvGrpSpPr>
        <p:grpSpPr>
          <a:xfrm>
            <a:off x="5246688" y="1412875"/>
            <a:ext cx="2133600" cy="533400"/>
            <a:chOff x="624" y="2448"/>
            <a:chExt cx="1344" cy="336"/>
          </a:xfrm>
        </p:grpSpPr>
        <p:sp>
          <p:nvSpPr>
            <p:cNvPr id="9267" name="Line 103"/>
            <p:cNvSpPr/>
            <p:nvPr/>
          </p:nvSpPr>
          <p:spPr>
            <a:xfrm flipV="1">
              <a:off x="1152" y="2448"/>
              <a:ext cx="288" cy="33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68" name="Line 104"/>
            <p:cNvSpPr/>
            <p:nvPr/>
          </p:nvSpPr>
          <p:spPr>
            <a:xfrm flipV="1">
              <a:off x="1728" y="2448"/>
              <a:ext cx="240" cy="336"/>
            </a:xfrm>
            <a:prstGeom prst="line">
              <a:avLst/>
            </a:prstGeom>
            <a:ln w="5715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69" name="Line 105"/>
            <p:cNvSpPr/>
            <p:nvPr/>
          </p:nvSpPr>
          <p:spPr>
            <a:xfrm flipV="1">
              <a:off x="624" y="2448"/>
              <a:ext cx="240" cy="336"/>
            </a:xfrm>
            <a:prstGeom prst="line">
              <a:avLst/>
            </a:prstGeom>
            <a:ln w="5715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7" name="Group 106"/>
          <p:cNvGrpSpPr/>
          <p:nvPr/>
        </p:nvGrpSpPr>
        <p:grpSpPr>
          <a:xfrm>
            <a:off x="5795963" y="1412875"/>
            <a:ext cx="2057400" cy="533400"/>
            <a:chOff x="3552" y="1296"/>
            <a:chExt cx="1296" cy="336"/>
          </a:xfrm>
        </p:grpSpPr>
        <p:sp>
          <p:nvSpPr>
            <p:cNvPr id="9264" name="Line 107"/>
            <p:cNvSpPr/>
            <p:nvPr/>
          </p:nvSpPr>
          <p:spPr>
            <a:xfrm>
              <a:off x="4608" y="1296"/>
              <a:ext cx="240" cy="33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65" name="Line 108"/>
            <p:cNvSpPr/>
            <p:nvPr/>
          </p:nvSpPr>
          <p:spPr>
            <a:xfrm>
              <a:off x="4080" y="1296"/>
              <a:ext cx="240" cy="33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66" name="Line 109"/>
            <p:cNvSpPr/>
            <p:nvPr/>
          </p:nvSpPr>
          <p:spPr>
            <a:xfrm>
              <a:off x="3552" y="1296"/>
              <a:ext cx="240" cy="33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3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3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3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3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3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3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"/>
                            </p:stCondLst>
                            <p:childTnLst>
                              <p:par>
                                <p:cTn id="6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73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50"/>
                            </p:stCondLst>
                            <p:childTnLst>
                              <p:par>
                                <p:cTn id="6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"/>
                            </p:stCondLst>
                            <p:childTnLst>
                              <p:par>
                                <p:cTn id="7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450"/>
                            </p:stCondLst>
                            <p:childTnLst>
                              <p:par>
                                <p:cTn id="8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56" grpId="0"/>
      <p:bldP spid="73766" grpId="0"/>
      <p:bldP spid="73767" grpId="0"/>
      <p:bldP spid="73768" grpId="0"/>
      <p:bldP spid="737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4" name="Rectangle 2"/>
          <p:cNvSpPr/>
          <p:nvPr/>
        </p:nvSpPr>
        <p:spPr>
          <a:xfrm>
            <a:off x="646113" y="313055"/>
            <a:ext cx="8497887" cy="129159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50000"/>
              </a:lnSpc>
            </a:pPr>
            <a:r>
              <a:rPr lang="en-US" altLang="zh-CN" sz="2600" b="1" dirty="0">
                <a:latin typeface="Times New Roman" panose="02020603050405020304" pitchFamily="18" charset="0"/>
              </a:rPr>
              <a:t>【</a:t>
            </a:r>
            <a:r>
              <a:rPr lang="zh-CN" altLang="en-US" sz="2600" b="1" dirty="0">
                <a:latin typeface="Times New Roman" panose="02020603050405020304" pitchFamily="18" charset="0"/>
              </a:rPr>
              <a:t>例</a:t>
            </a:r>
            <a:r>
              <a:rPr lang="en-US" altLang="zh-CN" sz="2600" b="1" dirty="0">
                <a:latin typeface="Times New Roman" panose="02020603050405020304" pitchFamily="18" charset="0"/>
              </a:rPr>
              <a:t>1</a:t>
            </a:r>
            <a:r>
              <a:rPr lang="en-US" altLang="zh-CN" sz="2600" b="1" dirty="0">
                <a:latin typeface="Times New Roman" panose="02020603050405020304" pitchFamily="18" charset="0"/>
              </a:rPr>
              <a:t>】</a:t>
            </a:r>
            <a:r>
              <a:rPr lang="zh-CN" altLang="en-US" sz="2600" b="1" dirty="0">
                <a:latin typeface="Times New Roman" panose="02020603050405020304" pitchFamily="18" charset="0"/>
              </a:rPr>
              <a:t>求下列函数的最大值，并求出最大值时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x</a:t>
            </a:r>
            <a:r>
              <a:rPr lang="zh-CN" altLang="en-US" sz="2600" b="1" dirty="0">
                <a:latin typeface="Times New Roman" panose="02020603050405020304" pitchFamily="18" charset="0"/>
              </a:rPr>
              <a:t>的集合：</a:t>
            </a:r>
            <a:endParaRPr lang="zh-CN" altLang="es-VE" sz="2600" b="1" dirty="0"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VE" altLang="zh-CN" sz="2600" b="1" dirty="0">
                <a:latin typeface="Times New Roman" panose="02020603050405020304" pitchFamily="18" charset="0"/>
              </a:rPr>
              <a:t>            </a:t>
            </a:r>
            <a:r>
              <a:rPr lang="es-VE" altLang="zh-CN" sz="2600" b="1" i="1" dirty="0">
                <a:latin typeface="Times New Roman" panose="02020603050405020304" pitchFamily="18" charset="0"/>
              </a:rPr>
              <a:t>y</a:t>
            </a:r>
            <a:r>
              <a:rPr lang="es-VE" altLang="zh-CN" sz="2600" b="1" dirty="0">
                <a:latin typeface="Times New Roman" panose="02020603050405020304" pitchFamily="18" charset="0"/>
              </a:rPr>
              <a:t>=cos     ,</a:t>
            </a:r>
            <a:r>
              <a:rPr lang="es-VE" altLang="zh-CN" sz="2600" b="1" i="1" dirty="0">
                <a:latin typeface="Times New Roman" panose="02020603050405020304" pitchFamily="18" charset="0"/>
              </a:rPr>
              <a:t>x</a:t>
            </a:r>
            <a:r>
              <a:rPr lang="es-VE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s-VE" altLang="zh-CN" sz="2600" b="1" dirty="0">
                <a:latin typeface="Times New Roman" panose="02020603050405020304" pitchFamily="18" charset="0"/>
              </a:rPr>
              <a:t>R </a:t>
            </a:r>
            <a:r>
              <a:rPr lang="zh-CN" altLang="es-VE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；</a:t>
            </a:r>
            <a:r>
              <a:rPr lang="zh-CN" altLang="en-US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　</a:t>
            </a:r>
            <a:endParaRPr lang="es-VE" altLang="zh-CN" sz="26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64515" name="Rectangle 3"/>
          <p:cNvSpPr/>
          <p:nvPr/>
        </p:nvSpPr>
        <p:spPr>
          <a:xfrm>
            <a:off x="79375" y="1750536"/>
            <a:ext cx="9064625" cy="189166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266700">
              <a:lnSpc>
                <a:spcPct val="15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解：当</a:t>
            </a:r>
            <a:r>
              <a:rPr lang="en-US" altLang="zh-CN" sz="2600" b="1" dirty="0">
                <a:latin typeface="Times New Roman" panose="02020603050405020304" pitchFamily="18" charset="0"/>
              </a:rPr>
              <a:t>cos     =1,</a:t>
            </a:r>
            <a:r>
              <a:rPr lang="zh-CN" altLang="en-US" sz="2600" b="1" dirty="0">
                <a:latin typeface="Times New Roman" panose="02020603050405020304" pitchFamily="18" charset="0"/>
              </a:rPr>
              <a:t>即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x</a:t>
            </a:r>
            <a:r>
              <a:rPr lang="en-US" altLang="zh-CN" sz="2600" b="1" dirty="0">
                <a:latin typeface="Times New Roman" panose="02020603050405020304" pitchFamily="18" charset="0"/>
              </a:rPr>
              <a:t>=6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k</a:t>
            </a:r>
            <a:r>
              <a: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</a:t>
            </a:r>
            <a:r>
              <a:rPr lang="en-US" altLang="zh-CN" sz="2600" b="1" dirty="0">
                <a:latin typeface="Times New Roman" panose="02020603050405020304" pitchFamily="18" charset="0"/>
              </a:rPr>
              <a:t> (</a:t>
            </a:r>
            <a:r>
              <a:rPr lang="en-US" altLang="zh-CN" sz="2600" b="1" i="1" dirty="0">
                <a:latin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600" b="1" dirty="0">
                <a:latin typeface="Times New Roman" panose="02020603050405020304" pitchFamily="18" charset="0"/>
              </a:rPr>
              <a:t>Z)</a:t>
            </a:r>
            <a:r>
              <a:rPr lang="zh-CN" altLang="en-US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时，</a:t>
            </a:r>
            <a:r>
              <a:rPr lang="en-US" altLang="zh-CN" sz="2600" b="1" i="1" dirty="0">
                <a:latin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600" b="1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max</a:t>
            </a:r>
            <a:r>
              <a: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=1 </a:t>
            </a:r>
            <a:endParaRPr lang="en-US" altLang="zh-CN" sz="26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           ∴</a:t>
            </a:r>
            <a:r>
              <a:rPr lang="zh-CN" altLang="en-US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函数的最大值为</a:t>
            </a:r>
            <a:r>
              <a: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1,</a:t>
            </a:r>
            <a:endParaRPr lang="en-US" altLang="zh-CN" sz="26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           </a:t>
            </a:r>
            <a:r>
              <a:rPr lang="zh-CN" altLang="en-US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取最大值时</a:t>
            </a:r>
            <a:r>
              <a:rPr lang="en-US" altLang="zh-CN" sz="2600" b="1" i="1" dirty="0">
                <a:latin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zh-CN" altLang="en-US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的集合为</a:t>
            </a:r>
            <a:r>
              <a: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{</a:t>
            </a:r>
            <a:r>
              <a:rPr lang="en-US" altLang="zh-CN" sz="2600" b="1" i="1" dirty="0">
                <a:latin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|</a:t>
            </a:r>
            <a:r>
              <a:rPr lang="en-US" altLang="zh-CN" sz="2600" b="1" i="1" dirty="0">
                <a:latin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=6</a:t>
            </a:r>
            <a:r>
              <a:rPr lang="en-US" altLang="zh-CN" sz="2600" b="1" i="1" dirty="0">
                <a:latin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</a:t>
            </a:r>
            <a:r>
              <a:rPr lang="en-US" altLang="zh-CN" sz="2600" b="1" dirty="0">
                <a:latin typeface="Times New Roman" panose="02020603050405020304" pitchFamily="18" charset="0"/>
              </a:rPr>
              <a:t>,</a:t>
            </a:r>
            <a:r>
              <a:rPr lang="en-US" altLang="zh-CN" sz="2600" b="1" i="1" dirty="0">
                <a:latin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600" b="1" dirty="0">
                <a:latin typeface="Times New Roman" panose="02020603050405020304" pitchFamily="18" charset="0"/>
              </a:rPr>
              <a:t>Z}</a:t>
            </a:r>
            <a:r>
              <a:rPr lang="zh-CN" altLang="en-US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．</a:t>
            </a:r>
            <a:endParaRPr lang="zh-CN" altLang="en-US" sz="26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0253" name="Rectangle 23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graphicFrame>
        <p:nvGraphicFramePr>
          <p:cNvPr id="64534" name="Object 22"/>
          <p:cNvGraphicFramePr/>
          <p:nvPr/>
        </p:nvGraphicFramePr>
        <p:xfrm>
          <a:off x="2540953" y="992188"/>
          <a:ext cx="298450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" name="" r:id="rId1" imgW="152400" imgH="393700" progId="Equation.3">
                  <p:embed/>
                </p:oleObj>
              </mc:Choice>
              <mc:Fallback>
                <p:oleObj name="" r:id="rId1" imgW="152400" imgH="393700" progId="Equation.3">
                  <p:embed/>
                  <p:pic>
                    <p:nvPicPr>
                      <p:cNvPr id="0" name="图片 314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540953" y="992188"/>
                        <a:ext cx="298450" cy="765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36" name="Object 24"/>
          <p:cNvGraphicFramePr/>
          <p:nvPr>
            <p:ph/>
          </p:nvPr>
        </p:nvGraphicFramePr>
        <p:xfrm>
          <a:off x="2271713" y="1835150"/>
          <a:ext cx="484187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1" name="" r:id="rId3" imgW="152400" imgH="393700" progId="Equation.3">
                  <p:embed/>
                </p:oleObj>
              </mc:Choice>
              <mc:Fallback>
                <p:oleObj name="" r:id="rId3" imgW="152400" imgH="393700" progId="Equation.3">
                  <p:embed/>
                  <p:pic>
                    <p:nvPicPr>
                      <p:cNvPr id="0" name="图片 315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71713" y="1835150"/>
                        <a:ext cx="484187" cy="766763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4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64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71" name="Text Box 2"/>
          <p:cNvSpPr txBox="1"/>
          <p:nvPr/>
        </p:nvSpPr>
        <p:spPr>
          <a:xfrm>
            <a:off x="2044700" y="482600"/>
            <a:ext cx="53197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  </a:t>
            </a:r>
            <a:r>
              <a:rPr lang="zh-CN" altLang="en-US" sz="32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正弦、余弦函数的图象</a:t>
            </a:r>
            <a:r>
              <a:rPr lang="zh-CN" altLang="en-US" dirty="0">
                <a:latin typeface="Times New Roman" panose="02020603050405020304" pitchFamily="18" charset="0"/>
              </a:rPr>
              <a:t> 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1272" name="Text Box 74"/>
          <p:cNvSpPr txBox="1"/>
          <p:nvPr/>
        </p:nvSpPr>
        <p:spPr>
          <a:xfrm>
            <a:off x="2044700" y="482600"/>
            <a:ext cx="53197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  </a:t>
            </a:r>
            <a:r>
              <a:rPr lang="zh-CN" altLang="en-US" sz="32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正弦、余弦函数的图象</a:t>
            </a:r>
            <a:r>
              <a:rPr lang="zh-CN" altLang="en-US" dirty="0">
                <a:latin typeface="Times New Roman" panose="02020603050405020304" pitchFamily="18" charset="0"/>
              </a:rPr>
              <a:t> 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1273" name="Text Box 75"/>
          <p:cNvSpPr txBox="1"/>
          <p:nvPr/>
        </p:nvSpPr>
        <p:spPr>
          <a:xfrm>
            <a:off x="1057275" y="1682750"/>
            <a:ext cx="600075" cy="1160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3399"/>
                </a:solidFill>
                <a:latin typeface="Times New Roman" panose="02020603050405020304" pitchFamily="18" charset="0"/>
                <a:ea typeface="隶书" pitchFamily="49" charset="-122"/>
              </a:rPr>
              <a:t>小</a:t>
            </a:r>
            <a:endParaRPr lang="zh-CN" altLang="en-US" sz="2800" b="1" dirty="0">
              <a:solidFill>
                <a:srgbClr val="FF3399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3399"/>
                </a:solidFill>
                <a:latin typeface="Times New Roman" panose="02020603050405020304" pitchFamily="18" charset="0"/>
                <a:ea typeface="隶书" pitchFamily="49" charset="-122"/>
              </a:rPr>
              <a:t>结</a:t>
            </a:r>
            <a:endParaRPr lang="zh-CN" altLang="en-US" sz="2800" b="1" dirty="0">
              <a:solidFill>
                <a:srgbClr val="FF3399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15436" name="Text Box 76"/>
          <p:cNvSpPr txBox="1"/>
          <p:nvPr/>
        </p:nvSpPr>
        <p:spPr>
          <a:xfrm>
            <a:off x="1843088" y="1735138"/>
            <a:ext cx="35575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3366FF"/>
                </a:solidFill>
                <a:latin typeface="Times New Roman" panose="02020603050405020304" pitchFamily="18" charset="0"/>
              </a:rPr>
              <a:t>1. </a:t>
            </a:r>
            <a:r>
              <a:rPr lang="zh-CN" altLang="en-US" b="1" dirty="0">
                <a:solidFill>
                  <a:srgbClr val="3366FF"/>
                </a:solidFill>
                <a:latin typeface="Times New Roman" panose="02020603050405020304" pitchFamily="18" charset="0"/>
              </a:rPr>
              <a:t>正弦曲线、余弦曲线</a:t>
            </a:r>
            <a:endParaRPr lang="zh-CN" altLang="en-US" b="1" dirty="0">
              <a:solidFill>
                <a:srgbClr val="3366FF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" name="Group 81"/>
          <p:cNvGrpSpPr/>
          <p:nvPr/>
        </p:nvGrpSpPr>
        <p:grpSpPr>
          <a:xfrm>
            <a:off x="977900" y="2538413"/>
            <a:ext cx="7054850" cy="2374900"/>
            <a:chOff x="616" y="2119"/>
            <a:chExt cx="4444" cy="1496"/>
          </a:xfrm>
        </p:grpSpPr>
        <p:grpSp>
          <p:nvGrpSpPr>
            <p:cNvPr id="11296" name="Group 82"/>
            <p:cNvGrpSpPr/>
            <p:nvPr/>
          </p:nvGrpSpPr>
          <p:grpSpPr>
            <a:xfrm>
              <a:off x="616" y="2119"/>
              <a:ext cx="4444" cy="1496"/>
              <a:chOff x="958" y="719"/>
              <a:chExt cx="4444" cy="1496"/>
            </a:xfrm>
          </p:grpSpPr>
          <p:sp>
            <p:nvSpPr>
              <p:cNvPr id="11300" name="Line 83"/>
              <p:cNvSpPr/>
              <p:nvPr/>
            </p:nvSpPr>
            <p:spPr>
              <a:xfrm>
                <a:off x="958" y="1550"/>
                <a:ext cx="426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11301" name="Line 84"/>
              <p:cNvSpPr/>
              <p:nvPr/>
            </p:nvSpPr>
            <p:spPr>
              <a:xfrm flipV="1">
                <a:off x="1896" y="853"/>
                <a:ext cx="0" cy="136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11302" name="Line 85"/>
              <p:cNvSpPr/>
              <p:nvPr/>
            </p:nvSpPr>
            <p:spPr>
              <a:xfrm flipV="1">
                <a:off x="2528" y="1498"/>
                <a:ext cx="0" cy="4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03" name="Line 86"/>
              <p:cNvSpPr/>
              <p:nvPr/>
            </p:nvSpPr>
            <p:spPr>
              <a:xfrm rot="-5400000" flipV="1">
                <a:off x="1914" y="1194"/>
                <a:ext cx="0" cy="4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04" name="Line 87"/>
              <p:cNvSpPr/>
              <p:nvPr/>
            </p:nvSpPr>
            <p:spPr>
              <a:xfrm flipV="1">
                <a:off x="1306" y="1501"/>
                <a:ext cx="0" cy="4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05" name="Line 88"/>
              <p:cNvSpPr/>
              <p:nvPr/>
            </p:nvSpPr>
            <p:spPr>
              <a:xfrm rot="-5400000" flipV="1">
                <a:off x="1916" y="1896"/>
                <a:ext cx="0" cy="4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06" name="Line 89"/>
              <p:cNvSpPr/>
              <p:nvPr/>
            </p:nvSpPr>
            <p:spPr>
              <a:xfrm flipV="1">
                <a:off x="4646" y="1504"/>
                <a:ext cx="0" cy="4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07" name="Line 90"/>
              <p:cNvSpPr/>
              <p:nvPr/>
            </p:nvSpPr>
            <p:spPr>
              <a:xfrm flipV="1">
                <a:off x="3903" y="1506"/>
                <a:ext cx="0" cy="4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08" name="Line 91"/>
              <p:cNvSpPr/>
              <p:nvPr/>
            </p:nvSpPr>
            <p:spPr>
              <a:xfrm flipV="1">
                <a:off x="3193" y="1497"/>
                <a:ext cx="0" cy="4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09" name="Text Box 92"/>
              <p:cNvSpPr txBox="1"/>
              <p:nvPr/>
            </p:nvSpPr>
            <p:spPr>
              <a:xfrm>
                <a:off x="1736" y="719"/>
                <a:ext cx="262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1800" dirty="0">
                    <a:latin typeface="Times New Roman" panose="02020603050405020304" pitchFamily="18" charset="0"/>
                  </a:rPr>
                  <a:t>y</a:t>
                </a:r>
                <a:endParaRPr lang="en-US" altLang="zh-CN" sz="18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10" name="Text Box 93"/>
              <p:cNvSpPr txBox="1"/>
              <p:nvPr/>
            </p:nvSpPr>
            <p:spPr>
              <a:xfrm>
                <a:off x="5140" y="1513"/>
                <a:ext cx="262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1800" dirty="0">
                    <a:latin typeface="Times New Roman" panose="02020603050405020304" pitchFamily="18" charset="0"/>
                  </a:rPr>
                  <a:t>x</a:t>
                </a:r>
                <a:endParaRPr lang="en-US" altLang="zh-CN" sz="18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11" name="Text Box 94"/>
              <p:cNvSpPr txBox="1"/>
              <p:nvPr/>
            </p:nvSpPr>
            <p:spPr>
              <a:xfrm>
                <a:off x="1753" y="1483"/>
                <a:ext cx="262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1800" dirty="0">
                    <a:latin typeface="Times New Roman" panose="02020603050405020304" pitchFamily="18" charset="0"/>
                  </a:rPr>
                  <a:t>o</a:t>
                </a:r>
                <a:endParaRPr lang="en-US" altLang="zh-CN" sz="18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12" name="Text Box 95"/>
              <p:cNvSpPr txBox="1"/>
              <p:nvPr/>
            </p:nvSpPr>
            <p:spPr>
              <a:xfrm>
                <a:off x="1739" y="1025"/>
                <a:ext cx="262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1800" dirty="0">
                    <a:latin typeface="Times New Roman" panose="02020603050405020304" pitchFamily="18" charset="0"/>
                  </a:rPr>
                  <a:t>1</a:t>
                </a:r>
                <a:endParaRPr lang="en-US" altLang="zh-CN" sz="18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13" name="Text Box 96"/>
              <p:cNvSpPr txBox="1"/>
              <p:nvPr/>
            </p:nvSpPr>
            <p:spPr>
              <a:xfrm>
                <a:off x="1696" y="1896"/>
                <a:ext cx="262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1800" dirty="0">
                    <a:latin typeface="Times New Roman" panose="02020603050405020304" pitchFamily="18" charset="0"/>
                  </a:rPr>
                  <a:t>-1</a:t>
                </a:r>
                <a:endParaRPr lang="en-US" altLang="zh-CN" sz="1800" dirty="0">
                  <a:latin typeface="Times New Roman" panose="02020603050405020304" pitchFamily="18" charset="0"/>
                </a:endParaRPr>
              </a:p>
            </p:txBody>
          </p:sp>
          <p:graphicFrame>
            <p:nvGraphicFramePr>
              <p:cNvPr id="11266" name="Object 97"/>
              <p:cNvGraphicFramePr/>
              <p:nvPr/>
            </p:nvGraphicFramePr>
            <p:xfrm>
              <a:off x="2437" y="1502"/>
              <a:ext cx="160" cy="3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52" name="" r:id="rId1" imgW="152400" imgH="342900" progId="Equation.3">
                      <p:embed/>
                    </p:oleObj>
                  </mc:Choice>
                  <mc:Fallback>
                    <p:oleObj name="" r:id="rId1" imgW="152400" imgH="342900" progId="Equation.3">
                      <p:embed/>
                      <p:pic>
                        <p:nvPicPr>
                          <p:cNvPr id="0" name="图片 3151"/>
                          <p:cNvPicPr/>
                          <p:nvPr/>
                        </p:nvPicPr>
                        <p:blipFill>
                          <a:blip r:embed="rId2"/>
                          <a:stretch>
                            <a:fillRect/>
                          </a:stretch>
                        </p:blipFill>
                        <p:spPr>
                          <a:xfrm>
                            <a:off x="2437" y="1502"/>
                            <a:ext cx="160" cy="36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267" name="Object 98"/>
              <p:cNvGraphicFramePr/>
              <p:nvPr/>
            </p:nvGraphicFramePr>
            <p:xfrm>
              <a:off x="3808" y="1544"/>
              <a:ext cx="227" cy="3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53" name="" r:id="rId3" imgW="215900" imgH="342265" progId="Equation.3">
                      <p:embed/>
                    </p:oleObj>
                  </mc:Choice>
                  <mc:Fallback>
                    <p:oleObj name="" r:id="rId3" imgW="215900" imgH="342265" progId="Equation.3">
                      <p:embed/>
                      <p:pic>
                        <p:nvPicPr>
                          <p:cNvPr id="0" name="图片 3152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3808" y="1544"/>
                            <a:ext cx="227" cy="36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268" name="Object 99"/>
              <p:cNvGraphicFramePr/>
              <p:nvPr/>
            </p:nvGraphicFramePr>
            <p:xfrm>
              <a:off x="1184" y="1525"/>
              <a:ext cx="254" cy="3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54" name="" r:id="rId5" imgW="241300" imgH="342900" progId="Equation.3">
                      <p:embed/>
                    </p:oleObj>
                  </mc:Choice>
                  <mc:Fallback>
                    <p:oleObj name="" r:id="rId5" imgW="241300" imgH="342900" progId="Equation.3">
                      <p:embed/>
                      <p:pic>
                        <p:nvPicPr>
                          <p:cNvPr id="0" name="图片 3153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1184" y="1525"/>
                            <a:ext cx="254" cy="36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269" name="Object 100"/>
              <p:cNvGraphicFramePr/>
              <p:nvPr/>
            </p:nvGraphicFramePr>
            <p:xfrm>
              <a:off x="3113" y="1606"/>
              <a:ext cx="154" cy="15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55" name="" r:id="rId7" imgW="127000" imgH="127000" progId="Equation.3">
                      <p:embed/>
                    </p:oleObj>
                  </mc:Choice>
                  <mc:Fallback>
                    <p:oleObj name="" r:id="rId7" imgW="127000" imgH="127000" progId="Equation.3">
                      <p:embed/>
                      <p:pic>
                        <p:nvPicPr>
                          <p:cNvPr id="0" name="图片 3154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3113" y="1606"/>
                            <a:ext cx="154" cy="154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270" name="Object 101"/>
              <p:cNvGraphicFramePr/>
              <p:nvPr/>
            </p:nvGraphicFramePr>
            <p:xfrm>
              <a:off x="4531" y="1581"/>
              <a:ext cx="231" cy="18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56" name="" r:id="rId9" imgW="190500" imgH="152400" progId="Equation.3">
                      <p:embed/>
                    </p:oleObj>
                  </mc:Choice>
                  <mc:Fallback>
                    <p:oleObj name="" r:id="rId9" imgW="190500" imgH="152400" progId="Equation.3">
                      <p:embed/>
                      <p:pic>
                        <p:nvPicPr>
                          <p:cNvPr id="0" name="图片 3155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4531" y="1581"/>
                            <a:ext cx="231" cy="185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1297" name="Group 102"/>
            <p:cNvGrpSpPr/>
            <p:nvPr/>
          </p:nvGrpSpPr>
          <p:grpSpPr>
            <a:xfrm>
              <a:off x="974" y="2613"/>
              <a:ext cx="3744" cy="706"/>
              <a:chOff x="1494" y="1223"/>
              <a:chExt cx="3744" cy="706"/>
            </a:xfrm>
          </p:grpSpPr>
          <p:sp>
            <p:nvSpPr>
              <p:cNvPr id="11298" name="Line 103"/>
              <p:cNvSpPr/>
              <p:nvPr/>
            </p:nvSpPr>
            <p:spPr>
              <a:xfrm>
                <a:off x="1494" y="1223"/>
                <a:ext cx="3728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11299" name="Line 104"/>
              <p:cNvSpPr/>
              <p:nvPr/>
            </p:nvSpPr>
            <p:spPr>
              <a:xfrm>
                <a:off x="1510" y="1929"/>
                <a:ext cx="3728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</p:grpSp>
      </p:grpSp>
      <p:sp>
        <p:nvSpPr>
          <p:cNvPr id="15465" name="Freeform 105"/>
          <p:cNvSpPr/>
          <p:nvPr/>
        </p:nvSpPr>
        <p:spPr>
          <a:xfrm>
            <a:off x="2474913" y="3311525"/>
            <a:ext cx="4373562" cy="1117600"/>
          </a:xfrm>
          <a:custGeom>
            <a:avLst/>
            <a:gdLst>
              <a:gd name="txL" fmla="*/ 0 w 2755"/>
              <a:gd name="txT" fmla="*/ 0 h 704"/>
              <a:gd name="txR" fmla="*/ 2755 w 2755"/>
              <a:gd name="txB" fmla="*/ 704 h 7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755" h="704">
                <a:moveTo>
                  <a:pt x="0" y="335"/>
                </a:moveTo>
                <a:cubicBezTo>
                  <a:pt x="206" y="167"/>
                  <a:pt x="413" y="0"/>
                  <a:pt x="629" y="0"/>
                </a:cubicBezTo>
                <a:cubicBezTo>
                  <a:pt x="845" y="0"/>
                  <a:pt x="1067" y="218"/>
                  <a:pt x="1299" y="335"/>
                </a:cubicBezTo>
                <a:cubicBezTo>
                  <a:pt x="1531" y="452"/>
                  <a:pt x="1779" y="704"/>
                  <a:pt x="2022" y="702"/>
                </a:cubicBezTo>
                <a:cubicBezTo>
                  <a:pt x="2265" y="700"/>
                  <a:pt x="2510" y="512"/>
                  <a:pt x="2755" y="325"/>
                </a:cubicBezTo>
              </a:path>
            </a:pathLst>
          </a:custGeom>
          <a:noFill/>
          <a:ln w="31750" cap="flat" cmpd="sng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66" name="Oval 106"/>
          <p:cNvSpPr/>
          <p:nvPr/>
        </p:nvSpPr>
        <p:spPr>
          <a:xfrm>
            <a:off x="2400300" y="3792538"/>
            <a:ext cx="122238" cy="122237"/>
          </a:xfrm>
          <a:prstGeom prst="ellipse">
            <a:avLst/>
          </a:prstGeom>
          <a:solidFill>
            <a:srgbClr val="FF3399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67" name="Oval 107"/>
          <p:cNvSpPr/>
          <p:nvPr/>
        </p:nvSpPr>
        <p:spPr>
          <a:xfrm>
            <a:off x="3402013" y="3263900"/>
            <a:ext cx="122237" cy="122238"/>
          </a:xfrm>
          <a:prstGeom prst="ellipse">
            <a:avLst/>
          </a:prstGeom>
          <a:solidFill>
            <a:srgbClr val="FF3399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68" name="Oval 108"/>
          <p:cNvSpPr/>
          <p:nvPr/>
        </p:nvSpPr>
        <p:spPr>
          <a:xfrm>
            <a:off x="4487863" y="3798888"/>
            <a:ext cx="122237" cy="122237"/>
          </a:xfrm>
          <a:prstGeom prst="ellipse">
            <a:avLst/>
          </a:prstGeom>
          <a:solidFill>
            <a:srgbClr val="FF3399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69" name="Oval 109"/>
          <p:cNvSpPr/>
          <p:nvPr/>
        </p:nvSpPr>
        <p:spPr>
          <a:xfrm>
            <a:off x="5584825" y="4383088"/>
            <a:ext cx="122238" cy="122237"/>
          </a:xfrm>
          <a:prstGeom prst="ellipse">
            <a:avLst/>
          </a:prstGeom>
          <a:solidFill>
            <a:srgbClr val="FF3399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70" name="Oval 110"/>
          <p:cNvSpPr/>
          <p:nvPr/>
        </p:nvSpPr>
        <p:spPr>
          <a:xfrm>
            <a:off x="6754813" y="3787775"/>
            <a:ext cx="122237" cy="122238"/>
          </a:xfrm>
          <a:prstGeom prst="ellipse">
            <a:avLst/>
          </a:prstGeom>
          <a:solidFill>
            <a:srgbClr val="FF3399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71" name="Text Box 111"/>
          <p:cNvSpPr txBox="1"/>
          <p:nvPr/>
        </p:nvSpPr>
        <p:spPr>
          <a:xfrm>
            <a:off x="4899025" y="4403725"/>
            <a:ext cx="27781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8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y=sinx</a:t>
            </a:r>
            <a:r>
              <a:rPr lang="zh-CN" altLang="en-US" sz="18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，</a:t>
            </a:r>
            <a:r>
              <a:rPr lang="en-US" altLang="zh-CN" sz="18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1800" b="1" dirty="0">
                <a:solidFill>
                  <a:srgbClr val="80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[0, 2]</a:t>
            </a:r>
            <a:endParaRPr lang="en-US" altLang="zh-CN" sz="1800" b="1" dirty="0">
              <a:solidFill>
                <a:srgbClr val="800000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5472" name="Freeform 112"/>
          <p:cNvSpPr/>
          <p:nvPr/>
        </p:nvSpPr>
        <p:spPr>
          <a:xfrm>
            <a:off x="2452688" y="3333750"/>
            <a:ext cx="4340225" cy="1112838"/>
          </a:xfrm>
          <a:custGeom>
            <a:avLst/>
            <a:gdLst>
              <a:gd name="txL" fmla="*/ 0 w 2734"/>
              <a:gd name="txT" fmla="*/ 0 h 701"/>
              <a:gd name="txR" fmla="*/ 2734 w 2734"/>
              <a:gd name="txB" fmla="*/ 701 h 701"/>
            </a:gdLst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2734" h="701">
                <a:moveTo>
                  <a:pt x="0" y="0"/>
                </a:moveTo>
                <a:cubicBezTo>
                  <a:pt x="151" y="55"/>
                  <a:pt x="303" y="111"/>
                  <a:pt x="409" y="167"/>
                </a:cubicBezTo>
                <a:cubicBezTo>
                  <a:pt x="515" y="223"/>
                  <a:pt x="561" y="276"/>
                  <a:pt x="639" y="335"/>
                </a:cubicBezTo>
                <a:cubicBezTo>
                  <a:pt x="717" y="394"/>
                  <a:pt x="770" y="462"/>
                  <a:pt x="880" y="523"/>
                </a:cubicBezTo>
                <a:cubicBezTo>
                  <a:pt x="990" y="584"/>
                  <a:pt x="1149" y="701"/>
                  <a:pt x="1299" y="701"/>
                </a:cubicBezTo>
                <a:cubicBezTo>
                  <a:pt x="1449" y="701"/>
                  <a:pt x="1661" y="584"/>
                  <a:pt x="1781" y="523"/>
                </a:cubicBezTo>
                <a:cubicBezTo>
                  <a:pt x="1901" y="462"/>
                  <a:pt x="1937" y="394"/>
                  <a:pt x="2021" y="335"/>
                </a:cubicBezTo>
                <a:cubicBezTo>
                  <a:pt x="2105" y="276"/>
                  <a:pt x="2164" y="223"/>
                  <a:pt x="2283" y="167"/>
                </a:cubicBezTo>
                <a:cubicBezTo>
                  <a:pt x="2402" y="111"/>
                  <a:pt x="2568" y="55"/>
                  <a:pt x="2734" y="0"/>
                </a:cubicBezTo>
              </a:path>
            </a:pathLst>
          </a:custGeom>
          <a:noFill/>
          <a:ln w="254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73" name="Text Box 113"/>
          <p:cNvSpPr txBox="1"/>
          <p:nvPr/>
        </p:nvSpPr>
        <p:spPr>
          <a:xfrm>
            <a:off x="5824538" y="2938463"/>
            <a:ext cx="216217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y=cosx</a:t>
            </a:r>
            <a:r>
              <a:rPr lang="zh-CN" altLang="en-US" sz="1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，</a:t>
            </a:r>
            <a:r>
              <a:rPr lang="en-US" altLang="zh-CN" sz="1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1800" b="1" dirty="0">
                <a:solidFill>
                  <a:srgbClr val="0000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[0, 2]</a:t>
            </a:r>
            <a:endParaRPr lang="en-US" altLang="zh-CN" sz="1800" b="1" dirty="0">
              <a:solidFill>
                <a:srgbClr val="0000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5474" name="Oval 114"/>
          <p:cNvSpPr/>
          <p:nvPr/>
        </p:nvSpPr>
        <p:spPr>
          <a:xfrm>
            <a:off x="2401888" y="3281363"/>
            <a:ext cx="122237" cy="122237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75" name="Oval 115"/>
          <p:cNvSpPr/>
          <p:nvPr/>
        </p:nvSpPr>
        <p:spPr>
          <a:xfrm>
            <a:off x="3403600" y="3783013"/>
            <a:ext cx="122238" cy="122237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76" name="Oval 116"/>
          <p:cNvSpPr/>
          <p:nvPr/>
        </p:nvSpPr>
        <p:spPr>
          <a:xfrm>
            <a:off x="4487863" y="4383088"/>
            <a:ext cx="122237" cy="122237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77" name="Oval 117"/>
          <p:cNvSpPr/>
          <p:nvPr/>
        </p:nvSpPr>
        <p:spPr>
          <a:xfrm>
            <a:off x="5637213" y="3789363"/>
            <a:ext cx="122237" cy="122237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78" name="Oval 118"/>
          <p:cNvSpPr/>
          <p:nvPr/>
        </p:nvSpPr>
        <p:spPr>
          <a:xfrm>
            <a:off x="6735763" y="3276600"/>
            <a:ext cx="122237" cy="122238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1290" name="Text Box 123"/>
          <p:cNvSpPr txBox="1"/>
          <p:nvPr/>
        </p:nvSpPr>
        <p:spPr>
          <a:xfrm>
            <a:off x="1352550" y="400050"/>
            <a:ext cx="7086600" cy="579438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1.3.2  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正弦函数</a:t>
            </a:r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.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余弦函数的图象和性质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484" name="Text Box 124"/>
          <p:cNvSpPr txBox="1"/>
          <p:nvPr/>
        </p:nvSpPr>
        <p:spPr>
          <a:xfrm>
            <a:off x="1881188" y="4978400"/>
            <a:ext cx="33226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b="1" dirty="0">
                <a:solidFill>
                  <a:srgbClr val="3366FF"/>
                </a:solidFill>
                <a:latin typeface="Times New Roman" panose="02020603050405020304" pitchFamily="18" charset="0"/>
              </a:rPr>
              <a:t>2.</a:t>
            </a:r>
            <a:r>
              <a:rPr lang="zh-CN" altLang="en-US" b="1" dirty="0">
                <a:solidFill>
                  <a:srgbClr val="3366FF"/>
                </a:solidFill>
                <a:latin typeface="Times New Roman" panose="02020603050405020304" pitchFamily="18" charset="0"/>
              </a:rPr>
              <a:t>三角函数的基本性质</a:t>
            </a:r>
            <a:endParaRPr lang="zh-CN" altLang="en-US" b="1" dirty="0">
              <a:solidFill>
                <a:srgbClr val="3366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488" name="Text Box 128"/>
          <p:cNvSpPr txBox="1"/>
          <p:nvPr/>
        </p:nvSpPr>
        <p:spPr>
          <a:xfrm>
            <a:off x="1944688" y="5476875"/>
            <a:ext cx="60801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solidFill>
                  <a:srgbClr val="3366FF"/>
                </a:solidFill>
                <a:latin typeface="Times New Roman" panose="02020603050405020304" pitchFamily="18" charset="0"/>
              </a:rPr>
              <a:t>     </a:t>
            </a:r>
            <a:r>
              <a:rPr lang="zh-CN" altLang="en-US" b="1" dirty="0">
                <a:solidFill>
                  <a:srgbClr val="3366FF"/>
                </a:solidFill>
                <a:latin typeface="Times New Roman" panose="02020603050405020304" pitchFamily="18" charset="0"/>
              </a:rPr>
              <a:t>定义域、值域、周期性、奇偶性、单调性</a:t>
            </a:r>
            <a:endParaRPr lang="zh-CN" altLang="en-US" b="1" dirty="0">
              <a:solidFill>
                <a:srgbClr val="3366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489" name="AutoShape 129"/>
          <p:cNvSpPr/>
          <p:nvPr/>
        </p:nvSpPr>
        <p:spPr>
          <a:xfrm>
            <a:off x="5299075" y="1579563"/>
            <a:ext cx="104775" cy="809625"/>
          </a:xfrm>
          <a:prstGeom prst="leftBrace">
            <a:avLst>
              <a:gd name="adj1" fmla="val 64393"/>
              <a:gd name="adj2" fmla="val 50000"/>
            </a:avLst>
          </a:prstGeom>
          <a:noFill/>
          <a:ln w="9525" cap="flat" cmpd="sng">
            <a:solidFill>
              <a:srgbClr val="3366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90" name="Text Box 130"/>
          <p:cNvSpPr txBox="1"/>
          <p:nvPr/>
        </p:nvSpPr>
        <p:spPr>
          <a:xfrm>
            <a:off x="5456238" y="2152650"/>
            <a:ext cx="31448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solidFill>
                  <a:srgbClr val="3366FF"/>
                </a:solidFill>
                <a:latin typeface="Times New Roman" panose="02020603050405020304" pitchFamily="18" charset="0"/>
              </a:rPr>
              <a:t>代数描点法</a:t>
            </a:r>
            <a:r>
              <a:rPr lang="en-US" altLang="zh-CN" b="1" dirty="0">
                <a:solidFill>
                  <a:srgbClr val="3366FF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b="1" dirty="0">
                <a:solidFill>
                  <a:srgbClr val="3366FF"/>
                </a:solidFill>
                <a:latin typeface="Times New Roman" panose="02020603050405020304" pitchFamily="18" charset="0"/>
              </a:rPr>
              <a:t>五点作图</a:t>
            </a:r>
            <a:r>
              <a:rPr lang="en-US" altLang="zh-CN" b="1" dirty="0">
                <a:solidFill>
                  <a:srgbClr val="3366FF"/>
                </a:solidFill>
                <a:latin typeface="Times New Roman" panose="02020603050405020304" pitchFamily="18" charset="0"/>
              </a:rPr>
              <a:t>)</a:t>
            </a:r>
            <a:endParaRPr lang="en-US" altLang="zh-CN" b="1" dirty="0">
              <a:solidFill>
                <a:srgbClr val="3366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491" name="Text Box 131"/>
          <p:cNvSpPr txBox="1"/>
          <p:nvPr/>
        </p:nvSpPr>
        <p:spPr>
          <a:xfrm>
            <a:off x="5540375" y="1427163"/>
            <a:ext cx="171608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solidFill>
                  <a:srgbClr val="3366FF"/>
                </a:solidFill>
                <a:latin typeface="Times New Roman" panose="02020603050405020304" pitchFamily="18" charset="0"/>
              </a:rPr>
              <a:t>几何描点法</a:t>
            </a:r>
            <a:endParaRPr lang="zh-CN" altLang="en-US" b="1" dirty="0">
              <a:solidFill>
                <a:srgbClr val="3366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91" name="Text Box 41"/>
          <p:cNvSpPr txBox="1"/>
          <p:nvPr/>
        </p:nvSpPr>
        <p:spPr>
          <a:xfrm>
            <a:off x="1352550" y="400050"/>
            <a:ext cx="7086600" cy="583565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余弦函数的图象和性质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5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54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5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5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54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54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54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5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5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6" dur="80"/>
                                        <p:tgtEl>
                                          <p:spTgt spid="154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7" dur="80"/>
                                        <p:tgtEl>
                                          <p:spTgt spid="154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80"/>
                                        <p:tgtEl>
                                          <p:spTgt spid="154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3" dur="80"/>
                                        <p:tgtEl>
                                          <p:spTgt spid="1548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4" dur="80"/>
                                        <p:tgtEl>
                                          <p:spTgt spid="1548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80"/>
                                        <p:tgtEl>
                                          <p:spTgt spid="1548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36" grpId="0"/>
      <p:bldP spid="15465" grpId="0" animBg="1"/>
      <p:bldP spid="15466" grpId="0" animBg="1"/>
      <p:bldP spid="15467" grpId="0" animBg="1"/>
      <p:bldP spid="15468" grpId="0" animBg="1"/>
      <p:bldP spid="15469" grpId="0" animBg="1"/>
      <p:bldP spid="15470" grpId="0" animBg="1"/>
      <p:bldP spid="15471" grpId="0"/>
      <p:bldP spid="15472" grpId="0" animBg="1"/>
      <p:bldP spid="15473" grpId="0"/>
      <p:bldP spid="15474" grpId="0" animBg="1"/>
      <p:bldP spid="15475" grpId="0" animBg="1"/>
      <p:bldP spid="15476" grpId="0" animBg="1"/>
      <p:bldP spid="15477" grpId="0" animBg="1"/>
      <p:bldP spid="15478" grpId="0" animBg="1"/>
      <p:bldP spid="15484" grpId="0"/>
      <p:bldP spid="15489" grpId="0" animBg="1"/>
      <p:bldP spid="15490" grpId="0"/>
      <p:bldP spid="1549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7" name="WordArt 8"/>
          <p:cNvSpPr>
            <a:spLocks noTextEdit="1"/>
          </p:cNvSpPr>
          <p:nvPr/>
        </p:nvSpPr>
        <p:spPr>
          <a:xfrm>
            <a:off x="582613" y="296863"/>
            <a:ext cx="2992437" cy="189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作业</a:t>
            </a:r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over dir="r"/>
  </p:transition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887</Words>
  <Application>WPS 演示</Application>
  <PresentationFormat>全屏显示(4:3)</PresentationFormat>
  <Paragraphs>340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59</vt:i4>
      </vt:variant>
      <vt:variant>
        <vt:lpstr>幻灯片标题</vt:lpstr>
      </vt:variant>
      <vt:variant>
        <vt:i4>8</vt:i4>
      </vt:variant>
    </vt:vector>
  </HeadingPairs>
  <TitlesOfParts>
    <vt:vector size="82" baseType="lpstr">
      <vt:lpstr>Arial</vt:lpstr>
      <vt:lpstr>宋体</vt:lpstr>
      <vt:lpstr>Wingdings</vt:lpstr>
      <vt:lpstr>Times New Roman</vt:lpstr>
      <vt:lpstr>Tahoma</vt:lpstr>
      <vt:lpstr>Calibri</vt:lpstr>
      <vt:lpstr>楷体_GB2312</vt:lpstr>
      <vt:lpstr>新宋体</vt:lpstr>
      <vt:lpstr>华文隶书</vt:lpstr>
      <vt:lpstr>微软雅黑</vt:lpstr>
      <vt:lpstr>Symbol</vt:lpstr>
      <vt:lpstr>行楷</vt:lpstr>
      <vt:lpstr>隶书</vt:lpstr>
      <vt:lpstr>Arial Unicode MS</vt:lpstr>
      <vt:lpstr>默认设计模板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jygz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正弦、余弦函数的图象和性质</dc:title>
  <dc:creator>池进平</dc:creator>
  <cp:lastModifiedBy>Administrator</cp:lastModifiedBy>
  <cp:revision>188</cp:revision>
  <cp:lastPrinted>1999-12-07T13:11:14Z</cp:lastPrinted>
  <dcterms:created xsi:type="dcterms:W3CDTF">1999-12-07T01:41:48Z</dcterms:created>
  <dcterms:modified xsi:type="dcterms:W3CDTF">2021-08-20T02:33:48Z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