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22"/>
  </p:notesMasterIdLst>
  <p:handoutMasterIdLst>
    <p:handoutMasterId r:id="rId23"/>
  </p:handoutMasterIdLst>
  <p:sldIdLst>
    <p:sldId id="294" r:id="rId4"/>
    <p:sldId id="387" r:id="rId5"/>
    <p:sldId id="388" r:id="rId6"/>
    <p:sldId id="389" r:id="rId7"/>
    <p:sldId id="390" r:id="rId8"/>
    <p:sldId id="391" r:id="rId9"/>
    <p:sldId id="392" r:id="rId10"/>
    <p:sldId id="325" r:id="rId11"/>
    <p:sldId id="395" r:id="rId12"/>
    <p:sldId id="396" r:id="rId13"/>
    <p:sldId id="401" r:id="rId14"/>
    <p:sldId id="303" r:id="rId15"/>
    <p:sldId id="393" r:id="rId16"/>
    <p:sldId id="394" r:id="rId17"/>
    <p:sldId id="397" r:id="rId18"/>
    <p:sldId id="400" r:id="rId19"/>
    <p:sldId id="399" r:id="rId20"/>
    <p:sldId id="332" r:id="rId2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93" d="100"/>
          <a:sy n="93" d="100"/>
        </p:scale>
        <p:origin x="-390" y="-96"/>
      </p:cViewPr>
      <p:guideLst>
        <p:guide orient="horz" pos="2126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4" Type="http://schemas.openxmlformats.org/officeDocument/2006/relationships/image" Target="../media/image12.wmf"/><Relationship Id="rId3" Type="http://schemas.openxmlformats.org/officeDocument/2006/relationships/image" Target="../media/image9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4" Type="http://schemas.openxmlformats.org/officeDocument/2006/relationships/image" Target="../media/image18.wmf"/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7" Type="http://schemas.openxmlformats.org/officeDocument/2006/relationships/image" Target="../media/image37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482" name="页眉占位符 2048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altLang="en-US" sz="1200" strike="noStrike" noProof="1" dirty="0"/>
          </a:p>
        </p:txBody>
      </p:sp>
      <p:sp>
        <p:nvSpPr>
          <p:cNvPr id="20483" name="日期占位符 2048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zh-CN" altLang="en-US" sz="1200" strike="noStrike" noProof="1" dirty="0"/>
          </a:p>
        </p:txBody>
      </p:sp>
      <p:sp>
        <p:nvSpPr>
          <p:cNvPr id="20484" name="页脚占位符 2048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altLang="en-US" sz="1200" strike="noStrike" noProof="1" dirty="0"/>
          </a:p>
        </p:txBody>
      </p:sp>
      <p:sp>
        <p:nvSpPr>
          <p:cNvPr id="20485" name="灯片编号占位符 2048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页眉占位符 20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altLang="en-US" sz="1200" strike="noStrike" noProof="1" dirty="0"/>
          </a:p>
        </p:txBody>
      </p:sp>
      <p:sp>
        <p:nvSpPr>
          <p:cNvPr id="2051" name="日期占位符 20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zh-CN" altLang="en-US" sz="1200" strike="noStrike" noProof="1" dirty="0"/>
          </a:p>
        </p:txBody>
      </p:sp>
      <p:sp>
        <p:nvSpPr>
          <p:cNvPr id="3076" name="幻灯片图像占位符 2051"/>
          <p:cNvSpPr>
            <a:spLocks noGrp="1" noRo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文本占位符 2052"/>
          <p:cNvSpPr>
            <a:spLocks noGrp="1" noRot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4" name="页脚占位符 20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altLang="en-US" sz="1200" strike="noStrike" noProof="1" dirty="0"/>
          </a:p>
        </p:txBody>
      </p:sp>
      <p:sp>
        <p:nvSpPr>
          <p:cNvPr id="2055" name="灯片编号占位符 20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4" Type="http://schemas.openxmlformats.org/officeDocument/2006/relationships/theme" Target="../theme/theme2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7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wmf"/><Relationship Id="rId1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8.vml"/><Relationship Id="rId7" Type="http://schemas.openxmlformats.org/officeDocument/2006/relationships/slideLayout" Target="../slideLayouts/slideLayout14.xml"/><Relationship Id="rId6" Type="http://schemas.openxmlformats.org/officeDocument/2006/relationships/audio" Target="../media/audio1.wav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8.bin"/><Relationship Id="rId3" Type="http://schemas.openxmlformats.org/officeDocument/2006/relationships/image" Target="../media/image21.wmf"/><Relationship Id="rId2" Type="http://schemas.openxmlformats.org/officeDocument/2006/relationships/oleObject" Target="../embeddings/oleObject17.bin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30.wmf"/><Relationship Id="rId7" Type="http://schemas.openxmlformats.org/officeDocument/2006/relationships/image" Target="../media/image29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3.bin"/><Relationship Id="rId8" Type="http://schemas.openxmlformats.org/officeDocument/2006/relationships/image" Target="../media/image34.wmf"/><Relationship Id="rId7" Type="http://schemas.openxmlformats.org/officeDocument/2006/relationships/oleObject" Target="../embeddings/oleObject22.bin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32.wmf"/><Relationship Id="rId3" Type="http://schemas.openxmlformats.org/officeDocument/2006/relationships/oleObject" Target="../embeddings/oleObject20.bin"/><Relationship Id="rId20" Type="http://schemas.openxmlformats.org/officeDocument/2006/relationships/vmlDrawing" Target="../drawings/vmlDrawing9.vml"/><Relationship Id="rId2" Type="http://schemas.openxmlformats.org/officeDocument/2006/relationships/image" Target="../media/image31.wmf"/><Relationship Id="rId19" Type="http://schemas.openxmlformats.org/officeDocument/2006/relationships/slideLayout" Target="../slideLayouts/slideLayout2.xml"/><Relationship Id="rId18" Type="http://schemas.openxmlformats.org/officeDocument/2006/relationships/audio" Target="../media/audio1.wav"/><Relationship Id="rId17" Type="http://schemas.openxmlformats.org/officeDocument/2006/relationships/image" Target="../media/image39.wmf"/><Relationship Id="rId16" Type="http://schemas.openxmlformats.org/officeDocument/2006/relationships/image" Target="../media/image38.wmf"/><Relationship Id="rId15" Type="http://schemas.openxmlformats.org/officeDocument/2006/relationships/oleObject" Target="../embeddings/oleObject26.bin"/><Relationship Id="rId14" Type="http://schemas.openxmlformats.org/officeDocument/2006/relationships/image" Target="../media/image37.wmf"/><Relationship Id="rId13" Type="http://schemas.openxmlformats.org/officeDocument/2006/relationships/oleObject" Target="../embeddings/oleObject25.bin"/><Relationship Id="rId12" Type="http://schemas.openxmlformats.org/officeDocument/2006/relationships/image" Target="../media/image36.wmf"/><Relationship Id="rId11" Type="http://schemas.openxmlformats.org/officeDocument/2006/relationships/oleObject" Target="../embeddings/oleObject24.bin"/><Relationship Id="rId10" Type="http://schemas.openxmlformats.org/officeDocument/2006/relationships/image" Target="../media/image35.wmf"/><Relationship Id="rId1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0.vml"/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image" Target="../media/image41.wmf"/><Relationship Id="rId3" Type="http://schemas.openxmlformats.org/officeDocument/2006/relationships/oleObject" Target="../embeddings/oleObject28.bin"/><Relationship Id="rId2" Type="http://schemas.openxmlformats.org/officeDocument/2006/relationships/image" Target="../media/image40.wmf"/><Relationship Id="rId1" Type="http://schemas.openxmlformats.org/officeDocument/2006/relationships/oleObject" Target="../embeddings/oleObject27.bin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1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3.wmf"/><Relationship Id="rId3" Type="http://schemas.openxmlformats.org/officeDocument/2006/relationships/oleObject" Target="../embeddings/oleObject30.bin"/><Relationship Id="rId2" Type="http://schemas.openxmlformats.org/officeDocument/2006/relationships/image" Target="../media/image42.wmf"/><Relationship Id="rId1" Type="http://schemas.openxmlformats.org/officeDocument/2006/relationships/oleObject" Target="../embeddings/oleObject29.bin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4.wmf"/><Relationship Id="rId1" Type="http://schemas.openxmlformats.org/officeDocument/2006/relationships/oleObject" Target="../embeddings/oleObject31.bin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3.v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45.wmf"/><Relationship Id="rId1" Type="http://schemas.openxmlformats.org/officeDocument/2006/relationships/oleObject" Target="../embeddings/oleObject32.bin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4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6.wmf"/><Relationship Id="rId1" Type="http://schemas.openxmlformats.org/officeDocument/2006/relationships/oleObject" Target="../embeddings/oleObject33.bin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image" Target="../media/image4.wmf"/><Relationship Id="rId6" Type="http://schemas.openxmlformats.org/officeDocument/2006/relationships/oleObject" Target="../embeddings/oleObject2.bin"/><Relationship Id="rId5" Type="http://schemas.openxmlformats.org/officeDocument/2006/relationships/tags" Target="../tags/tag7.xml"/><Relationship Id="rId4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25" Type="http://schemas.openxmlformats.org/officeDocument/2006/relationships/vmlDrawing" Target="../drawings/vmlDrawing1.vml"/><Relationship Id="rId24" Type="http://schemas.openxmlformats.org/officeDocument/2006/relationships/slideLayout" Target="../slideLayouts/slideLayout7.xml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6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.v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27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6.xml"/><Relationship Id="rId8" Type="http://schemas.openxmlformats.org/officeDocument/2006/relationships/tags" Target="../tags/tag35.xml"/><Relationship Id="rId7" Type="http://schemas.openxmlformats.org/officeDocument/2006/relationships/tags" Target="../tags/tag34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0" Type="http://schemas.openxmlformats.org/officeDocument/2006/relationships/vmlDrawing" Target="../drawings/vmlDrawing3.vml"/><Relationship Id="rId4" Type="http://schemas.openxmlformats.org/officeDocument/2006/relationships/tags" Target="../tags/tag31.xml"/><Relationship Id="rId39" Type="http://schemas.openxmlformats.org/officeDocument/2006/relationships/slideLayout" Target="../slideLayouts/slideLayout7.xml"/><Relationship Id="rId38" Type="http://schemas.openxmlformats.org/officeDocument/2006/relationships/tags" Target="../tags/tag63.xml"/><Relationship Id="rId37" Type="http://schemas.openxmlformats.org/officeDocument/2006/relationships/image" Target="../media/image6.wmf"/><Relationship Id="rId36" Type="http://schemas.openxmlformats.org/officeDocument/2006/relationships/oleObject" Target="../embeddings/oleObject4.bin"/><Relationship Id="rId35" Type="http://schemas.openxmlformats.org/officeDocument/2006/relationships/tags" Target="../tags/tag62.xml"/><Relationship Id="rId34" Type="http://schemas.openxmlformats.org/officeDocument/2006/relationships/tags" Target="../tags/tag61.xml"/><Relationship Id="rId33" Type="http://schemas.openxmlformats.org/officeDocument/2006/relationships/tags" Target="../tags/tag60.xml"/><Relationship Id="rId32" Type="http://schemas.openxmlformats.org/officeDocument/2006/relationships/tags" Target="../tags/tag59.xml"/><Relationship Id="rId31" Type="http://schemas.openxmlformats.org/officeDocument/2006/relationships/tags" Target="../tags/tag58.xml"/><Relationship Id="rId30" Type="http://schemas.openxmlformats.org/officeDocument/2006/relationships/tags" Target="../tags/tag57.xml"/><Relationship Id="rId3" Type="http://schemas.openxmlformats.org/officeDocument/2006/relationships/tags" Target="../tags/tag30.xml"/><Relationship Id="rId29" Type="http://schemas.openxmlformats.org/officeDocument/2006/relationships/tags" Target="../tags/tag56.xml"/><Relationship Id="rId28" Type="http://schemas.openxmlformats.org/officeDocument/2006/relationships/tags" Target="../tags/tag55.xml"/><Relationship Id="rId27" Type="http://schemas.openxmlformats.org/officeDocument/2006/relationships/tags" Target="../tags/tag54.xml"/><Relationship Id="rId26" Type="http://schemas.openxmlformats.org/officeDocument/2006/relationships/tags" Target="../tags/tag53.xml"/><Relationship Id="rId25" Type="http://schemas.openxmlformats.org/officeDocument/2006/relationships/tags" Target="../tags/tag52.xml"/><Relationship Id="rId24" Type="http://schemas.openxmlformats.org/officeDocument/2006/relationships/tags" Target="../tags/tag51.xml"/><Relationship Id="rId23" Type="http://schemas.openxmlformats.org/officeDocument/2006/relationships/tags" Target="../tags/tag50.xml"/><Relationship Id="rId22" Type="http://schemas.openxmlformats.org/officeDocument/2006/relationships/tags" Target="../tags/tag49.xml"/><Relationship Id="rId21" Type="http://schemas.openxmlformats.org/officeDocument/2006/relationships/tags" Target="../tags/tag48.xml"/><Relationship Id="rId20" Type="http://schemas.openxmlformats.org/officeDocument/2006/relationships/tags" Target="../tags/tag47.xml"/><Relationship Id="rId2" Type="http://schemas.openxmlformats.org/officeDocument/2006/relationships/tags" Target="../tags/tag29.xml"/><Relationship Id="rId19" Type="http://schemas.openxmlformats.org/officeDocument/2006/relationships/tags" Target="../tags/tag46.xml"/><Relationship Id="rId18" Type="http://schemas.openxmlformats.org/officeDocument/2006/relationships/tags" Target="../tags/tag45.xml"/><Relationship Id="rId17" Type="http://schemas.openxmlformats.org/officeDocument/2006/relationships/tags" Target="../tags/tag44.xml"/><Relationship Id="rId16" Type="http://schemas.openxmlformats.org/officeDocument/2006/relationships/tags" Target="../tags/tag43.xml"/><Relationship Id="rId15" Type="http://schemas.openxmlformats.org/officeDocument/2006/relationships/tags" Target="../tags/tag42.xml"/><Relationship Id="rId14" Type="http://schemas.openxmlformats.org/officeDocument/2006/relationships/tags" Target="../tags/tag41.xml"/><Relationship Id="rId13" Type="http://schemas.openxmlformats.org/officeDocument/2006/relationships/tags" Target="../tags/tag40.xml"/><Relationship Id="rId12" Type="http://schemas.openxmlformats.org/officeDocument/2006/relationships/tags" Target="../tags/tag39.xml"/><Relationship Id="rId11" Type="http://schemas.openxmlformats.org/officeDocument/2006/relationships/tags" Target="../tags/tag38.xml"/><Relationship Id="rId10" Type="http://schemas.openxmlformats.org/officeDocument/2006/relationships/tags" Target="../tags/tag37.xml"/><Relationship Id="rId1" Type="http://schemas.openxmlformats.org/officeDocument/2006/relationships/tags" Target="../tags/tag2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image" Target="../media/image8.wmf"/><Relationship Id="rId7" Type="http://schemas.openxmlformats.org/officeDocument/2006/relationships/oleObject" Target="../embeddings/oleObject6.bin"/><Relationship Id="rId6" Type="http://schemas.openxmlformats.org/officeDocument/2006/relationships/tags" Target="../tags/tag67.x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5.bin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4" Type="http://schemas.openxmlformats.org/officeDocument/2006/relationships/vmlDrawing" Target="../drawings/vmlDrawing4.v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69.xml"/><Relationship Id="rId11" Type="http://schemas.openxmlformats.org/officeDocument/2006/relationships/image" Target="../media/image9.wmf"/><Relationship Id="rId10" Type="http://schemas.openxmlformats.org/officeDocument/2006/relationships/oleObject" Target="../embeddings/oleObject7.bin"/><Relationship Id="rId1" Type="http://schemas.openxmlformats.org/officeDocument/2006/relationships/tags" Target="../tags/tag6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8.bin"/><Relationship Id="rId3" Type="http://schemas.openxmlformats.org/officeDocument/2006/relationships/tags" Target="../tags/tag72.xml"/><Relationship Id="rId20" Type="http://schemas.openxmlformats.org/officeDocument/2006/relationships/vmlDrawing" Target="../drawings/vmlDrawing5.vml"/><Relationship Id="rId2" Type="http://schemas.openxmlformats.org/officeDocument/2006/relationships/tags" Target="../tags/tag71.xml"/><Relationship Id="rId19" Type="http://schemas.openxmlformats.org/officeDocument/2006/relationships/slideLayout" Target="../slideLayouts/slideLayout7.xml"/><Relationship Id="rId18" Type="http://schemas.openxmlformats.org/officeDocument/2006/relationships/tags" Target="../tags/tag79.xml"/><Relationship Id="rId17" Type="http://schemas.openxmlformats.org/officeDocument/2006/relationships/image" Target="../media/image12.wmf"/><Relationship Id="rId16" Type="http://schemas.openxmlformats.org/officeDocument/2006/relationships/oleObject" Target="../embeddings/oleObject11.bin"/><Relationship Id="rId15" Type="http://schemas.openxmlformats.org/officeDocument/2006/relationships/tags" Target="../tags/tag78.xml"/><Relationship Id="rId14" Type="http://schemas.openxmlformats.org/officeDocument/2006/relationships/image" Target="../media/image9.wmf"/><Relationship Id="rId13" Type="http://schemas.openxmlformats.org/officeDocument/2006/relationships/oleObject" Target="../embeddings/oleObject10.bin"/><Relationship Id="rId12" Type="http://schemas.openxmlformats.org/officeDocument/2006/relationships/tags" Target="../tags/tag77.xml"/><Relationship Id="rId11" Type="http://schemas.openxmlformats.org/officeDocument/2006/relationships/image" Target="../media/image11.wmf"/><Relationship Id="rId10" Type="http://schemas.openxmlformats.org/officeDocument/2006/relationships/oleObject" Target="../embeddings/oleObject9.bin"/><Relationship Id="rId1" Type="http://schemas.openxmlformats.org/officeDocument/2006/relationships/tags" Target="../tags/tag70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80.xml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8.wmf"/><Relationship Id="rId7" Type="http://schemas.openxmlformats.org/officeDocument/2006/relationships/oleObject" Target="../embeddings/oleObject15.bin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6.wmf"/><Relationship Id="rId3" Type="http://schemas.openxmlformats.org/officeDocument/2006/relationships/oleObject" Target="../embeddings/oleObject13.bin"/><Relationship Id="rId2" Type="http://schemas.openxmlformats.org/officeDocument/2006/relationships/image" Target="../media/image15.wmf"/><Relationship Id="rId10" Type="http://schemas.openxmlformats.org/officeDocument/2006/relationships/vmlDrawing" Target="../drawings/vmlDrawing6.vml"/><Relationship Id="rId1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5" name="文本框 3074"/>
          <p:cNvSpPr txBox="1"/>
          <p:nvPr/>
        </p:nvSpPr>
        <p:spPr>
          <a:xfrm>
            <a:off x="530225" y="1795463"/>
            <a:ext cx="808355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 noProof="1" dirty="0">
                <a:effectLst>
                  <a:outerShdw blurRad="38100" dist="38100" dir="2700000">
                    <a:srgbClr val="FFFFFF"/>
                  </a:outerShdw>
                </a:effectLst>
                <a:latin typeface="楷体" panose="02010609060101010101" charset="-122"/>
                <a:ea typeface="楷体" panose="02010609060101010101" charset="-122"/>
                <a:cs typeface="+mn-cs"/>
              </a:rPr>
              <a:t>两角和的三角函数</a:t>
            </a:r>
            <a:endParaRPr lang="zh-CN" altLang="en-US" sz="6000" b="1" noProof="1" dirty="0">
              <a:effectLst>
                <a:outerShdw blurRad="38100" dist="38100" dir="2700000">
                  <a:srgbClr val="FFFFFF"/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098" name="副标题 3"/>
          <p:cNvSpPr>
            <a:spLocks noGrp="1"/>
          </p:cNvSpPr>
          <p:nvPr/>
        </p:nvSpPr>
        <p:spPr>
          <a:xfrm>
            <a:off x="500063" y="4398963"/>
            <a:ext cx="814387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  <a:buFont typeface="Arial" panose="020B0604020202020204" pitchFamily="34" charset="0"/>
            </a:pPr>
            <a:r>
              <a:rPr lang="zh-CN" altLang="en-US" sz="3600" dirty="0">
                <a:solidFill>
                  <a:srgbClr val="FF33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苏州幼儿师范高等专科学校</a:t>
            </a:r>
            <a:endParaRPr lang="zh-CN" altLang="en-US" sz="3600" dirty="0">
              <a:solidFill>
                <a:srgbClr val="FF33CC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4098" grpId="0"/>
      <p:bldP spid="409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algn="l"/>
            <a:r>
              <a:rPr lang="zh-CN" altLang="en-US" dirty="0">
                <a:solidFill>
                  <a:srgbClr val="FF0000"/>
                </a:solidFill>
              </a:rPr>
              <a:t>两角和的正切公式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290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12291" name="Object 1"/>
          <p:cNvGraphicFramePr/>
          <p:nvPr/>
        </p:nvGraphicFramePr>
        <p:xfrm>
          <a:off x="879475" y="1928813"/>
          <a:ext cx="5670550" cy="383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1" imgW="1612900" imgH="1308100" progId="Unknown">
                  <p:embed/>
                </p:oleObj>
              </mc:Choice>
              <mc:Fallback>
                <p:oleObj name="" r:id="rId1" imgW="1612900" imgH="1308100" progId="Unknown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79475" y="1928813"/>
                        <a:ext cx="5670550" cy="3833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/>
      <p:bldP spid="1228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3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>
                <a:solidFill>
                  <a:srgbClr val="FF0000"/>
                </a:solidFill>
              </a:rPr>
              <a:t>小结：两角和的三角函数公式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" name="Picture 53"/>
          <p:cNvPicPr>
            <a:picLocks noGrp="1" noChangeAspect="1"/>
          </p:cNvPicPr>
          <p:nvPr>
            <p:ph idx="1"/>
          </p:nvPr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3050" y="2028825"/>
            <a:ext cx="5672138" cy="542925"/>
          </a:xfrm>
        </p:spPr>
      </p:pic>
      <p:graphicFrame>
        <p:nvGraphicFramePr>
          <p:cNvPr id="5122" name="Object 1"/>
          <p:cNvGraphicFramePr/>
          <p:nvPr/>
        </p:nvGraphicFramePr>
        <p:xfrm>
          <a:off x="1571625" y="3071813"/>
          <a:ext cx="571500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2" imgW="2286000" imgH="203200" progId="Unknown">
                  <p:embed/>
                </p:oleObj>
              </mc:Choice>
              <mc:Fallback>
                <p:oleObj name="" r:id="rId2" imgW="2286000" imgH="203200" progId="Unknown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71625" y="3071813"/>
                        <a:ext cx="5715000" cy="5000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Rectangle 7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5126" name="Object 6"/>
          <p:cNvGraphicFramePr/>
          <p:nvPr/>
        </p:nvGraphicFramePr>
        <p:xfrm>
          <a:off x="1571625" y="3929063"/>
          <a:ext cx="6072188" cy="91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4" imgW="1879600" imgH="419100" progId="Unknown">
                  <p:embed/>
                </p:oleObj>
              </mc:Choice>
              <mc:Fallback>
                <p:oleObj name="" r:id="rId4" imgW="1879600" imgH="419100" progId="Unknown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71625" y="3929063"/>
                        <a:ext cx="6072188" cy="9191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矩形 14338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2" name="矩形 14340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3" name="矩形 14343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4" name="矩形 14345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5" name="矩形 14347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6" name="矩形 14349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7" name="矩形 14351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8" name="矩形 14353"/>
          <p:cNvSpPr/>
          <p:nvPr/>
        </p:nvSpPr>
        <p:spPr>
          <a:xfrm>
            <a:off x="0" y="3213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4364" name="组合 14363"/>
          <p:cNvGrpSpPr/>
          <p:nvPr/>
        </p:nvGrpSpPr>
        <p:grpSpPr>
          <a:xfrm>
            <a:off x="1258888" y="4508500"/>
            <a:ext cx="6121400" cy="1370013"/>
            <a:chOff x="793" y="2840"/>
            <a:chExt cx="3856" cy="863"/>
          </a:xfrm>
        </p:grpSpPr>
        <p:pic>
          <p:nvPicPr>
            <p:cNvPr id="15370" name="图片 1435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93" y="2840"/>
              <a:ext cx="3856" cy="32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71" name="图片 1435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3" y="3158"/>
              <a:ext cx="2585" cy="54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372" name="矩形 14355"/>
          <p:cNvSpPr/>
          <p:nvPr/>
        </p:nvSpPr>
        <p:spPr>
          <a:xfrm>
            <a:off x="3852863" y="5661025"/>
            <a:ext cx="4176712" cy="39528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defTabSz="914400">
              <a:tabLst>
                <a:tab pos="266700" algn="r"/>
                <a:tab pos="2641600" algn="ctr"/>
                <a:tab pos="5283200" algn="r"/>
              </a:tabLst>
            </a:pPr>
            <a:endParaRPr lang="en-US" altLang="x-none" sz="2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7" name="矩形 14356"/>
          <p:cNvSpPr/>
          <p:nvPr/>
        </p:nvSpPr>
        <p:spPr>
          <a:xfrm>
            <a:off x="279400" y="5911850"/>
            <a:ext cx="8864600" cy="9461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注意：任意角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α、β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的象限，也就是三角函数符号问题</a:t>
            </a: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4363" name="组合 14362"/>
          <p:cNvGrpSpPr/>
          <p:nvPr/>
        </p:nvGrpSpPr>
        <p:grpSpPr>
          <a:xfrm>
            <a:off x="900113" y="1773238"/>
            <a:ext cx="8243887" cy="3863975"/>
            <a:chOff x="567" y="1117"/>
            <a:chExt cx="5193" cy="2434"/>
          </a:xfrm>
        </p:grpSpPr>
        <p:pic>
          <p:nvPicPr>
            <p:cNvPr id="15375" name="图片 1434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08" y="1117"/>
              <a:ext cx="3037" cy="68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5376" name="组合 14360"/>
            <p:cNvGrpSpPr/>
            <p:nvPr/>
          </p:nvGrpSpPr>
          <p:grpSpPr>
            <a:xfrm>
              <a:off x="567" y="1344"/>
              <a:ext cx="5193" cy="2207"/>
              <a:chOff x="567" y="1344"/>
              <a:chExt cx="5193" cy="2207"/>
            </a:xfrm>
          </p:grpSpPr>
          <p:sp>
            <p:nvSpPr>
              <p:cNvPr id="15377" name="文本框 14342"/>
              <p:cNvSpPr txBox="1"/>
              <p:nvPr/>
            </p:nvSpPr>
            <p:spPr>
              <a:xfrm>
                <a:off x="567" y="1389"/>
                <a:ext cx="3538" cy="216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zh-CN" altLang="en-US" sz="2800" b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解：</a:t>
                </a:r>
                <a:r>
                  <a:rPr lang="zh-CN" altLang="en-US" sz="2800" dirty="0">
                    <a:latin typeface="Arial" panose="020B0604020202020204" pitchFamily="34" charset="0"/>
                    <a:ea typeface="宋体" panose="02010600030101010101" pitchFamily="2" charset="-122"/>
                  </a:rPr>
                  <a:t>由             ，得</a:t>
                </a:r>
                <a:endParaRPr lang="zh-CN" altLang="en-US" sz="28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endParaRPr lang="zh-CN" altLang="en-US" sz="28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r>
                  <a:rPr lang="zh-CN" altLang="en-US" sz="2800" dirty="0">
                    <a:latin typeface="Arial" panose="020B0604020202020204" pitchFamily="34" charset="0"/>
                    <a:ea typeface="宋体" panose="02010600030101010101" pitchFamily="2" charset="-122"/>
                  </a:rPr>
                  <a:t>又由                  </a:t>
                </a:r>
                <a:r>
                  <a:rPr lang="en-US" altLang="zh-CN" sz="2800">
                    <a:latin typeface="Arial" panose="020B0604020202020204" pitchFamily="34" charset="0"/>
                    <a:ea typeface="宋体" panose="02010600030101010101" pitchFamily="2" charset="-122"/>
                  </a:rPr>
                  <a:t>,</a:t>
                </a:r>
                <a:r>
                  <a:rPr lang="zh-CN" altLang="en-US" sz="2800" dirty="0">
                    <a:latin typeface="Arial" panose="020B0604020202020204" pitchFamily="34" charset="0"/>
                    <a:ea typeface="宋体" panose="02010600030101010101" pitchFamily="2" charset="-122"/>
                  </a:rPr>
                  <a:t>得 </a:t>
                </a:r>
                <a:endParaRPr lang="zh-CN" altLang="en-US" sz="28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endParaRPr lang="zh-CN" altLang="en-US" sz="28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r>
                  <a:rPr lang="zh-CN" altLang="en-US" sz="2800" dirty="0">
                    <a:latin typeface="Arial" panose="020B0604020202020204" pitchFamily="34" charset="0"/>
                    <a:ea typeface="宋体" panose="02010600030101010101" pitchFamily="2" charset="-122"/>
                  </a:rPr>
                  <a:t>由余弦的和角公式得</a:t>
                </a:r>
                <a:endParaRPr lang="zh-CN" altLang="en-US" sz="28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endParaRPr lang="zh-CN" altLang="en-US" sz="28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r>
                  <a:rPr lang="zh-CN" altLang="en-US" sz="2400" dirty="0">
                    <a:latin typeface="Arial" panose="020B0604020202020204" pitchFamily="34" charset="0"/>
                    <a:ea typeface="宋体" panose="02010600030101010101" pitchFamily="2" charset="-122"/>
                  </a:rPr>
                  <a:t>                 </a:t>
                </a:r>
                <a:endPara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rPr>
                  <a:t> </a:t>
                </a:r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pic>
            <p:nvPicPr>
              <p:cNvPr id="15378" name="图片 1434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92" y="1344"/>
                <a:ext cx="771" cy="43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5379" name="图片 1434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11" y="1888"/>
                <a:ext cx="1044" cy="49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5380" name="图片 1435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62" y="1797"/>
                <a:ext cx="3198" cy="68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15381" name="组合 14359"/>
          <p:cNvGrpSpPr/>
          <p:nvPr/>
        </p:nvGrpSpPr>
        <p:grpSpPr>
          <a:xfrm>
            <a:off x="611188" y="260350"/>
            <a:ext cx="7418387" cy="1725613"/>
            <a:chOff x="385" y="164"/>
            <a:chExt cx="4673" cy="1087"/>
          </a:xfrm>
        </p:grpSpPr>
        <p:grpSp>
          <p:nvGrpSpPr>
            <p:cNvPr id="15382" name="组合 14358"/>
            <p:cNvGrpSpPr/>
            <p:nvPr/>
          </p:nvGrpSpPr>
          <p:grpSpPr>
            <a:xfrm>
              <a:off x="567" y="527"/>
              <a:ext cx="4491" cy="724"/>
              <a:chOff x="567" y="527"/>
              <a:chExt cx="4491" cy="724"/>
            </a:xfrm>
          </p:grpSpPr>
          <p:sp>
            <p:nvSpPr>
              <p:cNvPr id="15383" name="文本框 14337"/>
              <p:cNvSpPr txBox="1"/>
              <p:nvPr/>
            </p:nvSpPr>
            <p:spPr>
              <a:xfrm>
                <a:off x="567" y="618"/>
                <a:ext cx="4491" cy="6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400" b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例 </a:t>
                </a:r>
                <a:r>
                  <a:rPr lang="en-US" altLang="zh-CN" sz="2400" b="1">
                    <a:latin typeface="Arial" panose="020B0604020202020204" pitchFamily="34" charset="0"/>
                    <a:ea typeface="宋体" panose="02010600030101010101" pitchFamily="2" charset="-122"/>
                  </a:rPr>
                  <a:t>1</a:t>
                </a:r>
                <a:r>
                  <a:rPr lang="zh-CN" altLang="en-US" sz="2400" b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、</a:t>
                </a:r>
                <a:r>
                  <a:rPr lang="zh-CN" altLang="en-US" sz="2400" dirty="0">
                    <a:latin typeface="Arial" panose="020B0604020202020204" pitchFamily="34" charset="0"/>
                    <a:ea typeface="宋体" panose="02010600030101010101" pitchFamily="2" charset="-122"/>
                  </a:rPr>
                  <a:t>知                                                                ，</a:t>
                </a:r>
                <a:endPara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zh-CN" altLang="en-US" sz="2400" dirty="0">
                    <a:latin typeface="Arial" panose="020B0604020202020204" pitchFamily="34" charset="0"/>
                    <a:ea typeface="宋体" panose="02010600030101010101" pitchFamily="2" charset="-122"/>
                  </a:rPr>
                  <a:t>求                     的值。</a:t>
                </a:r>
                <a:endPara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pic>
            <p:nvPicPr>
              <p:cNvPr id="15384" name="图片 1433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29" y="527"/>
                <a:ext cx="3584" cy="45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5385" name="图片 1434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39" y="981"/>
                <a:ext cx="953" cy="26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3" name="文本框 14357"/>
            <p:cNvSpPr txBox="1"/>
            <p:nvPr/>
          </p:nvSpPr>
          <p:spPr>
            <a:xfrm>
              <a:off x="385" y="164"/>
              <a:ext cx="1860" cy="406"/>
            </a:xfrm>
            <a:prstGeom prst="rect">
              <a:avLst/>
            </a:prstGeom>
            <a:solidFill>
              <a:srgbClr val="FFFF00"/>
            </a:solidFill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b="1" noProof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ea"/>
                </a:rPr>
                <a:t>四、数学运用</a:t>
              </a:r>
              <a:endParaRPr lang="zh-CN" altLang="en-US" sz="3600" b="1" noProof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7" grpId="0" bldLvl="0"/>
      <p:bldP spid="1435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246" name="Object 6"/>
          <p:cNvGraphicFramePr/>
          <p:nvPr/>
        </p:nvGraphicFramePr>
        <p:xfrm>
          <a:off x="1258888" y="2205038"/>
          <a:ext cx="2209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" imgW="1560830" imgH="317500" progId="Equation.3">
                  <p:embed/>
                </p:oleObj>
              </mc:Choice>
              <mc:Fallback>
                <p:oleObj name="" r:id="rId1" imgW="1560830" imgH="317500" progId="Equation.3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58888" y="2205038"/>
                        <a:ext cx="2209800" cy="330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7" name="Object 7"/>
          <p:cNvGraphicFramePr/>
          <p:nvPr/>
        </p:nvGraphicFramePr>
        <p:xfrm>
          <a:off x="3679825" y="1119188"/>
          <a:ext cx="201453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2069465" imgH="393700" progId="Equation.3">
                  <p:embed/>
                </p:oleObj>
              </mc:Choice>
              <mc:Fallback>
                <p:oleObj name="" r:id="rId3" imgW="2069465" imgH="3937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79825" y="1119188"/>
                        <a:ext cx="2014538" cy="381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8" name="Object 8"/>
          <p:cNvGraphicFramePr/>
          <p:nvPr/>
        </p:nvGraphicFramePr>
        <p:xfrm>
          <a:off x="3609975" y="2185988"/>
          <a:ext cx="200183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5" imgW="2056765" imgH="393700" progId="Equation.3">
                  <p:embed/>
                </p:oleObj>
              </mc:Choice>
              <mc:Fallback>
                <p:oleObj name="" r:id="rId5" imgW="2056765" imgH="3937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09975" y="2185988"/>
                        <a:ext cx="2001838" cy="381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9" name="Object 9"/>
          <p:cNvGraphicFramePr/>
          <p:nvPr/>
        </p:nvGraphicFramePr>
        <p:xfrm>
          <a:off x="5973763" y="919163"/>
          <a:ext cx="14827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7" imgW="1523365" imgH="862965" progId="Equation.3">
                  <p:embed/>
                </p:oleObj>
              </mc:Choice>
              <mc:Fallback>
                <p:oleObj name="" r:id="rId7" imgW="1523365" imgH="862965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73763" y="919163"/>
                        <a:ext cx="1482725" cy="762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0" name="Object 10"/>
          <p:cNvGraphicFramePr/>
          <p:nvPr/>
        </p:nvGraphicFramePr>
        <p:xfrm>
          <a:off x="5900738" y="1957388"/>
          <a:ext cx="14954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9" imgW="1536065" imgH="862965" progId="Equation.3">
                  <p:embed/>
                </p:oleObj>
              </mc:Choice>
              <mc:Fallback>
                <p:oleObj name="" r:id="rId9" imgW="1536065" imgH="862965" progId="Equation.3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00738" y="1957388"/>
                        <a:ext cx="1495425" cy="762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7"/>
          <p:cNvGrpSpPr/>
          <p:nvPr/>
        </p:nvGrpSpPr>
        <p:grpSpPr>
          <a:xfrm>
            <a:off x="1030288" y="433388"/>
            <a:ext cx="2438400" cy="1022350"/>
            <a:chOff x="912" y="336"/>
            <a:chExt cx="1536" cy="644"/>
          </a:xfrm>
        </p:grpSpPr>
        <p:graphicFrame>
          <p:nvGraphicFramePr>
            <p:cNvPr id="9224" name="Object 5"/>
            <p:cNvGraphicFramePr/>
            <p:nvPr/>
          </p:nvGraphicFramePr>
          <p:xfrm>
            <a:off x="1056" y="768"/>
            <a:ext cx="1392" cy="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11" imgW="1700530" imgH="317500" progId="Equation.3">
                    <p:embed/>
                  </p:oleObj>
                </mc:Choice>
                <mc:Fallback>
                  <p:oleObj name="" r:id="rId11" imgW="1700530" imgH="317500" progId="Equation.3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056" y="768"/>
                          <a:ext cx="1392" cy="21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25" name="Text Box 11"/>
            <p:cNvSpPr txBox="1"/>
            <p:nvPr/>
          </p:nvSpPr>
          <p:spPr>
            <a:xfrm>
              <a:off x="912" y="336"/>
              <a:ext cx="624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3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例</a:t>
              </a:r>
              <a:r>
                <a:rPr lang="en-US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r>
                <a:rPr lang="zh-CN" altLang="en-US" sz="28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、</a:t>
              </a:r>
              <a:endPara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Group 19"/>
          <p:cNvGrpSpPr/>
          <p:nvPr/>
        </p:nvGrpSpPr>
        <p:grpSpPr>
          <a:xfrm>
            <a:off x="1106488" y="2871788"/>
            <a:ext cx="5897562" cy="1327150"/>
            <a:chOff x="960" y="1872"/>
            <a:chExt cx="3715" cy="836"/>
          </a:xfrm>
        </p:grpSpPr>
        <p:sp>
          <p:nvSpPr>
            <p:cNvPr id="9227" name="Text Box 12"/>
            <p:cNvSpPr txBox="1"/>
            <p:nvPr/>
          </p:nvSpPr>
          <p:spPr>
            <a:xfrm>
              <a:off x="960" y="1872"/>
              <a:ext cx="624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40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例</a:t>
              </a:r>
              <a:r>
                <a:rPr lang="en-US" altLang="zh-CN" sz="40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9228" name="Object 13"/>
            <p:cNvGraphicFramePr/>
            <p:nvPr/>
          </p:nvGraphicFramePr>
          <p:xfrm>
            <a:off x="1152" y="2496"/>
            <a:ext cx="3523" cy="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13" imgW="4479290" imgH="317500" progId="Equation.3">
                    <p:embed/>
                  </p:oleObj>
                </mc:Choice>
                <mc:Fallback>
                  <p:oleObj name="" r:id="rId13" imgW="4479290" imgH="317500" progId="Equation.3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1152" y="2496"/>
                          <a:ext cx="3523" cy="21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0254" name="Object 14"/>
          <p:cNvGraphicFramePr/>
          <p:nvPr/>
        </p:nvGraphicFramePr>
        <p:xfrm>
          <a:off x="1373188" y="4624388"/>
          <a:ext cx="5927725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5" imgW="5140960" imgH="393700" progId="Equation.3">
                  <p:embed/>
                </p:oleObj>
              </mc:Choice>
              <mc:Fallback>
                <p:oleObj name="" r:id="rId15" imgW="5140960" imgH="393700" progId="Equation.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373188" y="4624388"/>
                        <a:ext cx="5927725" cy="3984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55" name="Object 15"/>
          <p:cNvPicPr/>
          <p:nvPr/>
        </p:nvPicPr>
        <p:blipFill>
          <a:blip r:embed="rId17"/>
          <a:stretch>
            <a:fillRect/>
          </a:stretch>
        </p:blipFill>
        <p:spPr>
          <a:xfrm>
            <a:off x="1420813" y="5462588"/>
            <a:ext cx="5581650" cy="307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zoom/>
    <p:sndAc>
      <p:stSnd>
        <p:snd r:embed="rId18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9"/>
          <p:cNvGrpSpPr/>
          <p:nvPr/>
        </p:nvGrpSpPr>
        <p:grpSpPr>
          <a:xfrm>
            <a:off x="1066800" y="914400"/>
            <a:ext cx="6718300" cy="2362200"/>
            <a:chOff x="672" y="576"/>
            <a:chExt cx="4232" cy="1488"/>
          </a:xfrm>
        </p:grpSpPr>
        <p:sp>
          <p:nvSpPr>
            <p:cNvPr id="10243" name="Text Box 4"/>
            <p:cNvSpPr txBox="1"/>
            <p:nvPr/>
          </p:nvSpPr>
          <p:spPr>
            <a:xfrm>
              <a:off x="672" y="576"/>
              <a:ext cx="1218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40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例</a:t>
              </a:r>
              <a:r>
                <a:rPr lang="en-US" sz="40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endParaRPr lang="en-US" sz="4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10244" name="Object 6"/>
            <p:cNvGraphicFramePr/>
            <p:nvPr/>
          </p:nvGraphicFramePr>
          <p:xfrm>
            <a:off x="960" y="1008"/>
            <a:ext cx="3944" cy="10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" name="" r:id="rId1" imgW="5346700" imgH="1778000" progId="Equation.3">
                    <p:embed/>
                  </p:oleObj>
                </mc:Choice>
                <mc:Fallback>
                  <p:oleObj name="" r:id="rId1" imgW="5346700" imgH="1778000" progId="Equation.3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960" y="1008"/>
                          <a:ext cx="3944" cy="105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0"/>
          <p:cNvGrpSpPr/>
          <p:nvPr/>
        </p:nvGrpSpPr>
        <p:grpSpPr>
          <a:xfrm>
            <a:off x="1066800" y="3200400"/>
            <a:ext cx="4635500" cy="2362200"/>
            <a:chOff x="672" y="2016"/>
            <a:chExt cx="2920" cy="1350"/>
          </a:xfrm>
        </p:grpSpPr>
        <p:sp>
          <p:nvSpPr>
            <p:cNvPr id="10246" name="Text Box 5"/>
            <p:cNvSpPr txBox="1"/>
            <p:nvPr/>
          </p:nvSpPr>
          <p:spPr>
            <a:xfrm>
              <a:off x="672" y="2016"/>
              <a:ext cx="62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40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例</a:t>
              </a:r>
              <a:r>
                <a:rPr lang="en-US" altLang="zh-CN" sz="40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5</a:t>
              </a:r>
              <a:endParaRPr lang="zh-CN" altLang="en-US" sz="40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10247" name="Object 7"/>
            <p:cNvGraphicFramePr/>
            <p:nvPr/>
          </p:nvGraphicFramePr>
          <p:xfrm>
            <a:off x="960" y="2400"/>
            <a:ext cx="2632" cy="9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" r:id="rId3" imgW="3568700" imgH="1752600" progId="Equation.3">
                    <p:embed/>
                  </p:oleObj>
                </mc:Choice>
                <mc:Fallback>
                  <p:oleObj name="" r:id="rId3" imgW="3568700" imgH="1752600" progId="Equation.3">
                    <p:embed/>
                    <p:pic>
                      <p:nvPicPr>
                        <p:cNvPr id="0" name="图片 308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960" y="2400"/>
                          <a:ext cx="2632" cy="96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med">
    <p:diamond/>
    <p:sndAc>
      <p:stSnd>
        <p:snd r:embed="rId5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algn="l">
              <a:buNone/>
            </a:pPr>
            <a:r>
              <a:rPr lang="zh-CN" altLang="en-US" dirty="0"/>
              <a:t>例</a:t>
            </a:r>
            <a:r>
              <a:rPr lang="en-US" dirty="0"/>
              <a:t>6</a:t>
            </a:r>
            <a:endParaRPr lang="en-US" dirty="0"/>
          </a:p>
        </p:txBody>
      </p:sp>
      <p:sp>
        <p:nvSpPr>
          <p:cNvPr id="13314" name="内容占位符 2"/>
          <p:cNvSpPr>
            <a:spLocks noGrp="1"/>
          </p:cNvSpPr>
          <p:nvPr>
            <p:ph idx="1"/>
          </p:nvPr>
        </p:nvSpPr>
        <p:spPr>
          <a:xfrm>
            <a:off x="685800" y="2072005"/>
            <a:ext cx="6529705" cy="666750"/>
          </a:xfrm>
        </p:spPr>
        <p:txBody>
          <a:bodyPr vert="horz" wrap="square" lIns="91440" tIns="45720" rIns="91440" bIns="45720" anchor="t"/>
          <a:p>
            <a:pPr>
              <a:buNone/>
            </a:pPr>
            <a:r>
              <a:rPr lang="en-US" altLang="zh-CN" dirty="0"/>
              <a:t>                   </a:t>
            </a:r>
            <a:r>
              <a:rPr lang="zh-CN" altLang="en-US" dirty="0"/>
              <a:t>求</a:t>
            </a:r>
            <a:endParaRPr lang="zh-CN" altLang="en-US" dirty="0"/>
          </a:p>
        </p:txBody>
      </p:sp>
      <p:sp>
        <p:nvSpPr>
          <p:cNvPr id="13315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13316" name="Object 1"/>
          <p:cNvGraphicFramePr/>
          <p:nvPr/>
        </p:nvGraphicFramePr>
        <p:xfrm>
          <a:off x="3620453" y="2072005"/>
          <a:ext cx="128587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1" imgW="469900" imgH="203200" progId="Unknown">
                  <p:embed/>
                </p:oleObj>
              </mc:Choice>
              <mc:Fallback>
                <p:oleObj name="" r:id="rId1" imgW="469900" imgH="203200" progId="Unknown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620453" y="2072005"/>
                        <a:ext cx="1285875" cy="571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/>
        </p:nvSpPr>
        <p:spPr>
          <a:xfrm>
            <a:off x="535940" y="2927033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None/>
            </a:pPr>
            <a:r>
              <a:rPr lang="zh-CN" altLang="en-US" dirty="0"/>
              <a:t>例</a:t>
            </a:r>
            <a:r>
              <a:rPr lang="en-US" dirty="0"/>
              <a:t>7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/>
        </p:nvSpPr>
        <p:spPr>
          <a:xfrm>
            <a:off x="685800" y="4070350"/>
            <a:ext cx="6529705" cy="6667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zh-CN" dirty="0"/>
              <a:t>                   </a:t>
            </a:r>
            <a:r>
              <a:rPr lang="zh-CN" altLang="en-US" dirty="0"/>
              <a:t>求</a:t>
            </a:r>
            <a:endParaRPr lang="zh-CN" altLang="en-US" dirty="0"/>
          </a:p>
        </p:txBody>
      </p:sp>
      <p:graphicFrame>
        <p:nvGraphicFramePr>
          <p:cNvPr id="4" name="Object 1"/>
          <p:cNvGraphicFramePr/>
          <p:nvPr/>
        </p:nvGraphicFramePr>
        <p:xfrm>
          <a:off x="3398203" y="3659188"/>
          <a:ext cx="1842135" cy="1179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3" imgW="673100" imgH="419100" progId="Unknown">
                  <p:embed/>
                </p:oleObj>
              </mc:Choice>
              <mc:Fallback>
                <p:oleObj name="" r:id="rId3" imgW="673100" imgH="419100" progId="Unknown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98203" y="3659188"/>
                        <a:ext cx="1842135" cy="117919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内容占位符 2"/>
          <p:cNvSpPr>
            <a:spLocks noGrp="1"/>
          </p:cNvSpPr>
          <p:nvPr/>
        </p:nvSpPr>
        <p:spPr>
          <a:xfrm>
            <a:off x="13970" y="1703070"/>
            <a:ext cx="6529705" cy="6667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zh-CN" dirty="0"/>
              <a:t>                   </a:t>
            </a:r>
            <a:r>
              <a:rPr lang="zh-CN" altLang="en-US" dirty="0"/>
              <a:t>求证</a:t>
            </a:r>
            <a:endParaRPr lang="en-US" altLang="zh-CN" dirty="0"/>
          </a:p>
        </p:txBody>
      </p:sp>
      <p:graphicFrame>
        <p:nvGraphicFramePr>
          <p:cNvPr id="5" name="Object 1"/>
          <p:cNvGraphicFramePr/>
          <p:nvPr/>
        </p:nvGraphicFramePr>
        <p:xfrm>
          <a:off x="3260408" y="1481773"/>
          <a:ext cx="5318125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1" imgW="1943100" imgH="393700" progId="Unknown">
                  <p:embed/>
                </p:oleObj>
              </mc:Choice>
              <mc:Fallback>
                <p:oleObj name="" r:id="rId1" imgW="1943100" imgH="393700" progId="Unknown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260408" y="1481773"/>
                        <a:ext cx="5318125" cy="1108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标题 1"/>
          <p:cNvSpPr>
            <a:spLocks noGrp="1"/>
          </p:cNvSpPr>
          <p:nvPr/>
        </p:nvSpPr>
        <p:spPr>
          <a:xfrm>
            <a:off x="535940" y="55911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None/>
            </a:pPr>
            <a:r>
              <a:rPr lang="zh-CN" altLang="en-US" dirty="0"/>
              <a:t>例</a:t>
            </a:r>
            <a:r>
              <a:rPr lang="en-US" dirty="0"/>
              <a:t>8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6"/>
          <p:cNvGrpSpPr/>
          <p:nvPr/>
        </p:nvGrpSpPr>
        <p:grpSpPr>
          <a:xfrm>
            <a:off x="1331913" y="1916113"/>
            <a:ext cx="5848350" cy="2511425"/>
            <a:chOff x="672" y="576"/>
            <a:chExt cx="3684" cy="1582"/>
          </a:xfrm>
        </p:grpSpPr>
        <p:graphicFrame>
          <p:nvGraphicFramePr>
            <p:cNvPr id="15363" name="Object 4"/>
            <p:cNvGraphicFramePr/>
            <p:nvPr/>
          </p:nvGraphicFramePr>
          <p:xfrm>
            <a:off x="1436" y="1224"/>
            <a:ext cx="2920" cy="9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9" name="" r:id="rId1" imgW="3975100" imgH="1511300" progId="Equation.3">
                    <p:embed/>
                  </p:oleObj>
                </mc:Choice>
                <mc:Fallback>
                  <p:oleObj name="" r:id="rId1" imgW="3975100" imgH="1511300" progId="Equation.3">
                    <p:embed/>
                    <p:pic>
                      <p:nvPicPr>
                        <p:cNvPr id="0" name="图片 3088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436" y="1224"/>
                          <a:ext cx="2920" cy="93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364" name="Text Box 5"/>
            <p:cNvSpPr txBox="1"/>
            <p:nvPr/>
          </p:nvSpPr>
          <p:spPr>
            <a:xfrm>
              <a:off x="672" y="576"/>
              <a:ext cx="1152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32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思考题</a:t>
              </a:r>
              <a:r>
                <a:rPr lang="zh-CN" altLang="en-US" sz="28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、</a:t>
              </a:r>
              <a:endPara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med">
    <p:zoom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608965" y="401953"/>
            <a:ext cx="4679312" cy="70104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 fontAlgn="base"/>
            <a:r>
              <a:rPr lang="zh-CN" altLang="en-US" sz="4000" b="1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六、作业布置</a:t>
            </a:r>
            <a:endParaRPr lang="zh-CN" altLang="en-US" sz="4000" b="1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aphicFrame>
        <p:nvGraphicFramePr>
          <p:cNvPr id="18434" name="对象 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514850" y="3319463"/>
          <a:ext cx="114300" cy="21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1" imgW="114300" imgH="215265" progId="Equation.KSEE3">
                  <p:embed/>
                </p:oleObj>
              </mc:Choice>
              <mc:Fallback>
                <p:oleObj name="" r:id="rId1" imgW="114300" imgH="215265" progId="Equation.KSEE3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514850" y="3319463"/>
                        <a:ext cx="114300" cy="2174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7761" name="灯片编号占位符 5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181725" y="5543550"/>
            <a:ext cx="1428750" cy="3429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algn="r"/>
            <a:fld id="{9A0DB2DC-4C9A-4742-B13C-FB6460FD3503}" type="slidenum">
              <a:rPr lang="en-US" altLang="zh-CN" sz="1050" b="0">
                <a:solidFill>
                  <a:schemeClr val="tx1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</a:fld>
            <a:endParaRPr lang="en-US" altLang="zh-CN" sz="1050" b="0">
              <a:solidFill>
                <a:schemeClr val="tx1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117762" name="Text Box 4"/>
          <p:cNvSpPr/>
          <p:nvPr>
            <p:custDataLst>
              <p:tags r:id="rId2"/>
            </p:custDataLst>
          </p:nvPr>
        </p:nvSpPr>
        <p:spPr>
          <a:xfrm>
            <a:off x="1331119" y="1214438"/>
            <a:ext cx="5779294" cy="1106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000">
                <a:solidFill>
                  <a:srgbClr val="FF0000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一、目标展示：</a:t>
            </a:r>
            <a:endParaRPr lang="zh-CN" altLang="en-US" sz="3000">
              <a:solidFill>
                <a:srgbClr val="FF0000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chemeClr val="tx1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熟记两角和与差的余弦公式并能灵活运用</a:t>
            </a:r>
            <a:endParaRPr lang="zh-CN" altLang="en-US" sz="2400">
              <a:solidFill>
                <a:schemeClr val="tx1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117763" name="Text Box 5"/>
          <p:cNvSpPr/>
          <p:nvPr>
            <p:custDataLst>
              <p:tags r:id="rId3"/>
            </p:custDataLst>
          </p:nvPr>
        </p:nvSpPr>
        <p:spPr>
          <a:xfrm>
            <a:off x="1439466" y="2943225"/>
            <a:ext cx="6318647" cy="1614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700">
                <a:solidFill>
                  <a:schemeClr val="tx1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重点难点</a:t>
            </a:r>
            <a:endParaRPr lang="zh-CN" altLang="en-US" sz="2700">
              <a:solidFill>
                <a:schemeClr val="tx1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chemeClr val="tx1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重点：两角和与差的余弦公式的推导及其应用</a:t>
            </a:r>
            <a:endParaRPr lang="zh-CN" altLang="en-US" sz="2400">
              <a:solidFill>
                <a:schemeClr val="tx1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chemeClr val="tx1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  <a:t>难点：两角和与差的余弦公式的应用</a:t>
            </a:r>
            <a:endParaRPr lang="zh-CN" altLang="en-US" sz="2400">
              <a:solidFill>
                <a:schemeClr val="tx1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117764" name="灯片编号占位符 1"/>
          <p:cNvSpPr/>
          <p:nvPr>
            <p:ph type="sldNum" sz="quarter" idx="12"/>
            <p:custDataLst>
              <p:tags r:id="rId4"/>
            </p:custDataLst>
          </p:nvPr>
        </p:nvSpPr>
        <p:spPr/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750" b="0">
                <a:solidFill>
                  <a:schemeClr val="bg1"/>
                </a:solidFill>
                <a:latin typeface="Franklin Gothic Demi"/>
                <a:ea typeface="宋体" panose="02010600030101010101" pitchFamily="2" charset="-122"/>
              </a:rPr>
            </a:fld>
            <a:endParaRPr lang="zh-CN" altLang="en-US" sz="750" b="0">
              <a:solidFill>
                <a:schemeClr val="bg1"/>
              </a:solidFill>
              <a:latin typeface="Franklin Gothic Demi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8785" name="Text Box 147"/>
          <p:cNvSpPr/>
          <p:nvPr>
            <p:custDataLst>
              <p:tags r:id="rId1"/>
            </p:custDataLst>
          </p:nvPr>
        </p:nvSpPr>
        <p:spPr>
          <a:xfrm>
            <a:off x="1143000" y="2025253"/>
            <a:ext cx="6858000" cy="161861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7627" tIns="35242" rIns="67627" bIns="35242"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某城市的电视发射塔建在市郊的一座小山上</a:t>
            </a:r>
            <a:r>
              <a:rPr lang="en-US" altLang="zh-CN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如图所示</a:t>
            </a:r>
            <a:r>
              <a:rPr lang="en-US" altLang="zh-CN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在地平面上有一点</a:t>
            </a:r>
            <a:r>
              <a:rPr lang="en-US" altLang="zh-CN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A,</a:t>
            </a:r>
            <a:r>
              <a:rPr lang="zh-CN" altLang="en-US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测得</a:t>
            </a:r>
            <a:r>
              <a:rPr lang="en-US" altLang="zh-CN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r>
              <a:rPr lang="zh-CN" altLang="en-US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两点间距离约为</a:t>
            </a:r>
            <a:r>
              <a:rPr lang="en-US" altLang="zh-CN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60</a:t>
            </a:r>
            <a:r>
              <a:rPr lang="zh-CN" altLang="en-US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米</a:t>
            </a:r>
            <a:r>
              <a:rPr lang="en-US" altLang="zh-CN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</a:t>
            </a:r>
            <a:r>
              <a:rPr lang="en-US" altLang="zh-CN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观测电视发射塔的视角</a:t>
            </a:r>
            <a:r>
              <a:rPr lang="en-US" altLang="zh-CN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(∠CAD)</a:t>
            </a:r>
            <a:r>
              <a:rPr lang="zh-CN" altLang="en-US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约为</a:t>
            </a:r>
            <a:r>
              <a:rPr lang="en-US" altLang="zh-CN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45°,∠CAB=15°.</a:t>
            </a:r>
            <a:r>
              <a:rPr lang="zh-CN" altLang="en-US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求这座电视发射塔的高度</a:t>
            </a:r>
            <a:r>
              <a:rPr lang="en-US" altLang="zh-CN" sz="21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en-US" altLang="zh-CN" sz="210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17763" name="对象 26626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3707606" y="3699272"/>
          <a:ext cx="4090988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3" imgW="2006600" imgH="482600" progId="">
                  <p:embed/>
                </p:oleObj>
              </mc:Choice>
              <mc:Fallback>
                <p:oleObj name="" r:id="rId3" imgW="2006600" imgH="482600" progId="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07606" y="3699272"/>
                        <a:ext cx="4090988" cy="9858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folHlink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64" name="对象 26627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3762375" y="4725591"/>
          <a:ext cx="1669256" cy="1134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6" imgW="674370" imgH="457835" progId="">
                  <p:embed/>
                </p:oleObj>
              </mc:Choice>
              <mc:Fallback>
                <p:oleObj name="" r:id="rId6" imgW="674370" imgH="457835" progId="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62375" y="4725591"/>
                        <a:ext cx="1669256" cy="113466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folHlink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8789" name="组合 26629"/>
          <p:cNvGrpSpPr/>
          <p:nvPr/>
        </p:nvGrpSpPr>
        <p:grpSpPr>
          <a:xfrm>
            <a:off x="1656160" y="3779044"/>
            <a:ext cx="1762125" cy="2242656"/>
            <a:chOff x="0" y="0"/>
            <a:chExt cx="3700" cy="4710"/>
          </a:xfrm>
        </p:grpSpPr>
        <p:sp>
          <p:nvSpPr>
            <p:cNvPr id="118790" name="Text Box 154"/>
            <p:cNvSpPr/>
            <p:nvPr>
              <p:custDataLst>
                <p:tags r:id="rId8"/>
              </p:custDataLst>
            </p:nvPr>
          </p:nvSpPr>
          <p:spPr>
            <a:xfrm>
              <a:off x="2510" y="3923"/>
              <a:ext cx="1190" cy="77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sz="18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18791" name="Text Box 149"/>
            <p:cNvSpPr/>
            <p:nvPr>
              <p:custDataLst>
                <p:tags r:id="rId9"/>
              </p:custDataLst>
            </p:nvPr>
          </p:nvSpPr>
          <p:spPr>
            <a:xfrm>
              <a:off x="2502" y="0"/>
              <a:ext cx="710" cy="77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endParaRPr lang="en-US" altLang="zh-CN" sz="18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118792" name="Line 150"/>
            <p:cNvCxnSpPr/>
            <p:nvPr>
              <p:custDataLst>
                <p:tags r:id="rId10"/>
              </p:custDataLst>
            </p:nvPr>
          </p:nvCxnSpPr>
          <p:spPr>
            <a:xfrm flipH="1" flipV="1">
              <a:off x="2490" y="340"/>
              <a:ext cx="10" cy="3170"/>
            </a:xfrm>
            <a:prstGeom prst="line">
              <a:avLst/>
            </a:prstGeom>
            <a:ln w="57150" cap="flat" cmpd="sng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8793" name="Arc 151"/>
            <p:cNvSpPr/>
            <p:nvPr>
              <p:custDataLst>
                <p:tags r:id="rId11"/>
              </p:custDataLst>
            </p:nvPr>
          </p:nvSpPr>
          <p:spPr>
            <a:xfrm>
              <a:off x="717" y="3513"/>
              <a:ext cx="260" cy="390"/>
            </a:xfrm>
            <a:prstGeom prst="rect">
              <a:avLst/>
            </a:prstGeom>
            <a:noFill/>
            <a:ln w="38100" cap="flat" cmpd="sng">
              <a:solidFill>
                <a:srgbClr val="3333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sz="100">
                <a:latin typeface="Arial" panose="020B0604020202020204" pitchFamily="34" charset="0"/>
                <a:ea typeface="MS PGothic" panose="020B0600070205080204" pitchFamily="2" charset="-128"/>
              </a:endParaRPr>
            </a:p>
          </p:txBody>
        </p:sp>
        <p:sp>
          <p:nvSpPr>
            <p:cNvPr id="118794" name="Arc 152"/>
            <p:cNvSpPr/>
            <p:nvPr>
              <p:custDataLst>
                <p:tags r:id="rId12"/>
              </p:custDataLst>
            </p:nvPr>
          </p:nvSpPr>
          <p:spPr>
            <a:xfrm>
              <a:off x="1205" y="3895"/>
              <a:ext cx="80" cy="283"/>
            </a:xfrm>
            <a:prstGeom prst="rect">
              <a:avLst/>
            </a:prstGeom>
            <a:noFill/>
            <a:ln w="28575" cap="flat" cmpd="sng">
              <a:solidFill>
                <a:srgbClr val="3333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sz="100">
                <a:latin typeface="Arial" panose="020B0604020202020204" pitchFamily="34" charset="0"/>
                <a:ea typeface="MS PGothic" panose="020B0600070205080204" pitchFamily="2" charset="-128"/>
              </a:endParaRPr>
            </a:p>
          </p:txBody>
        </p:sp>
        <p:sp>
          <p:nvSpPr>
            <p:cNvPr id="118795" name="Text Box 153"/>
            <p:cNvSpPr/>
            <p:nvPr>
              <p:custDataLst>
                <p:tags r:id="rId13"/>
              </p:custDataLst>
            </p:nvPr>
          </p:nvSpPr>
          <p:spPr>
            <a:xfrm>
              <a:off x="0" y="3840"/>
              <a:ext cx="870" cy="77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sz="18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18796" name="Text Box 155"/>
            <p:cNvSpPr/>
            <p:nvPr>
              <p:custDataLst>
                <p:tags r:id="rId14"/>
              </p:custDataLst>
            </p:nvPr>
          </p:nvSpPr>
          <p:spPr>
            <a:xfrm>
              <a:off x="2502" y="2795"/>
              <a:ext cx="953" cy="77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sz="18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118797" name="Line 156"/>
            <p:cNvCxnSpPr/>
            <p:nvPr>
              <p:custDataLst>
                <p:tags r:id="rId15"/>
              </p:custDataLst>
            </p:nvPr>
          </p:nvCxnSpPr>
          <p:spPr>
            <a:xfrm flipV="1">
              <a:off x="442" y="3510"/>
              <a:ext cx="2100" cy="563"/>
            </a:xfrm>
            <a:prstGeom prst="line">
              <a:avLst/>
            </a:prstGeom>
            <a:ln w="57150" cap="flat" cmpd="sng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798" name="Line 157"/>
            <p:cNvCxnSpPr/>
            <p:nvPr>
              <p:custDataLst>
                <p:tags r:id="rId16"/>
              </p:custDataLst>
            </p:nvPr>
          </p:nvCxnSpPr>
          <p:spPr>
            <a:xfrm>
              <a:off x="440" y="4168"/>
              <a:ext cx="2062" cy="0"/>
            </a:xfrm>
            <a:prstGeom prst="line">
              <a:avLst/>
            </a:prstGeom>
            <a:ln w="57150" cap="flat" cmpd="sng">
              <a:solidFill>
                <a:srgbClr val="3333CC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118799" name="Line 158"/>
            <p:cNvCxnSpPr/>
            <p:nvPr>
              <p:custDataLst>
                <p:tags r:id="rId17"/>
              </p:custDataLst>
            </p:nvPr>
          </p:nvCxnSpPr>
          <p:spPr>
            <a:xfrm flipV="1">
              <a:off x="440" y="243"/>
              <a:ext cx="2060" cy="3830"/>
            </a:xfrm>
            <a:prstGeom prst="line">
              <a:avLst/>
            </a:prstGeom>
            <a:ln w="57150" cap="flat" cmpd="sng">
              <a:solidFill>
                <a:srgbClr val="3333CC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sp>
          <p:nvSpPr>
            <p:cNvPr id="118800" name="Text Box 159"/>
            <p:cNvSpPr/>
            <p:nvPr>
              <p:custDataLst>
                <p:tags r:id="rId18"/>
              </p:custDataLst>
            </p:nvPr>
          </p:nvSpPr>
          <p:spPr>
            <a:xfrm>
              <a:off x="1502" y="2563"/>
              <a:ext cx="1970" cy="77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60</a:t>
              </a:r>
              <a:endParaRPr lang="en-US" altLang="zh-CN" sz="18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18801" name="Text Box 160"/>
            <p:cNvSpPr/>
            <p:nvPr>
              <p:custDataLst>
                <p:tags r:id="rId19"/>
              </p:custDataLst>
            </p:nvPr>
          </p:nvSpPr>
          <p:spPr>
            <a:xfrm>
              <a:off x="830" y="3103"/>
              <a:ext cx="1320" cy="135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45°</a:t>
              </a:r>
              <a:endParaRPr lang="en-US" altLang="zh-CN" sz="18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18802" name="Text Box 161"/>
            <p:cNvSpPr/>
            <p:nvPr>
              <p:custDataLst>
                <p:tags r:id="rId20"/>
              </p:custDataLst>
            </p:nvPr>
          </p:nvSpPr>
          <p:spPr>
            <a:xfrm>
              <a:off x="1473" y="3560"/>
              <a:ext cx="1017" cy="11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15</a:t>
              </a:r>
              <a:r>
                <a:rPr lang="en-US" altLang="zh-CN" sz="1800" baseline="300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°</a:t>
              </a:r>
              <a:endParaRPr lang="en-US" altLang="zh-CN" sz="1800" baseline="3000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cxnSp>
          <p:nvCxnSpPr>
            <p:cNvPr id="118803" name="Line 150"/>
            <p:cNvCxnSpPr/>
            <p:nvPr>
              <p:custDataLst>
                <p:tags r:id="rId21"/>
              </p:custDataLst>
            </p:nvPr>
          </p:nvCxnSpPr>
          <p:spPr>
            <a:xfrm flipH="1" flipV="1">
              <a:off x="2492" y="3460"/>
              <a:ext cx="5" cy="748"/>
            </a:xfrm>
            <a:prstGeom prst="line">
              <a:avLst/>
            </a:prstGeom>
            <a:ln w="57150" cap="flat" cmpd="sng">
              <a:solidFill>
                <a:srgbClr val="3333CC"/>
              </a:solidFill>
              <a:prstDash val="dash"/>
              <a:round/>
              <a:headEnd type="none" w="med" len="med"/>
              <a:tailEnd type="none" w="med" len="med"/>
            </a:ln>
          </p:spPr>
        </p:cxnSp>
      </p:grpSp>
      <p:sp>
        <p:nvSpPr>
          <p:cNvPr id="118804" name="文本框 26644"/>
          <p:cNvSpPr/>
          <p:nvPr>
            <p:custDataLst>
              <p:tags r:id="rId22"/>
            </p:custDataLst>
          </p:nvPr>
        </p:nvSpPr>
        <p:spPr>
          <a:xfrm>
            <a:off x="1277541" y="1431131"/>
            <a:ext cx="1706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000">
                <a:solidFill>
                  <a:srgbClr val="FF0000"/>
                </a:solidFill>
                <a:latin typeface="Arial" panose="020B0604020202020204" pitchFamily="34" charset="0"/>
                <a:ea typeface="华文新魏" pitchFamily="2" charset="-122"/>
              </a:rPr>
              <a:t>问题提出</a:t>
            </a:r>
            <a:endParaRPr lang="zh-CN" altLang="en-US" sz="3000">
              <a:solidFill>
                <a:srgbClr val="FF00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118805" name="文本框 26645"/>
          <p:cNvSpPr/>
          <p:nvPr>
            <p:custDataLst>
              <p:tags r:id="rId23"/>
            </p:custDataLst>
          </p:nvPr>
        </p:nvSpPr>
        <p:spPr>
          <a:xfrm>
            <a:off x="1143000" y="857250"/>
            <a:ext cx="2468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000">
                <a:solidFill>
                  <a:srgbClr val="FF0000"/>
                </a:solidFill>
                <a:latin typeface="Arial" panose="020B0604020202020204" pitchFamily="34" charset="0"/>
                <a:ea typeface="华文新魏" pitchFamily="2" charset="-122"/>
              </a:rPr>
              <a:t>二、问题导学</a:t>
            </a:r>
            <a:endParaRPr lang="zh-CN" altLang="en-US" sz="3000">
              <a:solidFill>
                <a:srgbClr val="FF00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8786" name="文本框 27649"/>
          <p:cNvSpPr/>
          <p:nvPr>
            <p:custDataLst>
              <p:tags r:id="rId1"/>
            </p:custDataLst>
          </p:nvPr>
        </p:nvSpPr>
        <p:spPr>
          <a:xfrm>
            <a:off x="672465" y="1052830"/>
            <a:ext cx="8157210" cy="40195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lIns="67627" tIns="35242" rIns="67627" bIns="35242" anchor="t">
            <a:spAutoFit/>
          </a:bodyPr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思考：</a:t>
            </a: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cos75 ° =cos(45 °+30 °)=cos45 °+cos30 °</a:t>
            </a:r>
            <a:r>
              <a:rPr lang="zh-CN" altLang="en-US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成立吗</a:t>
            </a: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?         </a:t>
            </a:r>
            <a:endParaRPr lang="en-US" altLang="zh-CN" sz="2400" b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18787" name="组合 27650"/>
          <p:cNvGrpSpPr/>
          <p:nvPr/>
        </p:nvGrpSpPr>
        <p:grpSpPr>
          <a:xfrm>
            <a:off x="1341914" y="2187179"/>
            <a:ext cx="6669881" cy="992983"/>
            <a:chOff x="0" y="0"/>
            <a:chExt cx="14004" cy="2084"/>
          </a:xfrm>
        </p:grpSpPr>
        <p:sp>
          <p:nvSpPr>
            <p:cNvPr id="119811" name="文本框 27651"/>
            <p:cNvSpPr/>
            <p:nvPr>
              <p:custDataLst>
                <p:tags r:id="rId2"/>
              </p:custDataLst>
            </p:nvPr>
          </p:nvSpPr>
          <p:spPr>
            <a:xfrm>
              <a:off x="0" y="0"/>
              <a:ext cx="14004" cy="2084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lIns="67627" tIns="35242" rIns="67627" bIns="35242" anchor="t">
              <a:spAutoFit/>
            </a:bodyPr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思考：设</a:t>
              </a: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α</a:t>
              </a:r>
              <a:r>
                <a:rPr lang="zh-CN" altLang="en-US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，</a:t>
              </a: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β</a:t>
              </a:r>
              <a:r>
                <a:rPr lang="zh-CN" altLang="en-US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为两个任意角</a:t>
              </a: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, </a:t>
              </a:r>
              <a:r>
                <a:rPr lang="zh-CN" altLang="en-US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你能判断 </a:t>
              </a:r>
              <a:endPara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   </a:t>
              </a:r>
              <a:endPara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50000"/>
                </a:lnSpc>
                <a:spcBef>
                  <a:spcPct val="50000"/>
                </a:spcBef>
              </a:pPr>
              <a:r>
                <a:rPr lang="zh-CN" altLang="en-US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  恒成立吗</a:t>
              </a:r>
              <a:r>
                <a:rPr lang="en-US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?</a:t>
              </a:r>
              <a:r>
                <a:rPr lang="zh-CN" altLang="en-US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举例说明？</a:t>
              </a:r>
              <a:endPara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aphicFrame>
          <p:nvGraphicFramePr>
            <p:cNvPr id="119812" name="对象 27652"/>
            <p:cNvGraphicFramePr>
              <a:graphicFrameLocks noChangeAspect="1"/>
            </p:cNvGraphicFramePr>
            <p:nvPr>
              <p:custDataLst>
                <p:tags r:id="rId3"/>
              </p:custDataLst>
            </p:nvPr>
          </p:nvGraphicFramePr>
          <p:xfrm>
            <a:off x="2217" y="567"/>
            <a:ext cx="8065" cy="8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4" imgW="1638300" imgH="203200" progId="Equation.3">
                    <p:embed/>
                  </p:oleObj>
                </mc:Choice>
                <mc:Fallback>
                  <p:oleObj name="" r:id="rId4" imgW="1638300" imgH="203200" progId="Equation.3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217" y="567"/>
                          <a:ext cx="8065" cy="83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8790" name="文本框 27653"/>
          <p:cNvSpPr/>
          <p:nvPr>
            <p:custDataLst>
              <p:tags r:id="rId6"/>
            </p:custDataLst>
          </p:nvPr>
        </p:nvSpPr>
        <p:spPr>
          <a:xfrm>
            <a:off x="1385888" y="3375422"/>
            <a:ext cx="5657850" cy="43878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67627" tIns="35242" rIns="67627" bIns="35242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cos(30</a:t>
            </a:r>
            <a:r>
              <a: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°</a:t>
            </a:r>
            <a:r>
              <a: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+30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≠</a:t>
            </a:r>
            <a:r>
              <a: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cos30</a:t>
            </a:r>
            <a:r>
              <a: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°</a:t>
            </a:r>
            <a:r>
              <a: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cos30</a:t>
            </a: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°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18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 fill="hold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0833" name="灯片编号占位符 3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181725" y="5543550"/>
            <a:ext cx="1428750" cy="3429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algn="r"/>
            <a:fld id="{9A0DB2DC-4C9A-4742-B13C-FB6460FD3503}" type="slidenum">
              <a:rPr lang="en-US" altLang="zh-CN" sz="1050" b="0">
                <a:solidFill>
                  <a:schemeClr val="tx1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</a:fld>
            <a:endParaRPr lang="en-US" altLang="zh-CN" sz="1050" b="0">
              <a:solidFill>
                <a:schemeClr val="tx1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119811" name="Freeform 83"/>
          <p:cNvSpPr/>
          <p:nvPr>
            <p:custDataLst>
              <p:tags r:id="rId2"/>
            </p:custDataLst>
          </p:nvPr>
        </p:nvSpPr>
        <p:spPr>
          <a:xfrm>
            <a:off x="2228850" y="3492104"/>
            <a:ext cx="806054" cy="771525"/>
          </a:xfrm>
          <a:prstGeom prst="rect">
            <a:avLst/>
          </a:prstGeom>
          <a:solidFill>
            <a:srgbClr val="FF00FF">
              <a:alpha val="50000"/>
            </a:srgbClr>
          </a:solidFill>
          <a:ln w="9525">
            <a:noFill/>
          </a:ln>
        </p:spPr>
        <p:txBody>
          <a:bodyPr anchor="t"/>
          <a:p>
            <a:endParaRPr lang="zh-CN" altLang="en-US" sz="100">
              <a:latin typeface="Arial" panose="020B0604020202020204" pitchFamily="34" charset="0"/>
              <a:ea typeface="MS PGothic" panose="020B0600070205080204" pitchFamily="2" charset="-128"/>
            </a:endParaRPr>
          </a:p>
        </p:txBody>
      </p:sp>
      <p:sp>
        <p:nvSpPr>
          <p:cNvPr id="119812" name="Freeform 78"/>
          <p:cNvSpPr/>
          <p:nvPr>
            <p:custDataLst>
              <p:tags r:id="rId3"/>
            </p:custDataLst>
          </p:nvPr>
        </p:nvSpPr>
        <p:spPr>
          <a:xfrm>
            <a:off x="1832372" y="2688431"/>
            <a:ext cx="1012031" cy="794147"/>
          </a:xfrm>
          <a:prstGeom prst="rect">
            <a:avLst/>
          </a:prstGeom>
          <a:solidFill>
            <a:srgbClr val="33CCCC">
              <a:alpha val="50000"/>
            </a:srgbClr>
          </a:solidFill>
          <a:ln w="9525">
            <a:noFill/>
          </a:ln>
        </p:spPr>
        <p:txBody>
          <a:bodyPr anchor="t"/>
          <a:p>
            <a:endParaRPr lang="zh-CN" altLang="en-US" sz="100">
              <a:latin typeface="Arial" panose="020B0604020202020204" pitchFamily="34" charset="0"/>
              <a:ea typeface="MS PGothic" panose="020B0600070205080204" pitchFamily="2" charset="-128"/>
            </a:endParaRPr>
          </a:p>
        </p:txBody>
      </p:sp>
      <p:sp>
        <p:nvSpPr>
          <p:cNvPr id="120836" name="Text Box 4"/>
          <p:cNvSpPr/>
          <p:nvPr>
            <p:custDataLst>
              <p:tags r:id="rId4"/>
            </p:custDataLst>
          </p:nvPr>
        </p:nvSpPr>
        <p:spPr>
          <a:xfrm>
            <a:off x="1277541" y="857250"/>
            <a:ext cx="604956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7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三、点拨精讲</a:t>
            </a:r>
            <a:endParaRPr lang="zh-CN" altLang="en-US" sz="27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两角和的余弦公式的推导：</a:t>
            </a:r>
            <a:endParaRPr lang="zh-CN" altLang="en-US" sz="1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9814" name="Freeform 12"/>
          <p:cNvSpPr/>
          <p:nvPr>
            <p:custDataLst>
              <p:tags r:id="rId5"/>
            </p:custDataLst>
          </p:nvPr>
        </p:nvSpPr>
        <p:spPr>
          <a:xfrm>
            <a:off x="2243138" y="2974181"/>
            <a:ext cx="800100" cy="51435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</a:ln>
        </p:spPr>
        <p:txBody>
          <a:bodyPr anchor="t"/>
          <a:p>
            <a:endParaRPr lang="zh-CN" altLang="en-US" sz="100">
              <a:latin typeface="Arial" panose="020B0604020202020204" pitchFamily="34" charset="0"/>
              <a:ea typeface="MS PGothic" panose="020B0600070205080204" pitchFamily="2" charset="-128"/>
            </a:endParaRPr>
          </a:p>
        </p:txBody>
      </p:sp>
      <p:sp>
        <p:nvSpPr>
          <p:cNvPr id="120838" name="Text Box 55"/>
          <p:cNvSpPr/>
          <p:nvPr>
            <p:custDataLst>
              <p:tags r:id="rId6"/>
            </p:custDataLst>
          </p:nvPr>
        </p:nvSpPr>
        <p:spPr>
          <a:xfrm>
            <a:off x="1314450" y="1152525"/>
            <a:ext cx="474345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en-US" sz="1800" b="0">
              <a:solidFill>
                <a:srgbClr val="000000"/>
              </a:solidFill>
              <a:latin typeface="方正细等线简体" pitchFamily="2" charset="-122"/>
              <a:ea typeface="方正细等线简体" pitchFamily="2" charset="-122"/>
              <a:sym typeface="Symbol" panose="05050102010706020507" pitchFamily="2" charset="2"/>
            </a:endParaRPr>
          </a:p>
        </p:txBody>
      </p:sp>
      <p:cxnSp>
        <p:nvCxnSpPr>
          <p:cNvPr id="119816" name="Line 57"/>
          <p:cNvCxnSpPr/>
          <p:nvPr>
            <p:custDataLst>
              <p:tags r:id="rId7"/>
            </p:custDataLst>
          </p:nvPr>
        </p:nvCxnSpPr>
        <p:spPr>
          <a:xfrm>
            <a:off x="1828800" y="2797969"/>
            <a:ext cx="1200150" cy="685800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9817" name="Line 58"/>
          <p:cNvCxnSpPr/>
          <p:nvPr>
            <p:custDataLst>
              <p:tags r:id="rId8"/>
            </p:custDataLst>
          </p:nvPr>
        </p:nvCxnSpPr>
        <p:spPr>
          <a:xfrm flipH="1">
            <a:off x="2457450" y="2997994"/>
            <a:ext cx="400050" cy="1257300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119818" name="Group 64"/>
          <p:cNvGrpSpPr/>
          <p:nvPr/>
        </p:nvGrpSpPr>
        <p:grpSpPr>
          <a:xfrm>
            <a:off x="1257300" y="2122885"/>
            <a:ext cx="2514600" cy="2514600"/>
            <a:chOff x="0" y="0"/>
            <a:chExt cx="2112" cy="2112"/>
          </a:xfrm>
        </p:grpSpPr>
        <p:cxnSp>
          <p:nvCxnSpPr>
            <p:cNvPr id="120842" name="Line 5"/>
            <p:cNvCxnSpPr/>
            <p:nvPr>
              <p:custDataLst>
                <p:tags r:id="rId9"/>
              </p:custDataLst>
            </p:nvPr>
          </p:nvCxnSpPr>
          <p:spPr>
            <a:xfrm>
              <a:off x="0" y="1152"/>
              <a:ext cx="1968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120843" name="Line 6"/>
            <p:cNvCxnSpPr/>
            <p:nvPr>
              <p:custDataLst>
                <p:tags r:id="rId10"/>
              </p:custDataLst>
            </p:nvPr>
          </p:nvCxnSpPr>
          <p:spPr>
            <a:xfrm flipV="1">
              <a:off x="816" y="144"/>
              <a:ext cx="0" cy="1968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sp>
          <p:nvSpPr>
            <p:cNvPr id="120844" name="Oval 7"/>
            <p:cNvSpPr/>
            <p:nvPr>
              <p:custDataLst>
                <p:tags r:id="rId11"/>
              </p:custDataLst>
            </p:nvPr>
          </p:nvSpPr>
          <p:spPr>
            <a:xfrm>
              <a:off x="144" y="480"/>
              <a:ext cx="1344" cy="1344"/>
            </a:xfrm>
            <a:prstGeom prst="ellipse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sz="100" b="0">
                <a:solidFill>
                  <a:schemeClr val="tx1"/>
                </a:solidFill>
                <a:latin typeface="Comic Sans MS" panose="030F0702030302020204" pitchFamily="2" charset="0"/>
                <a:ea typeface="宋体" panose="02010600030101010101" pitchFamily="2" charset="-122"/>
              </a:endParaRPr>
            </a:p>
          </p:txBody>
        </p:sp>
        <p:sp>
          <p:nvSpPr>
            <p:cNvPr id="120845" name="Text Box 61"/>
            <p:cNvSpPr/>
            <p:nvPr>
              <p:custDataLst>
                <p:tags r:id="rId12"/>
              </p:custDataLst>
            </p:nvPr>
          </p:nvSpPr>
          <p:spPr>
            <a:xfrm>
              <a:off x="864" y="0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y</a:t>
              </a:r>
              <a:endPara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20846" name="Text Box 62"/>
            <p:cNvSpPr/>
            <p:nvPr>
              <p:custDataLst>
                <p:tags r:id="rId13"/>
              </p:custDataLst>
            </p:nvPr>
          </p:nvSpPr>
          <p:spPr>
            <a:xfrm>
              <a:off x="1872" y="1152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endPara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20847" name="Text Box 63"/>
            <p:cNvSpPr/>
            <p:nvPr>
              <p:custDataLst>
                <p:tags r:id="rId14"/>
              </p:custDataLst>
            </p:nvPr>
          </p:nvSpPr>
          <p:spPr>
            <a:xfrm>
              <a:off x="636" y="1068"/>
              <a:ext cx="288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  <a:endPara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19825" name="Group 69"/>
          <p:cNvGrpSpPr/>
          <p:nvPr/>
        </p:nvGrpSpPr>
        <p:grpSpPr>
          <a:xfrm>
            <a:off x="2228850" y="2697956"/>
            <a:ext cx="1185863" cy="1125141"/>
            <a:chOff x="0" y="0"/>
            <a:chExt cx="996" cy="945"/>
          </a:xfrm>
        </p:grpSpPr>
        <p:cxnSp>
          <p:nvCxnSpPr>
            <p:cNvPr id="120849" name="Line 8"/>
            <p:cNvCxnSpPr/>
            <p:nvPr>
              <p:custDataLst>
                <p:tags r:id="rId15"/>
              </p:custDataLst>
            </p:nvPr>
          </p:nvCxnSpPr>
          <p:spPr>
            <a:xfrm flipV="1">
              <a:off x="0" y="240"/>
              <a:ext cx="528" cy="43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0850" name="Text Box 56"/>
            <p:cNvSpPr/>
            <p:nvPr>
              <p:custDataLst>
                <p:tags r:id="rId16"/>
              </p:custDataLst>
            </p:nvPr>
          </p:nvSpPr>
          <p:spPr>
            <a:xfrm>
              <a:off x="60" y="432"/>
              <a:ext cx="288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2" charset="2"/>
                </a:rPr>
                <a:t></a:t>
              </a:r>
              <a:endPara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20851" name="Text Box 65"/>
            <p:cNvSpPr/>
            <p:nvPr>
              <p:custDataLst>
                <p:tags r:id="rId17"/>
              </p:custDataLst>
            </p:nvPr>
          </p:nvSpPr>
          <p:spPr>
            <a:xfrm>
              <a:off x="660" y="636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1800" b="0" baseline="-25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18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20852" name="Text Box 66"/>
            <p:cNvSpPr/>
            <p:nvPr>
              <p:custDataLst>
                <p:tags r:id="rId18"/>
              </p:custDataLst>
            </p:nvPr>
          </p:nvSpPr>
          <p:spPr>
            <a:xfrm>
              <a:off x="504" y="0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1800" b="0" baseline="-25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18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19830" name="Group 70"/>
          <p:cNvGrpSpPr/>
          <p:nvPr/>
        </p:nvGrpSpPr>
        <p:grpSpPr>
          <a:xfrm>
            <a:off x="1485900" y="2469356"/>
            <a:ext cx="985838" cy="1028700"/>
            <a:chOff x="0" y="0"/>
            <a:chExt cx="828" cy="864"/>
          </a:xfrm>
        </p:grpSpPr>
        <p:cxnSp>
          <p:nvCxnSpPr>
            <p:cNvPr id="120854" name="Line 9"/>
            <p:cNvCxnSpPr/>
            <p:nvPr>
              <p:custDataLst>
                <p:tags r:id="rId19"/>
              </p:custDataLst>
            </p:nvPr>
          </p:nvCxnSpPr>
          <p:spPr>
            <a:xfrm flipH="1" flipV="1">
              <a:off x="301" y="288"/>
              <a:ext cx="336" cy="57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0855" name="Text Box 59"/>
            <p:cNvSpPr/>
            <p:nvPr>
              <p:custDataLst>
                <p:tags r:id="rId20"/>
              </p:custDataLst>
            </p:nvPr>
          </p:nvSpPr>
          <p:spPr>
            <a:xfrm>
              <a:off x="588" y="552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2" charset="2"/>
                </a:rPr>
                <a:t></a:t>
              </a:r>
              <a:endPara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20856" name="Text Box 67"/>
            <p:cNvSpPr/>
            <p:nvPr>
              <p:custDataLst>
                <p:tags r:id="rId21"/>
              </p:custDataLst>
            </p:nvPr>
          </p:nvSpPr>
          <p:spPr>
            <a:xfrm>
              <a:off x="0" y="0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1800" b="0" baseline="-25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lang="en-US" altLang="zh-CN" sz="18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19834" name="Group 84"/>
          <p:cNvGrpSpPr/>
          <p:nvPr/>
        </p:nvGrpSpPr>
        <p:grpSpPr>
          <a:xfrm>
            <a:off x="2228850" y="3440906"/>
            <a:ext cx="571500" cy="1139428"/>
            <a:chOff x="0" y="0"/>
            <a:chExt cx="480" cy="957"/>
          </a:xfrm>
        </p:grpSpPr>
        <p:cxnSp>
          <p:nvCxnSpPr>
            <p:cNvPr id="120858" name="Line 10"/>
            <p:cNvCxnSpPr/>
            <p:nvPr>
              <p:custDataLst>
                <p:tags r:id="rId22"/>
              </p:custDataLst>
            </p:nvPr>
          </p:nvCxnSpPr>
          <p:spPr>
            <a:xfrm>
              <a:off x="0" y="24"/>
              <a:ext cx="192" cy="67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0859" name="Text Box 60"/>
            <p:cNvSpPr/>
            <p:nvPr>
              <p:custDataLst>
                <p:tags r:id="rId23"/>
              </p:custDataLst>
            </p:nvPr>
          </p:nvSpPr>
          <p:spPr>
            <a:xfrm>
              <a:off x="48" y="0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-</a:t>
              </a:r>
              <a:r>
                <a:rPr lang="en-US" altLang="zh-CN" sz="1800" b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2" charset="2"/>
                </a:rPr>
                <a:t></a:t>
              </a:r>
              <a:endPara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20860" name="Text Box 68"/>
            <p:cNvSpPr/>
            <p:nvPr>
              <p:custDataLst>
                <p:tags r:id="rId24"/>
              </p:custDataLst>
            </p:nvPr>
          </p:nvSpPr>
          <p:spPr>
            <a:xfrm>
              <a:off x="144" y="648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P</a:t>
              </a:r>
              <a:r>
                <a:rPr lang="en-US" altLang="zh-CN" sz="1800" b="0" baseline="-250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endParaRPr lang="en-US" altLang="zh-CN" sz="18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20861" name="Group 104"/>
          <p:cNvGrpSpPr/>
          <p:nvPr/>
        </p:nvGrpSpPr>
        <p:grpSpPr>
          <a:xfrm>
            <a:off x="1578769" y="1640681"/>
            <a:ext cx="5500688" cy="585021"/>
            <a:chOff x="0" y="0"/>
            <a:chExt cx="3940" cy="660"/>
          </a:xfrm>
        </p:grpSpPr>
        <p:sp>
          <p:nvSpPr>
            <p:cNvPr id="120862" name="Text Box 85"/>
            <p:cNvSpPr/>
            <p:nvPr>
              <p:custDataLst>
                <p:tags r:id="rId25"/>
              </p:custDataLst>
            </p:nvPr>
          </p:nvSpPr>
          <p:spPr>
            <a:xfrm>
              <a:off x="0" y="0"/>
              <a:ext cx="2519" cy="41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800" b="0">
                  <a:solidFill>
                    <a:srgbClr val="000000"/>
                  </a:solidFill>
                  <a:latin typeface="Times New Roman" panose="02020603050405020304" pitchFamily="18" charset="0"/>
                  <a:ea typeface="方正细等线简体" pitchFamily="2" charset="-122"/>
                </a:rPr>
                <a:t>在直角坐标系中作单位圆，</a:t>
              </a:r>
              <a:endParaRPr lang="zh-CN" altLang="en-US" sz="1800" b="0">
                <a:solidFill>
                  <a:srgbClr val="000000"/>
                </a:solidFill>
                <a:latin typeface="Times New Roman" panose="02020603050405020304" pitchFamily="18" charset="0"/>
                <a:ea typeface="方正细等线简体" pitchFamily="2" charset="-122"/>
              </a:endParaRPr>
            </a:p>
          </p:txBody>
        </p:sp>
        <p:sp>
          <p:nvSpPr>
            <p:cNvPr id="120863" name="Text Box 86"/>
            <p:cNvSpPr/>
            <p:nvPr>
              <p:custDataLst>
                <p:tags r:id="rId26"/>
              </p:custDataLst>
            </p:nvPr>
          </p:nvSpPr>
          <p:spPr>
            <a:xfrm>
              <a:off x="1979" y="0"/>
              <a:ext cx="1961" cy="4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800" b="0">
                  <a:solidFill>
                    <a:srgbClr val="000000"/>
                  </a:solidFill>
                  <a:latin typeface="Times New Roman" panose="02020603050405020304" pitchFamily="18" charset="0"/>
                  <a:ea typeface="方正细等线简体" pitchFamily="2" charset="-122"/>
                </a:rPr>
                <a:t>分别作出任意角</a:t>
              </a:r>
              <a:endParaRPr lang="zh-CN" altLang="en-US" sz="1800" b="0">
                <a:solidFill>
                  <a:srgbClr val="000000"/>
                </a:solidFill>
                <a:latin typeface="Times New Roman" panose="02020603050405020304" pitchFamily="18" charset="0"/>
                <a:ea typeface="方正细等线简体" pitchFamily="2" charset="-122"/>
              </a:endParaRPr>
            </a:p>
          </p:txBody>
        </p:sp>
        <p:sp>
          <p:nvSpPr>
            <p:cNvPr id="120864" name="Rectangle 87"/>
            <p:cNvSpPr/>
            <p:nvPr>
              <p:custDataLst>
                <p:tags r:id="rId27"/>
              </p:custDataLst>
            </p:nvPr>
          </p:nvSpPr>
          <p:spPr>
            <a:xfrm>
              <a:off x="1315" y="244"/>
              <a:ext cx="2223" cy="41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>
                  <a:solidFill>
                    <a:srgbClr val="000000"/>
                  </a:solidFill>
                  <a:latin typeface="Times New Roman" panose="02020603050405020304" pitchFamily="18" charset="0"/>
                  <a:ea typeface="方正细等线简体" pitchFamily="2" charset="-122"/>
                  <a:sym typeface="Symbol" panose="05050102010706020507" pitchFamily="2" charset="2"/>
                </a:rPr>
                <a:t></a:t>
              </a:r>
              <a:r>
                <a:rPr lang="zh-CN" altLang="en-US" sz="1800" b="0">
                  <a:solidFill>
                    <a:srgbClr val="000000"/>
                  </a:solidFill>
                  <a:latin typeface="Times New Roman" panose="02020603050405020304" pitchFamily="18" charset="0"/>
                  <a:ea typeface="方正细等线简体" pitchFamily="2" charset="-122"/>
                  <a:sym typeface="Symbol" panose="05050102010706020507" pitchFamily="2" charset="2"/>
                </a:rPr>
                <a:t>，与</a:t>
              </a:r>
              <a:r>
                <a:rPr lang="en-US" altLang="zh-CN" sz="1800" b="0">
                  <a:solidFill>
                    <a:srgbClr val="000000"/>
                  </a:solidFill>
                  <a:latin typeface="Symbol" panose="05050102010706020507" pitchFamily="2" charset="2"/>
                  <a:ea typeface="方正细等线简体" pitchFamily="2" charset="-122"/>
                  <a:sym typeface="Symbol" panose="05050102010706020507" pitchFamily="2" charset="2"/>
                </a:rPr>
                <a:t>-</a:t>
              </a:r>
              <a:r>
                <a:rPr lang="en-US" altLang="zh-CN" sz="1800" b="0">
                  <a:solidFill>
                    <a:srgbClr val="000000"/>
                  </a:solidFill>
                  <a:latin typeface="Times New Roman" panose="02020603050405020304" pitchFamily="18" charset="0"/>
                  <a:ea typeface="方正细等线简体" pitchFamily="2" charset="-122"/>
                  <a:sym typeface="Symbol" panose="05050102010706020507" pitchFamily="2" charset="2"/>
                </a:rPr>
                <a:t></a:t>
              </a:r>
              <a:r>
                <a:rPr lang="zh-CN" altLang="en-US" sz="1800" b="0">
                  <a:solidFill>
                    <a:srgbClr val="000000"/>
                  </a:solidFill>
                  <a:latin typeface="Times New Roman" panose="02020603050405020304" pitchFamily="18" charset="0"/>
                  <a:ea typeface="方正细等线简体" pitchFamily="2" charset="-122"/>
                  <a:sym typeface="Symbol" panose="05050102010706020507" pitchFamily="2" charset="2"/>
                </a:rPr>
                <a:t>，如图：</a:t>
              </a:r>
              <a:endParaRPr lang="zh-CN" altLang="en-US" sz="1800" b="0">
                <a:solidFill>
                  <a:srgbClr val="000000"/>
                </a:solidFill>
                <a:latin typeface="方正细等线简体" pitchFamily="2" charset="-122"/>
                <a:ea typeface="方正细等线简体" pitchFamily="2" charset="-122"/>
                <a:sym typeface="Symbol" panose="05050102010706020507" pitchFamily="2" charset="2"/>
              </a:endParaRPr>
            </a:p>
          </p:txBody>
        </p:sp>
      </p:grpSp>
      <p:sp>
        <p:nvSpPr>
          <p:cNvPr id="119842" name="Text Box 89"/>
          <p:cNvSpPr/>
          <p:nvPr>
            <p:custDataLst>
              <p:tags r:id="rId28"/>
            </p:custDataLst>
          </p:nvPr>
        </p:nvSpPr>
        <p:spPr>
          <a:xfrm>
            <a:off x="3168253" y="2294335"/>
            <a:ext cx="19431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1800" b="0">
                <a:solidFill>
                  <a:srgbClr val="000000"/>
                </a:solidFill>
                <a:latin typeface="Times New Roman" panose="02020603050405020304" pitchFamily="18" charset="0"/>
                <a:ea typeface="方正细等线简体" pitchFamily="2" charset="-122"/>
              </a:rPr>
              <a:t>则有：</a:t>
            </a: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方正细等线简体" pitchFamily="2" charset="-122"/>
              </a:rPr>
              <a:t>P</a:t>
            </a:r>
            <a:r>
              <a:rPr lang="en-US" altLang="zh-CN" sz="1800" b="0" baseline="-25000">
                <a:solidFill>
                  <a:srgbClr val="000000"/>
                </a:solidFill>
                <a:latin typeface="Times New Roman" panose="02020603050405020304" pitchFamily="18" charset="0"/>
                <a:ea typeface="方正细等线简体" pitchFamily="2" charset="-122"/>
              </a:rPr>
              <a:t>1   </a:t>
            </a: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方正细等线简体" pitchFamily="2" charset="-122"/>
              </a:rPr>
              <a:t>(1</a:t>
            </a:r>
            <a:r>
              <a:rPr lang="zh-CN" altLang="en-US" sz="1800" b="0">
                <a:solidFill>
                  <a:srgbClr val="000000"/>
                </a:solidFill>
                <a:latin typeface="Times New Roman" panose="02020603050405020304" pitchFamily="18" charset="0"/>
                <a:ea typeface="方正细等线简体" pitchFamily="2" charset="-122"/>
              </a:rPr>
              <a:t>，</a:t>
            </a: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方正细等线简体" pitchFamily="2" charset="-122"/>
              </a:rPr>
              <a:t>0)</a:t>
            </a:r>
            <a:endParaRPr lang="en-US" altLang="zh-CN" sz="1800" b="0">
              <a:solidFill>
                <a:srgbClr val="000000"/>
              </a:solidFill>
              <a:latin typeface="Times New Roman" panose="02020603050405020304" pitchFamily="18" charset="0"/>
              <a:ea typeface="方正细等线简体" pitchFamily="2" charset="-122"/>
            </a:endParaRPr>
          </a:p>
        </p:txBody>
      </p:sp>
      <p:sp>
        <p:nvSpPr>
          <p:cNvPr id="119843" name="Text Box 90"/>
          <p:cNvSpPr/>
          <p:nvPr>
            <p:custDataLst>
              <p:tags r:id="rId29"/>
            </p:custDataLst>
          </p:nvPr>
        </p:nvSpPr>
        <p:spPr>
          <a:xfrm>
            <a:off x="3854053" y="2564606"/>
            <a:ext cx="22860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en-US" altLang="zh-CN" sz="18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cos</a:t>
            </a: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2" charset="2"/>
              </a:rPr>
              <a:t></a:t>
            </a:r>
            <a:r>
              <a:rPr lang="zh-CN" altLang="en-US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2" charset="2"/>
              </a:rPr>
              <a:t>，</a:t>
            </a: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2" charset="2"/>
              </a:rPr>
              <a:t>sin)</a:t>
            </a:r>
            <a:endParaRPr lang="en-US" altLang="zh-CN" sz="18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Symbol" panose="05050102010706020507" pitchFamily="2" charset="2"/>
            </a:endParaRPr>
          </a:p>
        </p:txBody>
      </p:sp>
      <p:sp>
        <p:nvSpPr>
          <p:cNvPr id="119844" name="Text Box 91"/>
          <p:cNvSpPr/>
          <p:nvPr>
            <p:custDataLst>
              <p:tags r:id="rId30"/>
            </p:custDataLst>
          </p:nvPr>
        </p:nvSpPr>
        <p:spPr>
          <a:xfrm>
            <a:off x="3869531" y="2870597"/>
            <a:ext cx="3058716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en-US" altLang="zh-CN" sz="18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cos(</a:t>
            </a: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2" charset="2"/>
              </a:rPr>
              <a:t>+)</a:t>
            </a:r>
            <a:r>
              <a:rPr lang="zh-CN" altLang="en-US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2" charset="2"/>
              </a:rPr>
              <a:t>，</a:t>
            </a: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2" charset="2"/>
              </a:rPr>
              <a:t>sin(+)</a:t>
            </a:r>
            <a:r>
              <a:rPr lang="zh-CN" altLang="en-US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2" charset="2"/>
              </a:rPr>
              <a:t>）</a:t>
            </a:r>
            <a:endParaRPr lang="zh-CN" altLang="en-US" sz="18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9845" name="Text Box 92"/>
          <p:cNvSpPr/>
          <p:nvPr>
            <p:custDataLst>
              <p:tags r:id="rId31"/>
            </p:custDataLst>
          </p:nvPr>
        </p:nvSpPr>
        <p:spPr>
          <a:xfrm>
            <a:off x="3869531" y="3194447"/>
            <a:ext cx="2681288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en-US" altLang="zh-CN" sz="1800" b="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cos</a:t>
            </a: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2" charset="2"/>
              </a:rPr>
              <a:t>(-  )</a:t>
            </a:r>
            <a:r>
              <a:rPr lang="zh-CN" altLang="en-US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2" charset="2"/>
              </a:rPr>
              <a:t>，</a:t>
            </a:r>
            <a:r>
              <a:rPr lang="en-US" altLang="zh-CN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2" charset="2"/>
              </a:rPr>
              <a:t>sin(-) </a:t>
            </a:r>
            <a:r>
              <a:rPr lang="zh-CN" altLang="en-US" sz="1800" b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2" charset="2"/>
              </a:rPr>
              <a:t>）</a:t>
            </a:r>
            <a:endParaRPr lang="zh-CN" altLang="en-US" sz="18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Symbol" panose="05050102010706020507" pitchFamily="2" charset="2"/>
            </a:endParaRPr>
          </a:p>
        </p:txBody>
      </p:sp>
      <p:sp>
        <p:nvSpPr>
          <p:cNvPr id="120869" name="Text Box 96"/>
          <p:cNvSpPr/>
          <p:nvPr>
            <p:custDataLst>
              <p:tags r:id="rId32"/>
            </p:custDataLst>
          </p:nvPr>
        </p:nvSpPr>
        <p:spPr>
          <a:xfrm>
            <a:off x="5200650" y="4123135"/>
            <a:ext cx="245745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en-US" sz="1800" b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19847" name="Group 103"/>
          <p:cNvGrpSpPr/>
          <p:nvPr/>
        </p:nvGrpSpPr>
        <p:grpSpPr>
          <a:xfrm>
            <a:off x="3706416" y="3644503"/>
            <a:ext cx="3943350" cy="386953"/>
            <a:chOff x="0" y="0"/>
            <a:chExt cx="3312" cy="325"/>
          </a:xfrm>
        </p:grpSpPr>
        <p:sp>
          <p:nvSpPr>
            <p:cNvPr id="120871" name="Text Box 95"/>
            <p:cNvSpPr/>
            <p:nvPr>
              <p:custDataLst>
                <p:tags r:id="rId33"/>
              </p:custDataLst>
            </p:nvPr>
          </p:nvSpPr>
          <p:spPr>
            <a:xfrm>
              <a:off x="227" y="0"/>
              <a:ext cx="1248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800" b="0">
                  <a:solidFill>
                    <a:srgbClr val="000000"/>
                  </a:solidFill>
                  <a:latin typeface="方正细等线简体" pitchFamily="2" charset="-122"/>
                  <a:ea typeface="方正细等线简体" pitchFamily="2" charset="-122"/>
                </a:rPr>
                <a:t>P</a:t>
              </a:r>
              <a:r>
                <a:rPr lang="en-US" altLang="zh-CN" sz="1800" b="0" baseline="-25000">
                  <a:solidFill>
                    <a:srgbClr val="000000"/>
                  </a:solidFill>
                  <a:latin typeface="方正细等线简体" pitchFamily="2" charset="-122"/>
                  <a:ea typeface="方正细等线简体" pitchFamily="2" charset="-122"/>
                </a:rPr>
                <a:t>1</a:t>
              </a:r>
              <a:r>
                <a:rPr lang="en-US" altLang="zh-CN" sz="1800" b="0">
                  <a:solidFill>
                    <a:srgbClr val="000000"/>
                  </a:solidFill>
                  <a:latin typeface="方正细等线简体" pitchFamily="2" charset="-122"/>
                  <a:ea typeface="方正细等线简体" pitchFamily="2" charset="-122"/>
                </a:rPr>
                <a:t>P</a:t>
              </a:r>
              <a:r>
                <a:rPr lang="en-US" altLang="zh-CN" sz="1800" b="0" baseline="-25000">
                  <a:solidFill>
                    <a:srgbClr val="000000"/>
                  </a:solidFill>
                  <a:latin typeface="方正细等线简体" pitchFamily="2" charset="-122"/>
                  <a:ea typeface="方正细等线简体" pitchFamily="2" charset="-122"/>
                </a:rPr>
                <a:t>3</a:t>
              </a:r>
              <a:r>
                <a:rPr lang="en-US" altLang="zh-CN" sz="1800" b="0">
                  <a:solidFill>
                    <a:srgbClr val="000000"/>
                  </a:solidFill>
                  <a:latin typeface="方正细等线简体" pitchFamily="2" charset="-122"/>
                  <a:ea typeface="方正细等线简体" pitchFamily="2" charset="-122"/>
                </a:rPr>
                <a:t>=P</a:t>
              </a:r>
              <a:r>
                <a:rPr lang="en-US" altLang="zh-CN" sz="1800" b="0" baseline="-25000">
                  <a:solidFill>
                    <a:srgbClr val="000000"/>
                  </a:solidFill>
                  <a:latin typeface="方正细等线简体" pitchFamily="2" charset="-122"/>
                  <a:ea typeface="方正细等线简体" pitchFamily="2" charset="-122"/>
                </a:rPr>
                <a:t>2</a:t>
              </a:r>
              <a:r>
                <a:rPr lang="en-US" altLang="zh-CN" sz="1800" b="0">
                  <a:solidFill>
                    <a:srgbClr val="000000"/>
                  </a:solidFill>
                  <a:latin typeface="方正细等线简体" pitchFamily="2" charset="-122"/>
                  <a:ea typeface="方正细等线简体" pitchFamily="2" charset="-122"/>
                </a:rPr>
                <a:t>P</a:t>
              </a:r>
              <a:r>
                <a:rPr lang="en-US" altLang="zh-CN" sz="1800" b="0" baseline="-25000">
                  <a:solidFill>
                    <a:srgbClr val="000000"/>
                  </a:solidFill>
                  <a:latin typeface="方正细等线简体" pitchFamily="2" charset="-122"/>
                  <a:ea typeface="方正细等线简体" pitchFamily="2" charset="-122"/>
                </a:rPr>
                <a:t>4</a:t>
              </a:r>
              <a:endParaRPr lang="en-US" altLang="zh-CN" sz="1800" b="0">
                <a:solidFill>
                  <a:srgbClr val="000000"/>
                </a:solidFill>
                <a:latin typeface="方正细等线简体" pitchFamily="2" charset="-122"/>
                <a:ea typeface="方正细等线简体" pitchFamily="2" charset="-122"/>
              </a:endParaRPr>
            </a:p>
          </p:txBody>
        </p:sp>
        <p:sp>
          <p:nvSpPr>
            <p:cNvPr id="120872" name="Text Box 97"/>
            <p:cNvSpPr/>
            <p:nvPr>
              <p:custDataLst>
                <p:tags r:id="rId34"/>
              </p:custDataLst>
            </p:nvPr>
          </p:nvSpPr>
          <p:spPr>
            <a:xfrm>
              <a:off x="0" y="16"/>
              <a:ext cx="3312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1800" b="0">
                  <a:solidFill>
                    <a:srgbClr val="000000"/>
                  </a:solidFill>
                  <a:latin typeface="Times New Roman" panose="02020603050405020304" pitchFamily="18" charset="0"/>
                  <a:ea typeface="方正细等线简体" pitchFamily="2" charset="-122"/>
                </a:rPr>
                <a:t>由                 及两点间的距离公式得 ：</a:t>
              </a:r>
              <a:endParaRPr lang="zh-CN" altLang="en-US" sz="1800" b="0">
                <a:solidFill>
                  <a:srgbClr val="000000"/>
                </a:solidFill>
                <a:latin typeface="Times New Roman" panose="02020603050405020304" pitchFamily="18" charset="0"/>
                <a:ea typeface="方正细等线简体" pitchFamily="2" charset="-122"/>
              </a:endParaRPr>
            </a:p>
          </p:txBody>
        </p:sp>
      </p:grpSp>
      <p:graphicFrame>
        <p:nvGraphicFramePr>
          <p:cNvPr id="119850" name="对象 28713"/>
          <p:cNvGraphicFramePr>
            <a:graphicFrameLocks noChangeAspect="1"/>
          </p:cNvGraphicFramePr>
          <p:nvPr>
            <p:custDataLst>
              <p:tags r:id="rId35"/>
            </p:custDataLst>
          </p:nvPr>
        </p:nvGraphicFramePr>
        <p:xfrm>
          <a:off x="3063479" y="4637485"/>
          <a:ext cx="467082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6" imgW="2056765" imgH="431800" progId="Equation.3">
                  <p:embed/>
                </p:oleObj>
              </mc:Choice>
              <mc:Fallback>
                <p:oleObj name="" r:id="rId36" imgW="2056765" imgH="431800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3063479" y="4637485"/>
                        <a:ext cx="4670822" cy="981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874" name="灯片编号占位符 1"/>
          <p:cNvSpPr/>
          <p:nvPr>
            <p:ph type="sldNum" sz="quarter" idx="12"/>
            <p:custDataLst>
              <p:tags r:id="rId38"/>
            </p:custDataLst>
          </p:nvPr>
        </p:nvSpPr>
        <p:spPr/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05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050" b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 fill="hold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 fill="hold"/>
                                        <p:tgtEl>
                                          <p:spTgt spid="119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 fill="hold"/>
                                        <p:tgtEl>
                                          <p:spTgt spid="11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 fill="hold"/>
                                        <p:tgtEl>
                                          <p:spTgt spid="119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 fill="hold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119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119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 fill="hold"/>
                                        <p:tgtEl>
                                          <p:spTgt spid="119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119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 fill="hold"/>
                                        <p:tgtEl>
                                          <p:spTgt spid="119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 fill="hold"/>
                                        <p:tgtEl>
                                          <p:spTgt spid="119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 fill="hold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9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9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42" grpId="0" animBg="1"/>
      <p:bldP spid="119843" grpId="0" animBg="1"/>
      <p:bldP spid="119844" grpId="0" animBg="1"/>
      <p:bldP spid="1198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1857" name="灯片编号占位符 3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181725" y="5543550"/>
            <a:ext cx="1428750" cy="3429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algn="r"/>
            <a:fld id="{9A0DB2DC-4C9A-4742-B13C-FB6460FD3503}" type="slidenum">
              <a:rPr lang="en-US" altLang="zh-CN" sz="1050" b="0">
                <a:solidFill>
                  <a:schemeClr val="tx1"/>
                </a:solidFill>
                <a:latin typeface="Comic Sans MS" panose="030F0702030302020204" pitchFamily="2" charset="0"/>
                <a:ea typeface="宋体" panose="02010600030101010101" pitchFamily="2" charset="-122"/>
              </a:rPr>
            </a:fld>
            <a:endParaRPr lang="en-US" altLang="zh-CN" sz="1050" b="0">
              <a:solidFill>
                <a:schemeClr val="tx1"/>
              </a:solidFill>
              <a:latin typeface="Comic Sans MS" panose="030F0702030302020204" pitchFamily="2" charset="0"/>
              <a:ea typeface="宋体" panose="02010600030101010101" pitchFamily="2" charset="-122"/>
            </a:endParaRPr>
          </a:p>
        </p:txBody>
      </p:sp>
      <p:sp>
        <p:nvSpPr>
          <p:cNvPr id="121858" name="Text Box 2"/>
          <p:cNvSpPr/>
          <p:nvPr>
            <p:custDataLst>
              <p:tags r:id="rId2"/>
            </p:custDataLst>
          </p:nvPr>
        </p:nvSpPr>
        <p:spPr>
          <a:xfrm>
            <a:off x="1562100" y="1314450"/>
            <a:ext cx="268605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0">
                <a:solidFill>
                  <a:srgbClr val="000000"/>
                </a:solidFill>
                <a:latin typeface="Times New Roman" panose="02020603050405020304" pitchFamily="18" charset="0"/>
                <a:ea typeface="方正舒体简体" pitchFamily="2" charset="-122"/>
              </a:rPr>
              <a:t>展开并整理，得：</a:t>
            </a:r>
            <a:endParaRPr lang="zh-CN" altLang="en-US" sz="2400" b="0">
              <a:solidFill>
                <a:srgbClr val="000000"/>
              </a:solidFill>
              <a:latin typeface="Times New Roman" panose="02020603050405020304" pitchFamily="18" charset="0"/>
              <a:ea typeface="方正舒体简体" pitchFamily="2" charset="-122"/>
            </a:endParaRPr>
          </a:p>
        </p:txBody>
      </p:sp>
      <p:graphicFrame>
        <p:nvGraphicFramePr>
          <p:cNvPr id="121859" name="对象 29699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47813" y="1863329"/>
          <a:ext cx="5832872" cy="445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4" imgW="2500630" imgH="190500" progId="Equation.3">
                  <p:embed/>
                </p:oleObj>
              </mc:Choice>
              <mc:Fallback>
                <p:oleObj name="" r:id="rId4" imgW="2500630" imgH="1905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47813" y="1863329"/>
                        <a:ext cx="5832872" cy="44529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37" name="对象 29700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1547813" y="2564606"/>
          <a:ext cx="5143500" cy="435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7" imgW="2398395" imgH="203200" progId="Equation.3">
                  <p:embed/>
                </p:oleObj>
              </mc:Choice>
              <mc:Fallback>
                <p:oleObj name="" r:id="rId7" imgW="2398395" imgH="203200" progId="Equation.3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47813" y="2564606"/>
                        <a:ext cx="5143500" cy="435769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838" name="对象 29701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6786563" y="2564606"/>
          <a:ext cx="971550" cy="501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10" imgW="393700" imgH="203200" progId="Equation.3">
                  <p:embed/>
                </p:oleObj>
              </mc:Choice>
              <mc:Fallback>
                <p:oleObj name="" r:id="rId10" imgW="393700" imgH="203200" progId="Equation.3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786563" y="2564606"/>
                        <a:ext cx="971550" cy="50125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869" name="灯片编号占位符 1"/>
          <p:cNvSpPr/>
          <p:nvPr>
            <p:ph type="sldNum" sz="quarter" idx="12"/>
            <p:custDataLst>
              <p:tags r:id="rId12"/>
            </p:custDataLst>
          </p:nvPr>
        </p:nvSpPr>
        <p:spPr/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05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050" b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81" name="文本框 30721"/>
          <p:cNvSpPr/>
          <p:nvPr>
            <p:custDataLst>
              <p:tags r:id="rId1"/>
            </p:custDataLst>
          </p:nvPr>
        </p:nvSpPr>
        <p:spPr>
          <a:xfrm>
            <a:off x="522605" y="1842135"/>
            <a:ext cx="1576705" cy="210629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/>
          <a:p>
            <a:r>
              <a:rPr lang="zh-CN" altLang="en-US" sz="33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结论</a:t>
            </a:r>
            <a:endParaRPr lang="zh-CN" altLang="en-US" sz="33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3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归纳</a:t>
            </a:r>
            <a:endParaRPr lang="zh-CN" altLang="en-US" sz="33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33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21859" name="组合 30722"/>
          <p:cNvGrpSpPr/>
          <p:nvPr/>
        </p:nvGrpSpPr>
        <p:grpSpPr>
          <a:xfrm>
            <a:off x="1763316" y="857250"/>
            <a:ext cx="5029200" cy="763191"/>
            <a:chOff x="0" y="0"/>
            <a:chExt cx="4224" cy="641"/>
          </a:xfrm>
        </p:grpSpPr>
        <p:sp>
          <p:nvSpPr>
            <p:cNvPr id="122883" name="文本框 30723"/>
            <p:cNvSpPr/>
            <p:nvPr>
              <p:custDataLst>
                <p:tags r:id="rId2"/>
              </p:custDataLst>
            </p:nvPr>
          </p:nvSpPr>
          <p:spPr>
            <a:xfrm>
              <a:off x="77" y="0"/>
              <a:ext cx="4147" cy="641"/>
            </a:xfrm>
            <a:prstGeom prst="rect">
              <a:avLst/>
            </a:prstGeom>
            <a:solidFill>
              <a:schemeClr val="bg1"/>
            </a:solidFill>
            <a:ln w="76200" cap="rnd" cmpd="sng">
              <a:solidFill>
                <a:schemeClr val="bg1"/>
              </a:solidFill>
              <a:prstDash val="sysDot"/>
              <a:miter/>
              <a:headEnd type="none" w="med" len="med"/>
              <a:tailEnd type="none" w="med" len="med"/>
            </a:ln>
          </p:spPr>
          <p:txBody>
            <a:bodyPr wrap="none" lIns="0" tIns="27000" rIns="0" bIns="27000" anchor="t"/>
            <a:p>
              <a:pPr algn="ctr">
                <a:spcBef>
                  <a:spcPct val="50000"/>
                </a:spcBef>
              </a:pPr>
              <a:endParaRPr lang="zh-CN" altLang="en-US" sz="1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 algn="ctr">
                <a:spcBef>
                  <a:spcPct val="50000"/>
                </a:spcBef>
              </a:pPr>
              <a:endParaRPr lang="zh-CN" altLang="en-US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122884" name="组合 30724"/>
            <p:cNvGrpSpPr/>
            <p:nvPr/>
          </p:nvGrpSpPr>
          <p:grpSpPr>
            <a:xfrm>
              <a:off x="0" y="17"/>
              <a:ext cx="3043" cy="569"/>
              <a:chOff x="0" y="0"/>
              <a:chExt cx="2563" cy="569"/>
            </a:xfrm>
          </p:grpSpPr>
          <p:graphicFrame>
            <p:nvGraphicFramePr>
              <p:cNvPr id="122885" name="对象 30725"/>
              <p:cNvGraphicFramePr>
                <a:graphicFrameLocks noChangeAspect="1"/>
              </p:cNvGraphicFramePr>
              <p:nvPr>
                <p:custDataLst>
                  <p:tags r:id="rId3"/>
                </p:custDataLst>
              </p:nvPr>
            </p:nvGraphicFramePr>
            <p:xfrm>
              <a:off x="1483" y="0"/>
              <a:ext cx="1080" cy="5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8" name="" r:id="rId4" imgW="242570" imgH="166370" progId="">
                      <p:embed/>
                    </p:oleObj>
                  </mc:Choice>
                  <mc:Fallback>
                    <p:oleObj name="" r:id="rId4" imgW="242570" imgH="166370" progId="">
                      <p:embed/>
                      <p:pic>
                        <p:nvPicPr>
                          <p:cNvPr id="0" name="图片 3087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1483" y="0"/>
                            <a:ext cx="1080" cy="569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9525" cap="flat" cmpd="sng">
                            <a:solidFill>
                              <a:schemeClr val="bg1"/>
                            </a:solidFill>
                            <a:prstDash val="solid"/>
                            <a:miter/>
                            <a:headEnd type="none" w="med" len="med"/>
                            <a:tailEnd type="none" w="med" len="med"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2886" name="文本框 30726"/>
              <p:cNvSpPr/>
              <p:nvPr>
                <p:custDataLst>
                  <p:tags r:id="rId6"/>
                </p:custDataLst>
              </p:nvPr>
            </p:nvSpPr>
            <p:spPr>
              <a:xfrm>
                <a:off x="0" y="84"/>
                <a:ext cx="1483" cy="42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anchor="t"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zh-CN" altLang="en-US" sz="2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zh-CN" altLang="en-US" sz="27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对于任意角</a:t>
                </a:r>
                <a:endParaRPr lang="zh-CN" altLang="en-US" sz="27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21867" name="文本框 30730"/>
          <p:cNvSpPr/>
          <p:nvPr>
            <p:custDataLst>
              <p:tags r:id="rId7"/>
            </p:custDataLst>
          </p:nvPr>
        </p:nvSpPr>
        <p:spPr>
          <a:xfrm>
            <a:off x="1143000" y="4400550"/>
            <a:ext cx="588645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注意：</a:t>
            </a: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公式的结构特点；</a:t>
            </a:r>
            <a:endParaRPr lang="zh-CN" altLang="en-US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1868" name="文本框 30731"/>
          <p:cNvSpPr/>
          <p:nvPr>
            <p:custDataLst>
              <p:tags r:id="rId8"/>
            </p:custDataLst>
          </p:nvPr>
        </p:nvSpPr>
        <p:spPr>
          <a:xfrm>
            <a:off x="1143000" y="4832747"/>
            <a:ext cx="6858000" cy="1383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对于</a:t>
            </a:r>
            <a:r>
              <a:rPr lang="en-US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α,β,</a:t>
            </a:r>
            <a:r>
              <a:rPr lang="zh-CN" altLang="en-US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只要知道其正弦或余弦，就可以求出</a:t>
            </a: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华文新魏" pitchFamily="2" charset="-122"/>
              </a:rPr>
              <a:t>cos(α+β)</a:t>
            </a:r>
            <a:endParaRPr lang="en-US" altLang="zh-CN" sz="2400">
              <a:solidFill>
                <a:schemeClr val="tx1"/>
              </a:solidFill>
              <a:latin typeface="Arial" panose="020B0604020202020204" pitchFamily="34" charset="0"/>
              <a:ea typeface="华文新魏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121869" name="对象 30732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1818085" y="1970485"/>
          <a:ext cx="5170884" cy="435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0" imgW="2411095" imgH="203200" progId="Equation.3">
                  <p:embed/>
                </p:oleObj>
              </mc:Choice>
              <mc:Fallback>
                <p:oleObj name="" r:id="rId10" imgW="2411095" imgH="203200" progId="Equation.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18085" y="1970485"/>
                        <a:ext cx="5170884" cy="43576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71" name="对象 30734"/>
          <p:cNvGraphicFramePr>
            <a:graphicFrameLocks noChangeAspect="1"/>
          </p:cNvGraphicFramePr>
          <p:nvPr>
            <p:custDataLst>
              <p:tags r:id="rId12"/>
            </p:custDataLst>
          </p:nvPr>
        </p:nvGraphicFramePr>
        <p:xfrm>
          <a:off x="7218760" y="1916906"/>
          <a:ext cx="782240" cy="501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3" imgW="393700" imgH="203200" progId="Equation.3">
                  <p:embed/>
                </p:oleObj>
              </mc:Choice>
              <mc:Fallback>
                <p:oleObj name="" r:id="rId13" imgW="393700" imgH="203200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218760" y="1916906"/>
                        <a:ext cx="782240" cy="50125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73" name="对象 30736"/>
          <p:cNvGraphicFramePr>
            <a:graphicFrameLocks noChangeAspect="1"/>
          </p:cNvGraphicFramePr>
          <p:nvPr>
            <p:custDataLst>
              <p:tags r:id="rId15"/>
            </p:custDataLst>
          </p:nvPr>
        </p:nvGraphicFramePr>
        <p:xfrm>
          <a:off x="1980010" y="2457450"/>
          <a:ext cx="4899422" cy="435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16" imgW="2284095" imgH="203200" progId="Equation.3">
                  <p:embed/>
                </p:oleObj>
              </mc:Choice>
              <mc:Fallback>
                <p:oleObj name="" r:id="rId16" imgW="2284095" imgH="203200" progId="Equation.3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980010" y="2457450"/>
                        <a:ext cx="4899422" cy="43576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899" name="灯片编号占位符 1"/>
          <p:cNvSpPr/>
          <p:nvPr>
            <p:ph type="sldNum" sz="quarter" idx="12"/>
            <p:custDataLst>
              <p:tags r:id="rId18"/>
            </p:custDataLst>
          </p:nvPr>
        </p:nvSpPr>
        <p:spPr/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None/>
              <a:defRPr sz="1800" b="1" i="0" u="none" kern="1200" baseline="0">
                <a:solidFill>
                  <a:srgbClr val="000099"/>
                </a:solidFill>
                <a:latin typeface="Arial" panose="020B0604020202020204" pitchFamily="34" charset="0"/>
                <a:ea typeface="MS PGothic" panose="020B0600070205080204" pitchFamily="2" charset="-128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05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050" b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 fill="hold"/>
                                        <p:tgtEl>
                                          <p:spTgt spid="121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 fill="hold"/>
                                        <p:tgtEl>
                                          <p:spTgt spid="121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7" grpId="0" animBg="1"/>
      <p:bldP spid="12186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文本框 4099"/>
          <p:cNvSpPr txBox="1"/>
          <p:nvPr/>
        </p:nvSpPr>
        <p:spPr>
          <a:xfrm>
            <a:off x="3132138" y="2565400"/>
            <a:ext cx="309562" cy="3651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101" name="组合 4100"/>
          <p:cNvGrpSpPr/>
          <p:nvPr/>
        </p:nvGrpSpPr>
        <p:grpSpPr>
          <a:xfrm>
            <a:off x="1058863" y="1219200"/>
            <a:ext cx="7219950" cy="3246438"/>
            <a:chOff x="0" y="0"/>
            <a:chExt cx="3736" cy="1705"/>
          </a:xfrm>
        </p:grpSpPr>
        <p:sp>
          <p:nvSpPr>
            <p:cNvPr id="7172" name="文本框 4101"/>
            <p:cNvSpPr txBox="1"/>
            <p:nvPr/>
          </p:nvSpPr>
          <p:spPr>
            <a:xfrm>
              <a:off x="0" y="0"/>
              <a:ext cx="3736" cy="3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200" b="1">
                  <a:latin typeface="Arial" panose="020B0604020202020204" pitchFamily="34" charset="0"/>
                  <a:ea typeface="宋体" panose="02010600030101010101" pitchFamily="2" charset="-122"/>
                  <a:sym typeface="宋体" panose="02010600030101010101" pitchFamily="2" charset="-122"/>
                </a:rPr>
                <a:t>思考</a:t>
              </a:r>
              <a:r>
                <a:rPr lang="zh-CN" altLang="en-US" sz="3200" b="1" dirty="0">
                  <a:latin typeface="Arial" panose="020B0604020202020204" pitchFamily="34" charset="0"/>
                  <a:ea typeface="宋体" panose="02010600030101010101" pitchFamily="2" charset="-122"/>
                  <a:sym typeface="宋体" panose="02010600030101010101" pitchFamily="2" charset="-122"/>
                </a:rPr>
                <a:t>.</a:t>
              </a:r>
              <a:r>
                <a:rPr lang="en-US" altLang="zh-CN" sz="3200" b="1" err="1">
                  <a:latin typeface="Arial" panose="020B0604020202020204" pitchFamily="34" charset="0"/>
                  <a:ea typeface="宋体" panose="02010600030101010101" pitchFamily="2" charset="-122"/>
                  <a:sym typeface="宋体" panose="02010600030101010101" pitchFamily="2" charset="-122"/>
                </a:rPr>
                <a:t>计算</a:t>
              </a:r>
              <a:r>
                <a:rPr lang="zh-CN" altLang="en-US" sz="3200" b="1" dirty="0">
                  <a:latin typeface="Arial" panose="020B0604020202020204" pitchFamily="34" charset="0"/>
                  <a:ea typeface="宋体" panose="02010600030101010101" pitchFamily="2" charset="-122"/>
                  <a:sym typeface="宋体" panose="02010600030101010101" pitchFamily="2" charset="-122"/>
                </a:rPr>
                <a:t>下列各式的值</a:t>
              </a:r>
              <a:endPara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7173" name="组合 4102"/>
            <p:cNvGrpSpPr>
              <a:grpSpLocks noChangeAspect="1"/>
            </p:cNvGrpSpPr>
            <p:nvPr/>
          </p:nvGrpSpPr>
          <p:grpSpPr>
            <a:xfrm>
              <a:off x="318" y="272"/>
              <a:ext cx="1284" cy="1433"/>
              <a:chOff x="0" y="0"/>
              <a:chExt cx="1284" cy="1433"/>
            </a:xfrm>
          </p:grpSpPr>
          <p:pic>
            <p:nvPicPr>
              <p:cNvPr id="7174" name="图片 4103" descr="学科网(www.zxxk.com)--教育资源门户，提供试卷、教案、课件、论文、素材及各类教学资源下载，还有大量而丰富的教学相关资讯！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1262" cy="71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7175" name="图片 4104" descr="学科网(www.zxxk.com)--教育资源门户，提供试卷、教案、课件、论文、素材及各类教学资源下载，还有大量而丰富的教学相关资讯！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771"/>
                <a:ext cx="1284" cy="66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118786" name="文本框 27649"/>
          <p:cNvSpPr/>
          <p:nvPr>
            <p:custDataLst>
              <p:tags r:id="rId3"/>
            </p:custDataLst>
          </p:nvPr>
        </p:nvSpPr>
        <p:spPr>
          <a:xfrm>
            <a:off x="590550" y="4465320"/>
            <a:ext cx="8157210" cy="56769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lIns="67627" tIns="35242" rIns="67627" bIns="35242" anchor="t">
            <a:spAutoFit/>
          </a:bodyPr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思考：</a:t>
            </a:r>
            <a:r>
              <a:rPr lang="en-US" altLang="zh-CN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cos75 ° =cos(45 °+30 °)=</a:t>
            </a:r>
            <a:r>
              <a:rPr lang="zh-CN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？</a:t>
            </a:r>
            <a:r>
              <a:rPr lang="en-US" altLang="zh-CN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endParaRPr lang="en-US" altLang="zh-CN" sz="3600" b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 fill="hold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algn="l"/>
            <a:r>
              <a:rPr lang="zh-CN" altLang="en-US" dirty="0">
                <a:solidFill>
                  <a:srgbClr val="FF0000"/>
                </a:solidFill>
              </a:rPr>
              <a:t>两角和的正弦公式推导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266" name="内容占位符 2"/>
          <p:cNvSpPr>
            <a:spLocks noGrp="1"/>
          </p:cNvSpPr>
          <p:nvPr>
            <p:ph idx="1"/>
          </p:nvPr>
        </p:nvSpPr>
        <p:spPr>
          <a:xfrm>
            <a:off x="457200" y="1507490"/>
            <a:ext cx="8229600" cy="4525963"/>
          </a:xfrm>
        </p:spPr>
        <p:txBody>
          <a:bodyPr vert="horz" wrap="square" lIns="91440" tIns="45720" rIns="91440" bIns="45720" anchor="t"/>
          <a:p>
            <a:pPr>
              <a:buNone/>
            </a:pPr>
            <a:r>
              <a:rPr lang="zh-CN" altLang="en-US" dirty="0"/>
              <a:t>有上述的证明易见</a:t>
            </a:r>
            <a:endParaRPr lang="en-US" altLang="zh-CN" dirty="0"/>
          </a:p>
          <a:p>
            <a:pPr>
              <a:buNone/>
            </a:pPr>
            <a:endParaRPr lang="en-US" altLang="zh-CN" dirty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11267" name="Rectangle 2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11268" name="Object 1"/>
          <p:cNvGraphicFramePr/>
          <p:nvPr/>
        </p:nvGraphicFramePr>
        <p:xfrm>
          <a:off x="998538" y="2786063"/>
          <a:ext cx="41687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1" imgW="1905000" imgH="660400" progId="Unknown">
                  <p:embed/>
                </p:oleObj>
              </mc:Choice>
              <mc:Fallback>
                <p:oleObj name="" r:id="rId1" imgW="1905000" imgH="660400" progId="Unknown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98538" y="2786063"/>
                        <a:ext cx="4168775" cy="10001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Rectangle 4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11270" name="Object 3"/>
          <p:cNvGraphicFramePr/>
          <p:nvPr/>
        </p:nvGraphicFramePr>
        <p:xfrm>
          <a:off x="2500313" y="3571875"/>
          <a:ext cx="2143125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3" imgW="1270000" imgH="457200" progId="Unknown">
                  <p:embed/>
                </p:oleObj>
              </mc:Choice>
              <mc:Fallback>
                <p:oleObj name="" r:id="rId3" imgW="1270000" imgH="457200" progId="Unknown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00313" y="3571875"/>
                        <a:ext cx="2143125" cy="773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Rectangle 6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11272" name="Object 5"/>
          <p:cNvGraphicFramePr/>
          <p:nvPr/>
        </p:nvGraphicFramePr>
        <p:xfrm>
          <a:off x="2487613" y="4429125"/>
          <a:ext cx="3584575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5" imgW="2311400" imgH="393700" progId="Unknown">
                  <p:embed/>
                </p:oleObj>
              </mc:Choice>
              <mc:Fallback>
                <p:oleObj name="" r:id="rId5" imgW="2311400" imgH="393700" progId="Unknown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87613" y="4429125"/>
                        <a:ext cx="3584575" cy="6048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3" name="Rectangle 8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11274" name="Object 7"/>
          <p:cNvGraphicFramePr/>
          <p:nvPr/>
        </p:nvGraphicFramePr>
        <p:xfrm>
          <a:off x="2500313" y="5357813"/>
          <a:ext cx="2928937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7" imgW="1612900" imgH="203200" progId="Unknown">
                  <p:embed/>
                </p:oleObj>
              </mc:Choice>
              <mc:Fallback>
                <p:oleObj name="" r:id="rId7" imgW="1612900" imgH="203200" progId="Unknown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00313" y="5357813"/>
                        <a:ext cx="2928937" cy="3635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  <p:bldP spid="11265" grpId="1"/>
      <p:bldP spid="11266" grpId="0" build="p"/>
      <p:bldP spid="11266" grpId="1" build="p"/>
    </p:bldLst>
  </p:timing>
</p:sld>
</file>

<file path=ppt/tags/tag1.xml><?xml version="1.0" encoding="utf-8"?>
<p:tagLst xmlns:p="http://schemas.openxmlformats.org/presentationml/2006/main">
  <p:tag name="AS_UNIQUEID" val="624"/>
</p:tagLst>
</file>

<file path=ppt/tags/tag10.xml><?xml version="1.0" encoding="utf-8"?>
<p:tagLst xmlns:p="http://schemas.openxmlformats.org/presentationml/2006/main">
  <p:tag name="AS_UNIQUEID" val="634"/>
</p:tagLst>
</file>

<file path=ppt/tags/tag11.xml><?xml version="1.0" encoding="utf-8"?>
<p:tagLst xmlns:p="http://schemas.openxmlformats.org/presentationml/2006/main">
  <p:tag name="AS_UNIQUEID" val="635"/>
</p:tagLst>
</file>

<file path=ppt/tags/tag12.xml><?xml version="1.0" encoding="utf-8"?>
<p:tagLst xmlns:p="http://schemas.openxmlformats.org/presentationml/2006/main">
  <p:tag name="AS_UNIQUEID" val="636"/>
</p:tagLst>
</file>

<file path=ppt/tags/tag13.xml><?xml version="1.0" encoding="utf-8"?>
<p:tagLst xmlns:p="http://schemas.openxmlformats.org/presentationml/2006/main">
  <p:tag name="AS_UNIQUEID" val="637"/>
</p:tagLst>
</file>

<file path=ppt/tags/tag14.xml><?xml version="1.0" encoding="utf-8"?>
<p:tagLst xmlns:p="http://schemas.openxmlformats.org/presentationml/2006/main">
  <p:tag name="AS_UNIQUEID" val="638"/>
</p:tagLst>
</file>

<file path=ppt/tags/tag15.xml><?xml version="1.0" encoding="utf-8"?>
<p:tagLst xmlns:p="http://schemas.openxmlformats.org/presentationml/2006/main">
  <p:tag name="AS_UNIQUEID" val="639"/>
</p:tagLst>
</file>

<file path=ppt/tags/tag16.xml><?xml version="1.0" encoding="utf-8"?>
<p:tagLst xmlns:p="http://schemas.openxmlformats.org/presentationml/2006/main">
  <p:tag name="AS_UNIQUEID" val="640"/>
</p:tagLst>
</file>

<file path=ppt/tags/tag17.xml><?xml version="1.0" encoding="utf-8"?>
<p:tagLst xmlns:p="http://schemas.openxmlformats.org/presentationml/2006/main">
  <p:tag name="AS_UNIQUEID" val="641"/>
</p:tagLst>
</file>

<file path=ppt/tags/tag18.xml><?xml version="1.0" encoding="utf-8"?>
<p:tagLst xmlns:p="http://schemas.openxmlformats.org/presentationml/2006/main">
  <p:tag name="AS_UNIQUEID" val="642"/>
</p:tagLst>
</file>

<file path=ppt/tags/tag19.xml><?xml version="1.0" encoding="utf-8"?>
<p:tagLst xmlns:p="http://schemas.openxmlformats.org/presentationml/2006/main">
  <p:tag name="AS_UNIQUEID" val="643"/>
</p:tagLst>
</file>

<file path=ppt/tags/tag2.xml><?xml version="1.0" encoding="utf-8"?>
<p:tagLst xmlns:p="http://schemas.openxmlformats.org/presentationml/2006/main">
  <p:tag name="AS_UNIQUEID" val="625"/>
</p:tagLst>
</file>

<file path=ppt/tags/tag20.xml><?xml version="1.0" encoding="utf-8"?>
<p:tagLst xmlns:p="http://schemas.openxmlformats.org/presentationml/2006/main">
  <p:tag name="AS_UNIQUEID" val="644"/>
</p:tagLst>
</file>

<file path=ppt/tags/tag21.xml><?xml version="1.0" encoding="utf-8"?>
<p:tagLst xmlns:p="http://schemas.openxmlformats.org/presentationml/2006/main">
  <p:tag name="AS_UNIQUEID" val="645"/>
</p:tagLst>
</file>

<file path=ppt/tags/tag22.xml><?xml version="1.0" encoding="utf-8"?>
<p:tagLst xmlns:p="http://schemas.openxmlformats.org/presentationml/2006/main">
  <p:tag name="AS_UNIQUEID" val="646"/>
</p:tagLst>
</file>

<file path=ppt/tags/tag23.xml><?xml version="1.0" encoding="utf-8"?>
<p:tagLst xmlns:p="http://schemas.openxmlformats.org/presentationml/2006/main">
  <p:tag name="AS_UNIQUEID" val="647"/>
</p:tagLst>
</file>

<file path=ppt/tags/tag24.xml><?xml version="1.0" encoding="utf-8"?>
<p:tagLst xmlns:p="http://schemas.openxmlformats.org/presentationml/2006/main">
  <p:tag name="AS_UNIQUEID" val="648"/>
</p:tagLst>
</file>

<file path=ppt/tags/tag25.xml><?xml version="1.0" encoding="utf-8"?>
<p:tagLst xmlns:p="http://schemas.openxmlformats.org/presentationml/2006/main">
  <p:tag name="AS_UNIQUEID" val="649"/>
</p:tagLst>
</file>

<file path=ppt/tags/tag26.xml><?xml version="1.0" encoding="utf-8"?>
<p:tagLst xmlns:p="http://schemas.openxmlformats.org/presentationml/2006/main">
  <p:tag name="AS_UNIQUEID" val="650"/>
</p:tagLst>
</file>

<file path=ppt/tags/tag27.xml><?xml version="1.0" encoding="utf-8"?>
<p:tagLst xmlns:p="http://schemas.openxmlformats.org/presentationml/2006/main">
  <p:tag name="AS_UNIQUEID" val="651"/>
</p:tagLst>
</file>

<file path=ppt/tags/tag28.xml><?xml version="1.0" encoding="utf-8"?>
<p:tagLst xmlns:p="http://schemas.openxmlformats.org/presentationml/2006/main">
  <p:tag name="AS_UNIQUEID" val="652"/>
</p:tagLst>
</file>

<file path=ppt/tags/tag29.xml><?xml version="1.0" encoding="utf-8"?>
<p:tagLst xmlns:p="http://schemas.openxmlformats.org/presentationml/2006/main">
  <p:tag name="AS_UNIQUEID" val="653"/>
</p:tagLst>
</file>

<file path=ppt/tags/tag3.xml><?xml version="1.0" encoding="utf-8"?>
<p:tagLst xmlns:p="http://schemas.openxmlformats.org/presentationml/2006/main">
  <p:tag name="AS_UNIQUEID" val="626"/>
</p:tagLst>
</file>

<file path=ppt/tags/tag30.xml><?xml version="1.0" encoding="utf-8"?>
<p:tagLst xmlns:p="http://schemas.openxmlformats.org/presentationml/2006/main">
  <p:tag name="AS_UNIQUEID" val="654"/>
</p:tagLst>
</file>

<file path=ppt/tags/tag31.xml><?xml version="1.0" encoding="utf-8"?>
<p:tagLst xmlns:p="http://schemas.openxmlformats.org/presentationml/2006/main">
  <p:tag name="AS_UNIQUEID" val="655"/>
</p:tagLst>
</file>

<file path=ppt/tags/tag32.xml><?xml version="1.0" encoding="utf-8"?>
<p:tagLst xmlns:p="http://schemas.openxmlformats.org/presentationml/2006/main">
  <p:tag name="AS_UNIQUEID" val="656"/>
</p:tagLst>
</file>

<file path=ppt/tags/tag33.xml><?xml version="1.0" encoding="utf-8"?>
<p:tagLst xmlns:p="http://schemas.openxmlformats.org/presentationml/2006/main">
  <p:tag name="AS_UNIQUEID" val="657"/>
</p:tagLst>
</file>

<file path=ppt/tags/tag34.xml><?xml version="1.0" encoding="utf-8"?>
<p:tagLst xmlns:p="http://schemas.openxmlformats.org/presentationml/2006/main">
  <p:tag name="AS_UNIQUEID" val="658"/>
</p:tagLst>
</file>

<file path=ppt/tags/tag35.xml><?xml version="1.0" encoding="utf-8"?>
<p:tagLst xmlns:p="http://schemas.openxmlformats.org/presentationml/2006/main">
  <p:tag name="AS_UNIQUEID" val="659"/>
</p:tagLst>
</file>

<file path=ppt/tags/tag36.xml><?xml version="1.0" encoding="utf-8"?>
<p:tagLst xmlns:p="http://schemas.openxmlformats.org/presentationml/2006/main">
  <p:tag name="AS_UNIQUEID" val="660"/>
</p:tagLst>
</file>

<file path=ppt/tags/tag37.xml><?xml version="1.0" encoding="utf-8"?>
<p:tagLst xmlns:p="http://schemas.openxmlformats.org/presentationml/2006/main">
  <p:tag name="AS_UNIQUEID" val="661"/>
</p:tagLst>
</file>

<file path=ppt/tags/tag38.xml><?xml version="1.0" encoding="utf-8"?>
<p:tagLst xmlns:p="http://schemas.openxmlformats.org/presentationml/2006/main">
  <p:tag name="AS_UNIQUEID" val="662"/>
</p:tagLst>
</file>

<file path=ppt/tags/tag39.xml><?xml version="1.0" encoding="utf-8"?>
<p:tagLst xmlns:p="http://schemas.openxmlformats.org/presentationml/2006/main">
  <p:tag name="AS_UNIQUEID" val="663"/>
</p:tagLst>
</file>

<file path=ppt/tags/tag4.xml><?xml version="1.0" encoding="utf-8"?>
<p:tagLst xmlns:p="http://schemas.openxmlformats.org/presentationml/2006/main">
  <p:tag name="AS_UNIQUEID" val="627"/>
</p:tagLst>
</file>

<file path=ppt/tags/tag40.xml><?xml version="1.0" encoding="utf-8"?>
<p:tagLst xmlns:p="http://schemas.openxmlformats.org/presentationml/2006/main">
  <p:tag name="AS_UNIQUEID" val="664"/>
</p:tagLst>
</file>

<file path=ppt/tags/tag41.xml><?xml version="1.0" encoding="utf-8"?>
<p:tagLst xmlns:p="http://schemas.openxmlformats.org/presentationml/2006/main">
  <p:tag name="AS_UNIQUEID" val="665"/>
</p:tagLst>
</file>

<file path=ppt/tags/tag42.xml><?xml version="1.0" encoding="utf-8"?>
<p:tagLst xmlns:p="http://schemas.openxmlformats.org/presentationml/2006/main">
  <p:tag name="AS_UNIQUEID" val="666"/>
</p:tagLst>
</file>

<file path=ppt/tags/tag43.xml><?xml version="1.0" encoding="utf-8"?>
<p:tagLst xmlns:p="http://schemas.openxmlformats.org/presentationml/2006/main">
  <p:tag name="AS_UNIQUEID" val="667"/>
</p:tagLst>
</file>

<file path=ppt/tags/tag44.xml><?xml version="1.0" encoding="utf-8"?>
<p:tagLst xmlns:p="http://schemas.openxmlformats.org/presentationml/2006/main">
  <p:tag name="AS_UNIQUEID" val="668"/>
</p:tagLst>
</file>

<file path=ppt/tags/tag45.xml><?xml version="1.0" encoding="utf-8"?>
<p:tagLst xmlns:p="http://schemas.openxmlformats.org/presentationml/2006/main">
  <p:tag name="AS_UNIQUEID" val="669"/>
</p:tagLst>
</file>

<file path=ppt/tags/tag46.xml><?xml version="1.0" encoding="utf-8"?>
<p:tagLst xmlns:p="http://schemas.openxmlformats.org/presentationml/2006/main">
  <p:tag name="AS_UNIQUEID" val="670"/>
</p:tagLst>
</file>

<file path=ppt/tags/tag47.xml><?xml version="1.0" encoding="utf-8"?>
<p:tagLst xmlns:p="http://schemas.openxmlformats.org/presentationml/2006/main">
  <p:tag name="AS_UNIQUEID" val="671"/>
</p:tagLst>
</file>

<file path=ppt/tags/tag48.xml><?xml version="1.0" encoding="utf-8"?>
<p:tagLst xmlns:p="http://schemas.openxmlformats.org/presentationml/2006/main">
  <p:tag name="AS_UNIQUEID" val="672"/>
</p:tagLst>
</file>

<file path=ppt/tags/tag49.xml><?xml version="1.0" encoding="utf-8"?>
<p:tagLst xmlns:p="http://schemas.openxmlformats.org/presentationml/2006/main">
  <p:tag name="AS_UNIQUEID" val="673"/>
</p:tagLst>
</file>

<file path=ppt/tags/tag5.xml><?xml version="1.0" encoding="utf-8"?>
<p:tagLst xmlns:p="http://schemas.openxmlformats.org/presentationml/2006/main">
  <p:tag name="AS_UNIQUEID" val="628"/>
</p:tagLst>
</file>

<file path=ppt/tags/tag50.xml><?xml version="1.0" encoding="utf-8"?>
<p:tagLst xmlns:p="http://schemas.openxmlformats.org/presentationml/2006/main">
  <p:tag name="AS_UNIQUEID" val="674"/>
</p:tagLst>
</file>

<file path=ppt/tags/tag51.xml><?xml version="1.0" encoding="utf-8"?>
<p:tagLst xmlns:p="http://schemas.openxmlformats.org/presentationml/2006/main">
  <p:tag name="AS_UNIQUEID" val="675"/>
</p:tagLst>
</file>

<file path=ppt/tags/tag52.xml><?xml version="1.0" encoding="utf-8"?>
<p:tagLst xmlns:p="http://schemas.openxmlformats.org/presentationml/2006/main">
  <p:tag name="AS_UNIQUEID" val="676"/>
</p:tagLst>
</file>

<file path=ppt/tags/tag53.xml><?xml version="1.0" encoding="utf-8"?>
<p:tagLst xmlns:p="http://schemas.openxmlformats.org/presentationml/2006/main">
  <p:tag name="AS_UNIQUEID" val="677"/>
</p:tagLst>
</file>

<file path=ppt/tags/tag54.xml><?xml version="1.0" encoding="utf-8"?>
<p:tagLst xmlns:p="http://schemas.openxmlformats.org/presentationml/2006/main">
  <p:tag name="AS_UNIQUEID" val="678"/>
</p:tagLst>
</file>

<file path=ppt/tags/tag55.xml><?xml version="1.0" encoding="utf-8"?>
<p:tagLst xmlns:p="http://schemas.openxmlformats.org/presentationml/2006/main">
  <p:tag name="AS_UNIQUEID" val="679"/>
</p:tagLst>
</file>

<file path=ppt/tags/tag56.xml><?xml version="1.0" encoding="utf-8"?>
<p:tagLst xmlns:p="http://schemas.openxmlformats.org/presentationml/2006/main">
  <p:tag name="AS_UNIQUEID" val="680"/>
</p:tagLst>
</file>

<file path=ppt/tags/tag57.xml><?xml version="1.0" encoding="utf-8"?>
<p:tagLst xmlns:p="http://schemas.openxmlformats.org/presentationml/2006/main">
  <p:tag name="AS_UNIQUEID" val="681"/>
</p:tagLst>
</file>

<file path=ppt/tags/tag58.xml><?xml version="1.0" encoding="utf-8"?>
<p:tagLst xmlns:p="http://schemas.openxmlformats.org/presentationml/2006/main">
  <p:tag name="AS_UNIQUEID" val="682"/>
</p:tagLst>
</file>

<file path=ppt/tags/tag59.xml><?xml version="1.0" encoding="utf-8"?>
<p:tagLst xmlns:p="http://schemas.openxmlformats.org/presentationml/2006/main">
  <p:tag name="AS_UNIQUEID" val="683"/>
</p:tagLst>
</file>

<file path=ppt/tags/tag6.xml><?xml version="1.0" encoding="utf-8"?>
<p:tagLst xmlns:p="http://schemas.openxmlformats.org/presentationml/2006/main">
  <p:tag name="AS_UNIQUEID" val="629"/>
</p:tagLst>
</file>

<file path=ppt/tags/tag60.xml><?xml version="1.0" encoding="utf-8"?>
<p:tagLst xmlns:p="http://schemas.openxmlformats.org/presentationml/2006/main">
  <p:tag name="AS_UNIQUEID" val="684"/>
</p:tagLst>
</file>

<file path=ppt/tags/tag61.xml><?xml version="1.0" encoding="utf-8"?>
<p:tagLst xmlns:p="http://schemas.openxmlformats.org/presentationml/2006/main">
  <p:tag name="AS_UNIQUEID" val="685"/>
</p:tagLst>
</file>

<file path=ppt/tags/tag62.xml><?xml version="1.0" encoding="utf-8"?>
<p:tagLst xmlns:p="http://schemas.openxmlformats.org/presentationml/2006/main">
  <p:tag name="AS_UNIQUEID" val="686"/>
</p:tagLst>
</file>

<file path=ppt/tags/tag63.xml><?xml version="1.0" encoding="utf-8"?>
<p:tagLst xmlns:p="http://schemas.openxmlformats.org/presentationml/2006/main">
  <p:tag name="AS_UNIQUEID" val="687"/>
</p:tagLst>
</file>

<file path=ppt/tags/tag64.xml><?xml version="1.0" encoding="utf-8"?>
<p:tagLst xmlns:p="http://schemas.openxmlformats.org/presentationml/2006/main">
  <p:tag name="AS_UNIQUEID" val="688"/>
</p:tagLst>
</file>

<file path=ppt/tags/tag65.xml><?xml version="1.0" encoding="utf-8"?>
<p:tagLst xmlns:p="http://schemas.openxmlformats.org/presentationml/2006/main">
  <p:tag name="AS_UNIQUEID" val="689"/>
</p:tagLst>
</file>

<file path=ppt/tags/tag66.xml><?xml version="1.0" encoding="utf-8"?>
<p:tagLst xmlns:p="http://schemas.openxmlformats.org/presentationml/2006/main">
  <p:tag name="AS_UNIQUEID" val="690"/>
</p:tagLst>
</file>

<file path=ppt/tags/tag67.xml><?xml version="1.0" encoding="utf-8"?>
<p:tagLst xmlns:p="http://schemas.openxmlformats.org/presentationml/2006/main">
  <p:tag name="AS_UNIQUEID" val="691"/>
</p:tagLst>
</file>

<file path=ppt/tags/tag68.xml><?xml version="1.0" encoding="utf-8"?>
<p:tagLst xmlns:p="http://schemas.openxmlformats.org/presentationml/2006/main">
  <p:tag name="AS_UNIQUEID" val="692"/>
</p:tagLst>
</file>

<file path=ppt/tags/tag69.xml><?xml version="1.0" encoding="utf-8"?>
<p:tagLst xmlns:p="http://schemas.openxmlformats.org/presentationml/2006/main">
  <p:tag name="AS_UNIQUEID" val="699"/>
</p:tagLst>
</file>

<file path=ppt/tags/tag7.xml><?xml version="1.0" encoding="utf-8"?>
<p:tagLst xmlns:p="http://schemas.openxmlformats.org/presentationml/2006/main">
  <p:tag name="AS_UNIQUEID" val="630"/>
</p:tagLst>
</file>

<file path=ppt/tags/tag70.xml><?xml version="1.0" encoding="utf-8"?>
<p:tagLst xmlns:p="http://schemas.openxmlformats.org/presentationml/2006/main">
  <p:tag name="AS_UNIQUEID" val="700"/>
</p:tagLst>
</file>

<file path=ppt/tags/tag71.xml><?xml version="1.0" encoding="utf-8"?>
<p:tagLst xmlns:p="http://schemas.openxmlformats.org/presentationml/2006/main">
  <p:tag name="AS_UNIQUEID" val="701"/>
</p:tagLst>
</file>

<file path=ppt/tags/tag72.xml><?xml version="1.0" encoding="utf-8"?>
<p:tagLst xmlns:p="http://schemas.openxmlformats.org/presentationml/2006/main">
  <p:tag name="AS_UNIQUEID" val="702"/>
</p:tagLst>
</file>

<file path=ppt/tags/tag73.xml><?xml version="1.0" encoding="utf-8"?>
<p:tagLst xmlns:p="http://schemas.openxmlformats.org/presentationml/2006/main">
  <p:tag name="AS_UNIQUEID" val="703"/>
</p:tagLst>
</file>

<file path=ppt/tags/tag74.xml><?xml version="1.0" encoding="utf-8"?>
<p:tagLst xmlns:p="http://schemas.openxmlformats.org/presentationml/2006/main">
  <p:tag name="AS_UNIQUEID" val="706"/>
</p:tagLst>
</file>

<file path=ppt/tags/tag75.xml><?xml version="1.0" encoding="utf-8"?>
<p:tagLst xmlns:p="http://schemas.openxmlformats.org/presentationml/2006/main">
  <p:tag name="AS_UNIQUEID" val="707"/>
</p:tagLst>
</file>

<file path=ppt/tags/tag76.xml><?xml version="1.0" encoding="utf-8"?>
<p:tagLst xmlns:p="http://schemas.openxmlformats.org/presentationml/2006/main">
  <p:tag name="AS_UNIQUEID" val="708"/>
</p:tagLst>
</file>

<file path=ppt/tags/tag77.xml><?xml version="1.0" encoding="utf-8"?>
<p:tagLst xmlns:p="http://schemas.openxmlformats.org/presentationml/2006/main">
  <p:tag name="AS_UNIQUEID" val="710"/>
</p:tagLst>
</file>

<file path=ppt/tags/tag78.xml><?xml version="1.0" encoding="utf-8"?>
<p:tagLst xmlns:p="http://schemas.openxmlformats.org/presentationml/2006/main">
  <p:tag name="AS_UNIQUEID" val="712"/>
</p:tagLst>
</file>

<file path=ppt/tags/tag79.xml><?xml version="1.0" encoding="utf-8"?>
<p:tagLst xmlns:p="http://schemas.openxmlformats.org/presentationml/2006/main">
  <p:tag name="AS_UNIQUEID" val="715"/>
</p:tagLst>
</file>

<file path=ppt/tags/tag8.xml><?xml version="1.0" encoding="utf-8"?>
<p:tagLst xmlns:p="http://schemas.openxmlformats.org/presentationml/2006/main">
  <p:tag name="AS_UNIQUEID" val="632"/>
</p:tagLst>
</file>

<file path=ppt/tags/tag80.xml><?xml version="1.0" encoding="utf-8"?>
<p:tagLst xmlns:p="http://schemas.openxmlformats.org/presentationml/2006/main">
  <p:tag name="AS_UNIQUEID" val="648"/>
</p:tagLst>
</file>

<file path=ppt/tags/tag9.xml><?xml version="1.0" encoding="utf-8"?>
<p:tagLst xmlns:p="http://schemas.openxmlformats.org/presentationml/2006/main">
  <p:tag name="AS_UNIQUEID" val="633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939</Words>
  <Application>WPS 演示</Application>
  <PresentationFormat>在屏幕上显示</PresentationFormat>
  <Paragraphs>164</Paragraphs>
  <Slides>18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30</vt:i4>
      </vt:variant>
      <vt:variant>
        <vt:lpstr>幻灯片标题</vt:lpstr>
      </vt:variant>
      <vt:variant>
        <vt:i4>18</vt:i4>
      </vt:variant>
    </vt:vector>
  </HeadingPairs>
  <TitlesOfParts>
    <vt:vector size="68" baseType="lpstr">
      <vt:lpstr>Arial</vt:lpstr>
      <vt:lpstr>宋体</vt:lpstr>
      <vt:lpstr>Wingdings</vt:lpstr>
      <vt:lpstr>楷体</vt:lpstr>
      <vt:lpstr>Calibri</vt:lpstr>
      <vt:lpstr>Calibri</vt:lpstr>
      <vt:lpstr>Comic Sans MS</vt:lpstr>
      <vt:lpstr>MS PGothic</vt:lpstr>
      <vt:lpstr>Franklin Gothic Demi</vt:lpstr>
      <vt:lpstr>Times New Roman</vt:lpstr>
      <vt:lpstr>华文新魏</vt:lpstr>
      <vt:lpstr>黑体</vt:lpstr>
      <vt:lpstr>方正细等线简体</vt:lpstr>
      <vt:lpstr>Symbol</vt:lpstr>
      <vt:lpstr>方正舒体简体</vt:lpstr>
      <vt:lpstr>微软雅黑</vt:lpstr>
      <vt:lpstr>Arial Unicode MS</vt:lpstr>
      <vt:lpstr>Segoe Print</vt:lpstr>
      <vt:lpstr>默认设计模板</vt:lpstr>
      <vt:lpstr>1_默认设计模板</vt:lpstr>
      <vt:lpstr>Equation.3</vt:lpstr>
      <vt:lpstr>Equation.3</vt:lpstr>
      <vt:lpstr>Unknown</vt:lpstr>
      <vt:lpstr>Unknown</vt:lpstr>
      <vt:lpstr>Unknown</vt:lpstr>
      <vt:lpstr>Unknown</vt:lpstr>
      <vt:lpstr>Unknown</vt:lpstr>
      <vt:lpstr>Unknown</vt:lpstr>
      <vt:lpstr>Unknown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Unknown</vt:lpstr>
      <vt:lpstr>Equation.3</vt:lpstr>
      <vt:lpstr>Unknown</vt:lpstr>
      <vt:lpstr>Unknown</vt:lpstr>
      <vt:lpstr>Equation.3</vt:lpstr>
      <vt:lpstr>Equation.KSEE3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两角和的正弦公式推导</vt:lpstr>
      <vt:lpstr>两角和的正切公式</vt:lpstr>
      <vt:lpstr>小结：两角和的三角函数公式</vt:lpstr>
      <vt:lpstr>PowerPoint 演示文稿</vt:lpstr>
      <vt:lpstr>PowerPoint 演示文稿</vt:lpstr>
      <vt:lpstr>PowerPoint 演示文稿</vt:lpstr>
      <vt:lpstr>例6</vt:lpstr>
      <vt:lpstr>PowerPoint 演示文稿</vt:lpstr>
      <vt:lpstr>PowerPoint 演示文稿</vt:lpstr>
      <vt:lpstr>PowerPoint 演示文稿</vt:lpstr>
    </vt:vector>
  </TitlesOfParts>
  <Company>MC 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MC SYSTEM</dc:creator>
  <cp:lastModifiedBy>Administrator</cp:lastModifiedBy>
  <cp:revision>110</cp:revision>
  <dcterms:created xsi:type="dcterms:W3CDTF">2006-12-28T11:52:00Z</dcterms:created>
  <dcterms:modified xsi:type="dcterms:W3CDTF">2021-08-20T02:14:09Z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  <property fmtid="{D5CDD505-2E9C-101B-9397-08002B2CF9AE}" pid="3" name="NXTAG2">
    <vt:lpwstr>0008008c03000000000001024140</vt:lpwstr>
  </property>
</Properties>
</file>