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20"/>
  </p:handoutMasterIdLst>
  <p:sldIdLst>
    <p:sldId id="294" r:id="rId3"/>
    <p:sldId id="290" r:id="rId4"/>
    <p:sldId id="277" r:id="rId5"/>
    <p:sldId id="258" r:id="rId6"/>
    <p:sldId id="278" r:id="rId7"/>
    <p:sldId id="282" r:id="rId8"/>
    <p:sldId id="283" r:id="rId10"/>
    <p:sldId id="293" r:id="rId11"/>
    <p:sldId id="291" r:id="rId12"/>
    <p:sldId id="313" r:id="rId13"/>
    <p:sldId id="312" r:id="rId14"/>
    <p:sldId id="292" r:id="rId15"/>
    <p:sldId id="287" r:id="rId16"/>
    <p:sldId id="309" r:id="rId17"/>
    <p:sldId id="267" r:id="rId18"/>
    <p:sldId id="289" r:id="rId19"/>
  </p:sldIdLst>
  <p:sldSz cx="9144000" cy="6858000" type="screen4x3"/>
  <p:notesSz cx="6380480" cy="872172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00"/>
    <a:srgbClr val="990099"/>
    <a:srgbClr val="CCECFF"/>
    <a:srgbClr val="FF3399"/>
    <a:srgbClr val="33CC33"/>
    <a:srgbClr val="FFFF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72" d="100"/>
          <a:sy n="72" d="100"/>
        </p:scale>
        <p:origin x="-1104" y="-90"/>
      </p:cViewPr>
      <p:guideLst>
        <p:guide orient="horz" pos="2141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1.vml.rels><?xml version="1.0" encoding="UTF-8" standalone="yes"?>
<Relationships xmlns="http://schemas.openxmlformats.org/package/2006/relationships"><Relationship Id="rId5" Type="http://schemas.openxmlformats.org/officeDocument/2006/relationships/image" Target="../media/image92.wmf"/><Relationship Id="rId4" Type="http://schemas.openxmlformats.org/officeDocument/2006/relationships/image" Target="../media/image7.wmf"/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9" Type="http://schemas.openxmlformats.org/officeDocument/2006/relationships/image" Target="../media/image28.wmf"/><Relationship Id="rId8" Type="http://schemas.openxmlformats.org/officeDocument/2006/relationships/image" Target="../media/image16.wmf"/><Relationship Id="rId7" Type="http://schemas.openxmlformats.org/officeDocument/2006/relationships/image" Target="../media/image15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0" Type="http://schemas.openxmlformats.org/officeDocument/2006/relationships/image" Target="../media/image39.wmf"/><Relationship Id="rId2" Type="http://schemas.openxmlformats.org/officeDocument/2006/relationships/image" Target="../media/image10.wmf"/><Relationship Id="rId19" Type="http://schemas.openxmlformats.org/officeDocument/2006/relationships/image" Target="../media/image38.wmf"/><Relationship Id="rId18" Type="http://schemas.openxmlformats.org/officeDocument/2006/relationships/image" Target="../media/image37.wmf"/><Relationship Id="rId17" Type="http://schemas.openxmlformats.org/officeDocument/2006/relationships/image" Target="../media/image36.wmf"/><Relationship Id="rId16" Type="http://schemas.openxmlformats.org/officeDocument/2006/relationships/image" Target="../media/image35.wmf"/><Relationship Id="rId15" Type="http://schemas.openxmlformats.org/officeDocument/2006/relationships/image" Target="../media/image34.wmf"/><Relationship Id="rId14" Type="http://schemas.openxmlformats.org/officeDocument/2006/relationships/image" Target="../media/image33.wmf"/><Relationship Id="rId13" Type="http://schemas.openxmlformats.org/officeDocument/2006/relationships/image" Target="../media/image32.wmf"/><Relationship Id="rId12" Type="http://schemas.openxmlformats.org/officeDocument/2006/relationships/image" Target="../media/image31.wmf"/><Relationship Id="rId11" Type="http://schemas.openxmlformats.org/officeDocument/2006/relationships/image" Target="../media/image30.wmf"/><Relationship Id="rId10" Type="http://schemas.openxmlformats.org/officeDocument/2006/relationships/image" Target="../media/image29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49.wmf"/><Relationship Id="rId3" Type="http://schemas.openxmlformats.org/officeDocument/2006/relationships/image" Target="../media/image48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6" Type="http://schemas.openxmlformats.org/officeDocument/2006/relationships/image" Target="../media/image59.wmf"/><Relationship Id="rId5" Type="http://schemas.openxmlformats.org/officeDocument/2006/relationships/image" Target="../media/image48.wmf"/><Relationship Id="rId4" Type="http://schemas.openxmlformats.org/officeDocument/2006/relationships/image" Target="../media/image51.wmf"/><Relationship Id="rId3" Type="http://schemas.openxmlformats.org/officeDocument/2006/relationships/image" Target="../media/image50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7.vml.rels><?xml version="1.0" encoding="UTF-8" standalone="yes"?>
<Relationships xmlns="http://schemas.openxmlformats.org/package/2006/relationships"><Relationship Id="rId9" Type="http://schemas.openxmlformats.org/officeDocument/2006/relationships/image" Target="../media/image72.wmf"/><Relationship Id="rId8" Type="http://schemas.openxmlformats.org/officeDocument/2006/relationships/image" Target="../media/image71.wmf"/><Relationship Id="rId7" Type="http://schemas.openxmlformats.org/officeDocument/2006/relationships/image" Target="../media/image70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4" Type="http://schemas.openxmlformats.org/officeDocument/2006/relationships/image" Target="../media/image77.wmf"/><Relationship Id="rId13" Type="http://schemas.openxmlformats.org/officeDocument/2006/relationships/image" Target="../media/image76.wmf"/><Relationship Id="rId12" Type="http://schemas.openxmlformats.org/officeDocument/2006/relationships/image" Target="../media/image75.wmf"/><Relationship Id="rId11" Type="http://schemas.openxmlformats.org/officeDocument/2006/relationships/image" Target="../media/image74.wmf"/><Relationship Id="rId10" Type="http://schemas.openxmlformats.org/officeDocument/2006/relationships/image" Target="../media/image73.wmf"/><Relationship Id="rId1" Type="http://schemas.openxmlformats.org/officeDocument/2006/relationships/image" Target="../media/image6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43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581400" y="0"/>
            <a:ext cx="28194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305800"/>
            <a:ext cx="27432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581400" y="8305800"/>
            <a:ext cx="28194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65425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14738" y="0"/>
            <a:ext cx="2763838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Rectangle 4"/>
          <p:cNvSpPr>
            <a:spLocks noRot="1" noTextEdit="1"/>
          </p:cNvSpPr>
          <p:nvPr>
            <p:ph type="sldImg" idx="2"/>
          </p:nvPr>
        </p:nvSpPr>
        <p:spPr>
          <a:xfrm>
            <a:off x="1011238" y="654050"/>
            <a:ext cx="4357687" cy="32702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8175" y="4143375"/>
            <a:ext cx="5103813" cy="3924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83575"/>
            <a:ext cx="2765425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14738" y="8283575"/>
            <a:ext cx="2763838" cy="436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7"/>
          <p:cNvSpPr txBox="1">
            <a:spLocks noGrp="1"/>
          </p:cNvSpPr>
          <p:nvPr>
            <p:ph type="sldNum" sz="quarter"/>
          </p:nvPr>
        </p:nvSpPr>
        <p:spPr>
          <a:xfrm>
            <a:off x="3614738" y="8283575"/>
            <a:ext cx="2763837" cy="4365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18435" name="Rectangle 2"/>
          <p:cNvSpPr>
            <a:spLocks noRot="1" noTextEdit="1"/>
          </p:cNvSpPr>
          <p:nvPr>
            <p:ph type="sldImg"/>
          </p:nvPr>
        </p:nvSpPr>
        <p:spPr>
          <a:xfrm>
            <a:off x="1009650" y="654050"/>
            <a:ext cx="4360863" cy="3270250"/>
          </a:xfrm>
        </p:spPr>
      </p:sp>
      <p:sp>
        <p:nvSpPr>
          <p:cNvPr id="18436" name="Rectangle 3"/>
          <p:cNvSpPr>
            <a:spLocks noGrp="1"/>
          </p:cNvSpPr>
          <p:nvPr>
            <p:ph type="body" idx="1"/>
          </p:nvPr>
        </p:nvSpPr>
        <p:spPr>
          <a:xfrm>
            <a:off x="850900" y="4143375"/>
            <a:ext cx="4678363" cy="3924300"/>
          </a:xfrm>
        </p:spPr>
        <p:txBody>
          <a:bodyPr wrap="square" lIns="91440" tIns="45720" rIns="91440" bIns="45720" anchor="t"/>
          <a:p>
            <a:pPr lvl="0" eaLnBrk="1" hangingPunct="1"/>
            <a:r>
              <a:rPr lang="en-US" altLang="zh-CN" dirty="0"/>
              <a:t>																				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41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41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41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579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579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685800" y="441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685800" y="579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ltGray">
          <a:xfrm>
            <a:off x="290513" y="412750"/>
            <a:ext cx="438150" cy="47466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ltGray">
          <a:xfrm>
            <a:off x="673100" y="412750"/>
            <a:ext cx="328613" cy="474663"/>
          </a:xfrm>
          <a:prstGeom prst="rect">
            <a:avLst/>
          </a:prstGeom>
          <a:gradFill rotWithShape="0">
            <a:gsLst>
              <a:gs pos="0">
                <a:srgbClr val="66FF33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ltGray">
          <a:xfrm>
            <a:off x="414338" y="835025"/>
            <a:ext cx="422275" cy="4746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ltGray">
          <a:xfrm>
            <a:off x="784225" y="835025"/>
            <a:ext cx="368300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ltGray">
          <a:xfrm>
            <a:off x="0" y="7620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9933"/>
              </a:gs>
            </a:gsLst>
            <a:lin ang="189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gray">
          <a:xfrm>
            <a:off x="304800" y="1035050"/>
            <a:ext cx="8226425" cy="3175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7" name="Rectangle 13"/>
          <p:cNvSpPr>
            <a:spLocks noChangeArrowheads="1"/>
          </p:cNvSpPr>
          <p:nvPr/>
        </p:nvSpPr>
        <p:spPr bwMode="gray">
          <a:xfrm>
            <a:off x="654050" y="304800"/>
            <a:ext cx="31750" cy="10525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7.bin"/><Relationship Id="rId8" Type="http://schemas.openxmlformats.org/officeDocument/2006/relationships/image" Target="../media/image67.wmf"/><Relationship Id="rId7" Type="http://schemas.openxmlformats.org/officeDocument/2006/relationships/oleObject" Target="../embeddings/oleObject46.bin"/><Relationship Id="rId6" Type="http://schemas.openxmlformats.org/officeDocument/2006/relationships/image" Target="../media/image66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65.wmf"/><Relationship Id="rId30" Type="http://schemas.openxmlformats.org/officeDocument/2006/relationships/vmlDrawing" Target="../drawings/vmlDrawing7.vml"/><Relationship Id="rId3" Type="http://schemas.openxmlformats.org/officeDocument/2006/relationships/oleObject" Target="../embeddings/oleObject44.bin"/><Relationship Id="rId29" Type="http://schemas.openxmlformats.org/officeDocument/2006/relationships/slideLayout" Target="../slideLayouts/slideLayout7.xml"/><Relationship Id="rId28" Type="http://schemas.openxmlformats.org/officeDocument/2006/relationships/image" Target="../media/image77.wmf"/><Relationship Id="rId27" Type="http://schemas.openxmlformats.org/officeDocument/2006/relationships/oleObject" Target="../embeddings/oleObject56.bin"/><Relationship Id="rId26" Type="http://schemas.openxmlformats.org/officeDocument/2006/relationships/image" Target="../media/image76.wmf"/><Relationship Id="rId25" Type="http://schemas.openxmlformats.org/officeDocument/2006/relationships/oleObject" Target="../embeddings/oleObject55.bin"/><Relationship Id="rId24" Type="http://schemas.openxmlformats.org/officeDocument/2006/relationships/image" Target="../media/image75.wmf"/><Relationship Id="rId23" Type="http://schemas.openxmlformats.org/officeDocument/2006/relationships/oleObject" Target="../embeddings/oleObject54.bin"/><Relationship Id="rId22" Type="http://schemas.openxmlformats.org/officeDocument/2006/relationships/image" Target="../media/image74.wmf"/><Relationship Id="rId21" Type="http://schemas.openxmlformats.org/officeDocument/2006/relationships/oleObject" Target="../embeddings/oleObject53.bin"/><Relationship Id="rId20" Type="http://schemas.openxmlformats.org/officeDocument/2006/relationships/image" Target="../media/image73.wmf"/><Relationship Id="rId2" Type="http://schemas.openxmlformats.org/officeDocument/2006/relationships/image" Target="../media/image64.wmf"/><Relationship Id="rId19" Type="http://schemas.openxmlformats.org/officeDocument/2006/relationships/oleObject" Target="../embeddings/oleObject52.bin"/><Relationship Id="rId18" Type="http://schemas.openxmlformats.org/officeDocument/2006/relationships/image" Target="../media/image72.wmf"/><Relationship Id="rId17" Type="http://schemas.openxmlformats.org/officeDocument/2006/relationships/oleObject" Target="../embeddings/oleObject51.bin"/><Relationship Id="rId16" Type="http://schemas.openxmlformats.org/officeDocument/2006/relationships/image" Target="../media/image71.wmf"/><Relationship Id="rId15" Type="http://schemas.openxmlformats.org/officeDocument/2006/relationships/oleObject" Target="../embeddings/oleObject50.bin"/><Relationship Id="rId14" Type="http://schemas.openxmlformats.org/officeDocument/2006/relationships/image" Target="../media/image70.wmf"/><Relationship Id="rId13" Type="http://schemas.openxmlformats.org/officeDocument/2006/relationships/oleObject" Target="../embeddings/oleObject49.bin"/><Relationship Id="rId12" Type="http://schemas.openxmlformats.org/officeDocument/2006/relationships/image" Target="../media/image69.wmf"/><Relationship Id="rId11" Type="http://schemas.openxmlformats.org/officeDocument/2006/relationships/oleObject" Target="../embeddings/oleObject48.bin"/><Relationship Id="rId10" Type="http://schemas.openxmlformats.org/officeDocument/2006/relationships/image" Target="../media/image68.wmf"/><Relationship Id="rId1" Type="http://schemas.openxmlformats.org/officeDocument/2006/relationships/oleObject" Target="../embeddings/oleObject43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9.wmf"/><Relationship Id="rId3" Type="http://schemas.openxmlformats.org/officeDocument/2006/relationships/oleObject" Target="../embeddings/oleObject58.bin"/><Relationship Id="rId2" Type="http://schemas.openxmlformats.org/officeDocument/2006/relationships/image" Target="../media/image78.wmf"/><Relationship Id="rId1" Type="http://schemas.openxmlformats.org/officeDocument/2006/relationships/oleObject" Target="../embeddings/oleObject5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9.v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81.wmf"/><Relationship Id="rId3" Type="http://schemas.openxmlformats.org/officeDocument/2006/relationships/oleObject" Target="../embeddings/oleObject60.bin"/><Relationship Id="rId2" Type="http://schemas.openxmlformats.org/officeDocument/2006/relationships/image" Target="../media/image80.wmf"/><Relationship Id="rId1" Type="http://schemas.openxmlformats.org/officeDocument/2006/relationships/oleObject" Target="../embeddings/oleObject59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6.bin"/><Relationship Id="rId8" Type="http://schemas.openxmlformats.org/officeDocument/2006/relationships/image" Target="../media/image86.wmf"/><Relationship Id="rId7" Type="http://schemas.openxmlformats.org/officeDocument/2006/relationships/oleObject" Target="../embeddings/oleObject65.bin"/><Relationship Id="rId6" Type="http://schemas.openxmlformats.org/officeDocument/2006/relationships/image" Target="../media/image85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84.wmf"/><Relationship Id="rId3" Type="http://schemas.openxmlformats.org/officeDocument/2006/relationships/oleObject" Target="../embeddings/oleObject63.bin"/><Relationship Id="rId2" Type="http://schemas.openxmlformats.org/officeDocument/2006/relationships/image" Target="../media/image83.wmf"/><Relationship Id="rId14" Type="http://schemas.openxmlformats.org/officeDocument/2006/relationships/vmlDrawing" Target="../drawings/vmlDrawing10.vml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88.wmf"/><Relationship Id="rId11" Type="http://schemas.openxmlformats.org/officeDocument/2006/relationships/oleObject" Target="../embeddings/oleObject67.bin"/><Relationship Id="rId10" Type="http://schemas.openxmlformats.org/officeDocument/2006/relationships/image" Target="../media/image87.wmf"/><Relationship Id="rId1" Type="http://schemas.openxmlformats.org/officeDocument/2006/relationships/oleObject" Target="../embeddings/oleObject62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2.bin"/><Relationship Id="rId8" Type="http://schemas.openxmlformats.org/officeDocument/2006/relationships/image" Target="../media/image7.wmf"/><Relationship Id="rId7" Type="http://schemas.openxmlformats.org/officeDocument/2006/relationships/oleObject" Target="../embeddings/oleObject71.bin"/><Relationship Id="rId6" Type="http://schemas.openxmlformats.org/officeDocument/2006/relationships/image" Target="../media/image91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90.wmf"/><Relationship Id="rId3" Type="http://schemas.openxmlformats.org/officeDocument/2006/relationships/oleObject" Target="../embeddings/oleObject69.bin"/><Relationship Id="rId2" Type="http://schemas.openxmlformats.org/officeDocument/2006/relationships/image" Target="../media/image89.wmf"/><Relationship Id="rId13" Type="http://schemas.openxmlformats.org/officeDocument/2006/relationships/vmlDrawing" Target="../drawings/vmlDrawing11.vml"/><Relationship Id="rId12" Type="http://schemas.openxmlformats.org/officeDocument/2006/relationships/slideLayout" Target="../slideLayouts/slideLayout2.xml"/><Relationship Id="rId11" Type="http://schemas.openxmlformats.org/officeDocument/2006/relationships/audio" Target="../media/audio2.wav"/><Relationship Id="rId10" Type="http://schemas.openxmlformats.org/officeDocument/2006/relationships/image" Target="../media/image92.wmf"/><Relationship Id="rId1" Type="http://schemas.openxmlformats.org/officeDocument/2006/relationships/oleObject" Target="../embeddings/oleObject6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1" Type="http://schemas.openxmlformats.org/officeDocument/2006/relationships/hyperlink" Target="http://www.iecool.com/photo/show/83/49218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../Dwonloads/&#35838;&#20214;/&#19977;&#35282;&#20989;&#25968;/&#27491;&#24358;&#20989;&#25968;&#12289;&#20313;&#24358;&#20989;&#25968;&#30340;&#22270;&#35937;&#21644;&#24615;&#36136;/&#25551;&#28857;.gsp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5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5" Type="http://schemas.openxmlformats.org/officeDocument/2006/relationships/vmlDrawing" Target="../drawings/vmlDrawing1.vml"/><Relationship Id="rId14" Type="http://schemas.openxmlformats.org/officeDocument/2006/relationships/slideLayout" Target="../slideLayouts/slideLayout2.xml"/><Relationship Id="rId13" Type="http://schemas.openxmlformats.org/officeDocument/2006/relationships/audio" Target="../media/audio1.wav"/><Relationship Id="rId12" Type="http://schemas.openxmlformats.org/officeDocument/2006/relationships/image" Target="../media/image7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8.wmf"/><Relationship Id="rId1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image" Target="../media/image12.w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11.wmf"/><Relationship Id="rId55" Type="http://schemas.openxmlformats.org/officeDocument/2006/relationships/notesSlide" Target="../notesSlides/notesSlide1.xml"/><Relationship Id="rId54" Type="http://schemas.openxmlformats.org/officeDocument/2006/relationships/vmlDrawing" Target="../drawings/vmlDrawing3.vml"/><Relationship Id="rId53" Type="http://schemas.openxmlformats.org/officeDocument/2006/relationships/slideLayout" Target="../slideLayouts/slideLayout7.xml"/><Relationship Id="rId52" Type="http://schemas.openxmlformats.org/officeDocument/2006/relationships/image" Target="../media/image39.wmf"/><Relationship Id="rId51" Type="http://schemas.openxmlformats.org/officeDocument/2006/relationships/oleObject" Target="../embeddings/oleObject28.bin"/><Relationship Id="rId50" Type="http://schemas.openxmlformats.org/officeDocument/2006/relationships/image" Target="../media/image38.wmf"/><Relationship Id="rId5" Type="http://schemas.openxmlformats.org/officeDocument/2006/relationships/oleObject" Target="../embeddings/oleObject10.bin"/><Relationship Id="rId49" Type="http://schemas.openxmlformats.org/officeDocument/2006/relationships/oleObject" Target="../embeddings/oleObject27.bin"/><Relationship Id="rId48" Type="http://schemas.openxmlformats.org/officeDocument/2006/relationships/oleObject" Target="../embeddings/oleObject26.bin"/><Relationship Id="rId47" Type="http://schemas.openxmlformats.org/officeDocument/2006/relationships/image" Target="../media/image37.wmf"/><Relationship Id="rId46" Type="http://schemas.openxmlformats.org/officeDocument/2006/relationships/oleObject" Target="../embeddings/oleObject25.bin"/><Relationship Id="rId45" Type="http://schemas.openxmlformats.org/officeDocument/2006/relationships/image" Target="../media/image36.wmf"/><Relationship Id="rId44" Type="http://schemas.openxmlformats.org/officeDocument/2006/relationships/oleObject" Target="../embeddings/oleObject24.bin"/><Relationship Id="rId43" Type="http://schemas.openxmlformats.org/officeDocument/2006/relationships/image" Target="../media/image35.wmf"/><Relationship Id="rId42" Type="http://schemas.openxmlformats.org/officeDocument/2006/relationships/oleObject" Target="../embeddings/oleObject23.bin"/><Relationship Id="rId41" Type="http://schemas.openxmlformats.org/officeDocument/2006/relationships/image" Target="../media/image34.wmf"/><Relationship Id="rId40" Type="http://schemas.openxmlformats.org/officeDocument/2006/relationships/oleObject" Target="../embeddings/oleObject22.bin"/><Relationship Id="rId4" Type="http://schemas.openxmlformats.org/officeDocument/2006/relationships/image" Target="../media/image10.wmf"/><Relationship Id="rId39" Type="http://schemas.openxmlformats.org/officeDocument/2006/relationships/image" Target="../media/image33.wmf"/><Relationship Id="rId38" Type="http://schemas.openxmlformats.org/officeDocument/2006/relationships/oleObject" Target="../embeddings/oleObject21.bin"/><Relationship Id="rId37" Type="http://schemas.openxmlformats.org/officeDocument/2006/relationships/image" Target="../media/image32.wmf"/><Relationship Id="rId36" Type="http://schemas.openxmlformats.org/officeDocument/2006/relationships/oleObject" Target="../embeddings/oleObject20.bin"/><Relationship Id="rId35" Type="http://schemas.openxmlformats.org/officeDocument/2006/relationships/image" Target="../media/image31.wmf"/><Relationship Id="rId34" Type="http://schemas.openxmlformats.org/officeDocument/2006/relationships/oleObject" Target="../embeddings/oleObject19.bin"/><Relationship Id="rId33" Type="http://schemas.openxmlformats.org/officeDocument/2006/relationships/image" Target="../media/image30.wmf"/><Relationship Id="rId32" Type="http://schemas.openxmlformats.org/officeDocument/2006/relationships/oleObject" Target="../embeddings/oleObject18.bin"/><Relationship Id="rId31" Type="http://schemas.openxmlformats.org/officeDocument/2006/relationships/image" Target="../media/image29.wmf"/><Relationship Id="rId30" Type="http://schemas.openxmlformats.org/officeDocument/2006/relationships/oleObject" Target="../embeddings/oleObject17.bin"/><Relationship Id="rId3" Type="http://schemas.openxmlformats.org/officeDocument/2006/relationships/oleObject" Target="../embeddings/oleObject9.bin"/><Relationship Id="rId29" Type="http://schemas.openxmlformats.org/officeDocument/2006/relationships/image" Target="../media/image28.wmf"/><Relationship Id="rId28" Type="http://schemas.openxmlformats.org/officeDocument/2006/relationships/oleObject" Target="../embeddings/oleObject16.bin"/><Relationship Id="rId27" Type="http://schemas.openxmlformats.org/officeDocument/2006/relationships/image" Target="../media/image27.emf"/><Relationship Id="rId26" Type="http://schemas.openxmlformats.org/officeDocument/2006/relationships/image" Target="../media/image26.emf"/><Relationship Id="rId25" Type="http://schemas.openxmlformats.org/officeDocument/2006/relationships/image" Target="../media/image25.emf"/><Relationship Id="rId24" Type="http://schemas.openxmlformats.org/officeDocument/2006/relationships/image" Target="../media/image24.emf"/><Relationship Id="rId23" Type="http://schemas.openxmlformats.org/officeDocument/2006/relationships/image" Target="../media/image23.emf"/><Relationship Id="rId22" Type="http://schemas.openxmlformats.org/officeDocument/2006/relationships/image" Target="../media/image22.emf"/><Relationship Id="rId21" Type="http://schemas.openxmlformats.org/officeDocument/2006/relationships/image" Target="../media/image21.emf"/><Relationship Id="rId20" Type="http://schemas.openxmlformats.org/officeDocument/2006/relationships/image" Target="../media/image20.emf"/><Relationship Id="rId2" Type="http://schemas.openxmlformats.org/officeDocument/2006/relationships/image" Target="../media/image9.wmf"/><Relationship Id="rId19" Type="http://schemas.openxmlformats.org/officeDocument/2006/relationships/image" Target="../media/image19.emf"/><Relationship Id="rId18" Type="http://schemas.openxmlformats.org/officeDocument/2006/relationships/image" Target="../media/image18.emf"/><Relationship Id="rId17" Type="http://schemas.openxmlformats.org/officeDocument/2006/relationships/image" Target="../media/image17.emf"/><Relationship Id="rId16" Type="http://schemas.openxmlformats.org/officeDocument/2006/relationships/image" Target="../media/image16.wmf"/><Relationship Id="rId15" Type="http://schemas.openxmlformats.org/officeDocument/2006/relationships/oleObject" Target="../embeddings/oleObject15.bin"/><Relationship Id="rId14" Type="http://schemas.openxmlformats.org/officeDocument/2006/relationships/image" Target="../media/image15.wmf"/><Relationship Id="rId13" Type="http://schemas.openxmlformats.org/officeDocument/2006/relationships/oleObject" Target="../embeddings/oleObject14.bin"/><Relationship Id="rId12" Type="http://schemas.openxmlformats.org/officeDocument/2006/relationships/image" Target="../media/image14.wmf"/><Relationship Id="rId11" Type="http://schemas.openxmlformats.org/officeDocument/2006/relationships/oleObject" Target="../embeddings/oleObject13.bin"/><Relationship Id="rId10" Type="http://schemas.openxmlformats.org/officeDocument/2006/relationships/image" Target="../media/image13.wmf"/><Relationship Id="rId1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emf"/><Relationship Id="rId8" Type="http://schemas.openxmlformats.org/officeDocument/2006/relationships/image" Target="../media/image45.emf"/><Relationship Id="rId7" Type="http://schemas.openxmlformats.org/officeDocument/2006/relationships/image" Target="../media/image44.emf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wmf"/><Relationship Id="rId3" Type="http://schemas.openxmlformats.org/officeDocument/2006/relationships/oleObject" Target="../embeddings/oleObject30.bin"/><Relationship Id="rId2" Type="http://schemas.openxmlformats.org/officeDocument/2006/relationships/image" Target="../media/image40.wmf"/><Relationship Id="rId16" Type="http://schemas.openxmlformats.org/officeDocument/2006/relationships/vmlDrawing" Target="../drawings/vmlDrawing4.v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49.wmf"/><Relationship Id="rId13" Type="http://schemas.openxmlformats.org/officeDocument/2006/relationships/oleObject" Target="../embeddings/oleObject32.bin"/><Relationship Id="rId12" Type="http://schemas.openxmlformats.org/officeDocument/2006/relationships/image" Target="../media/image48.wmf"/><Relationship Id="rId11" Type="http://schemas.openxmlformats.org/officeDocument/2006/relationships/oleObject" Target="../embeddings/oleObject31.bin"/><Relationship Id="rId10" Type="http://schemas.openxmlformats.org/officeDocument/2006/relationships/image" Target="../media/image47.emf"/><Relationship Id="rId1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7.bin"/><Relationship Id="rId8" Type="http://schemas.openxmlformats.org/officeDocument/2006/relationships/image" Target="../media/image51.wmf"/><Relationship Id="rId7" Type="http://schemas.openxmlformats.org/officeDocument/2006/relationships/oleObject" Target="../embeddings/oleObject36.bin"/><Relationship Id="rId6" Type="http://schemas.openxmlformats.org/officeDocument/2006/relationships/image" Target="../media/image50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wmf"/><Relationship Id="rId3" Type="http://schemas.openxmlformats.org/officeDocument/2006/relationships/oleObject" Target="../embeddings/oleObject34.bin"/><Relationship Id="rId23" Type="http://schemas.openxmlformats.org/officeDocument/2006/relationships/vmlDrawing" Target="../drawings/vmlDrawing5.vml"/><Relationship Id="rId22" Type="http://schemas.openxmlformats.org/officeDocument/2006/relationships/slideLayout" Target="../slideLayouts/slideLayout7.xml"/><Relationship Id="rId21" Type="http://schemas.openxmlformats.org/officeDocument/2006/relationships/image" Target="../media/image60.png"/><Relationship Id="rId20" Type="http://schemas.openxmlformats.org/officeDocument/2006/relationships/image" Target="../media/image59.wmf"/><Relationship Id="rId2" Type="http://schemas.openxmlformats.org/officeDocument/2006/relationships/image" Target="../media/image40.wmf"/><Relationship Id="rId19" Type="http://schemas.openxmlformats.org/officeDocument/2006/relationships/oleObject" Target="../embeddings/oleObject39.bin"/><Relationship Id="rId18" Type="http://schemas.openxmlformats.org/officeDocument/2006/relationships/image" Target="../media/image48.wmf"/><Relationship Id="rId17" Type="http://schemas.openxmlformats.org/officeDocument/2006/relationships/oleObject" Target="../embeddings/oleObject38.bin"/><Relationship Id="rId16" Type="http://schemas.openxmlformats.org/officeDocument/2006/relationships/image" Target="../media/image58.emf"/><Relationship Id="rId15" Type="http://schemas.openxmlformats.org/officeDocument/2006/relationships/image" Target="../media/image57.emf"/><Relationship Id="rId14" Type="http://schemas.openxmlformats.org/officeDocument/2006/relationships/image" Target="../media/image56.emf"/><Relationship Id="rId13" Type="http://schemas.openxmlformats.org/officeDocument/2006/relationships/image" Target="../media/image55.emf"/><Relationship Id="rId12" Type="http://schemas.openxmlformats.org/officeDocument/2006/relationships/image" Target="../media/image54.emf"/><Relationship Id="rId11" Type="http://schemas.openxmlformats.org/officeDocument/2006/relationships/image" Target="../media/image53.emf"/><Relationship Id="rId10" Type="http://schemas.openxmlformats.org/officeDocument/2006/relationships/image" Target="../media/image52.emf"/><Relationship Id="rId1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62.wmf"/><Relationship Id="rId3" Type="http://schemas.openxmlformats.org/officeDocument/2006/relationships/oleObject" Target="../embeddings/oleObject41.bin"/><Relationship Id="rId2" Type="http://schemas.openxmlformats.org/officeDocument/2006/relationships/image" Target="../media/image61.wmf"/><Relationship Id="rId1" Type="http://schemas.openxmlformats.org/officeDocument/2006/relationships/oleObject" Target="../embeddings/oleObject4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ctrTitle"/>
          </p:nvPr>
        </p:nvSpPr>
        <p:spPr>
          <a:xfrm>
            <a:off x="685800" y="1733550"/>
            <a:ext cx="7772400" cy="1470025"/>
          </a:xfrm>
        </p:spPr>
        <p:txBody>
          <a:bodyPr vert="horz" wrap="square" lIns="91440" tIns="45720" rIns="91440" bIns="45720" anchor="ctr"/>
          <a:p>
            <a:pPr>
              <a:buClrTx/>
              <a:buSzTx/>
              <a:buFontTx/>
            </a:pPr>
            <a:r>
              <a:rPr lang="zh-CN" altLang="en-US" dirty="0"/>
              <a:t>正弦函数的图像与性质</a:t>
            </a:r>
            <a:endParaRPr lang="zh-CN" altLang="en-US" dirty="0"/>
          </a:p>
        </p:txBody>
      </p:sp>
      <p:sp>
        <p:nvSpPr>
          <p:cNvPr id="13315" name="副标题 3"/>
          <p:cNvSpPr>
            <a:spLocks noGrp="1"/>
          </p:cNvSpPr>
          <p:nvPr>
            <p:ph type="subTitle" idx="1"/>
          </p:nvPr>
        </p:nvSpPr>
        <p:spPr>
          <a:xfrm>
            <a:off x="622300" y="3886200"/>
            <a:ext cx="7780338" cy="645160"/>
          </a:xfrm>
        </p:spPr>
        <p:txBody>
          <a:bodyPr vert="horz" wrap="square" lIns="91440" tIns="45720" rIns="91440" bIns="45720" anchor="t">
            <a:spAutoFit/>
          </a:bodyPr>
          <a:p>
            <a:pPr>
              <a:spcBef>
                <a:spcPct val="50000"/>
              </a:spcBef>
              <a:buClrTx/>
              <a:buSzTx/>
              <a:buFontTx/>
            </a:pP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ea typeface="+mn-ea"/>
                <a:cs typeface="+mn-cs"/>
              </a:rPr>
              <a:t>苏州幼儿师范</a:t>
            </a: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sym typeface="+mn-ea"/>
              </a:rPr>
              <a:t>高等专科</a:t>
            </a:r>
            <a:r>
              <a:rPr lang="zh-CN" altLang="en-US" sz="3600" dirty="0">
                <a:solidFill>
                  <a:srgbClr val="FF33CC"/>
                </a:solidFill>
                <a:latin typeface="Calibri" panose="020F0502020204030204"/>
                <a:ea typeface="+mn-ea"/>
                <a:cs typeface="+mn-cs"/>
              </a:rPr>
              <a:t>学校</a:t>
            </a:r>
            <a:endParaRPr lang="zh-CN" altLang="en-US" sz="3600" dirty="0">
              <a:solidFill>
                <a:srgbClr val="FF33CC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3730" name="Group 2"/>
          <p:cNvGraphicFramePr>
            <a:graphicFrameLocks noGrp="1"/>
          </p:cNvGraphicFramePr>
          <p:nvPr>
            <p:ph sz="half" idx="1"/>
          </p:nvPr>
        </p:nvGraphicFramePr>
        <p:xfrm>
          <a:off x="1646238" y="346075"/>
          <a:ext cx="8645525" cy="6294439"/>
        </p:xfrm>
        <a:graphic>
          <a:graphicData uri="http://schemas.openxmlformats.org/drawingml/2006/table">
            <a:tbl>
              <a:tblPr/>
              <a:tblGrid>
                <a:gridCol w="1447800"/>
                <a:gridCol w="3478212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)=sin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图   象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周期性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奇偶性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单调性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56" name="Text Box 28"/>
          <p:cNvSpPr txBox="1"/>
          <p:nvPr/>
        </p:nvSpPr>
        <p:spPr>
          <a:xfrm>
            <a:off x="4778375" y="2481263"/>
            <a:ext cx="6524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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73758" name="Text Box 30"/>
          <p:cNvSpPr txBox="1"/>
          <p:nvPr/>
        </p:nvSpPr>
        <p:spPr>
          <a:xfrm>
            <a:off x="4483100" y="29622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奇函数</a:t>
            </a:r>
            <a:endParaRPr lang="zh-CN" altLang="en-US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252" name="Rectangle 32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9253" name="Text Box 37"/>
          <p:cNvSpPr txBox="1"/>
          <p:nvPr/>
        </p:nvSpPr>
        <p:spPr>
          <a:xfrm>
            <a:off x="3663950" y="5019675"/>
            <a:ext cx="17653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9258" name="Group 42"/>
          <p:cNvGrpSpPr/>
          <p:nvPr/>
        </p:nvGrpSpPr>
        <p:grpSpPr>
          <a:xfrm>
            <a:off x="3213100" y="1003300"/>
            <a:ext cx="3251200" cy="1358900"/>
            <a:chOff x="1746" y="1440"/>
            <a:chExt cx="2048" cy="856"/>
          </a:xfrm>
        </p:grpSpPr>
        <p:sp>
          <p:nvSpPr>
            <p:cNvPr id="9301" name="Text Box 43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2" name="Line 44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3" name="Line 45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04" name="Text Box 46"/>
            <p:cNvSpPr txBox="1"/>
            <p:nvPr/>
          </p:nvSpPr>
          <p:spPr>
            <a:xfrm>
              <a:off x="2308" y="144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5" name="Line 47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6" name="Text Box 48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7" name="Line 49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8" name="Line 50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9" name="Line 51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0" name="Line 52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1" name="Line 53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2" name="Line 54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3" name="Text Box 55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4" name="Text Box 56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5" name="Text Box 57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6" name="Text Box 58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7" name="Text Box 59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8" name="Text Box 60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9" name="Text Box 61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0" name="Text Box 62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1" name="Freeform 63"/>
            <p:cNvSpPr/>
            <p:nvPr/>
          </p:nvSpPr>
          <p:spPr>
            <a:xfrm>
              <a:off x="1903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2" name="Freeform 64"/>
            <p:cNvSpPr/>
            <p:nvPr/>
          </p:nvSpPr>
          <p:spPr>
            <a:xfrm>
              <a:off x="2448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3" name="Freeform 65"/>
            <p:cNvSpPr/>
            <p:nvPr/>
          </p:nvSpPr>
          <p:spPr>
            <a:xfrm>
              <a:off x="3001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4" name="Line 66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25" name="Line 67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94"/>
          <p:cNvGrpSpPr/>
          <p:nvPr/>
        </p:nvGrpSpPr>
        <p:grpSpPr>
          <a:xfrm>
            <a:off x="3224213" y="1570038"/>
            <a:ext cx="2133600" cy="533400"/>
            <a:chOff x="624" y="2448"/>
            <a:chExt cx="1344" cy="336"/>
          </a:xfrm>
        </p:grpSpPr>
        <p:sp>
          <p:nvSpPr>
            <p:cNvPr id="9273" name="Line 95"/>
            <p:cNvSpPr/>
            <p:nvPr/>
          </p:nvSpPr>
          <p:spPr>
            <a:xfrm flipV="1">
              <a:off x="1152" y="2448"/>
              <a:ext cx="288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4" name="Line 96"/>
            <p:cNvSpPr/>
            <p:nvPr/>
          </p:nvSpPr>
          <p:spPr>
            <a:xfrm flipV="1">
              <a:off x="1728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5" name="Line 97"/>
            <p:cNvSpPr/>
            <p:nvPr/>
          </p:nvSpPr>
          <p:spPr>
            <a:xfrm flipV="1">
              <a:off x="624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Group 98"/>
          <p:cNvGrpSpPr/>
          <p:nvPr/>
        </p:nvGrpSpPr>
        <p:grpSpPr>
          <a:xfrm>
            <a:off x="3729038" y="1570038"/>
            <a:ext cx="2057400" cy="533400"/>
            <a:chOff x="3552" y="1296"/>
            <a:chExt cx="1296" cy="336"/>
          </a:xfrm>
        </p:grpSpPr>
        <p:sp>
          <p:nvSpPr>
            <p:cNvPr id="9270" name="Line 99"/>
            <p:cNvSpPr/>
            <p:nvPr/>
          </p:nvSpPr>
          <p:spPr>
            <a:xfrm>
              <a:off x="4608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1" name="Line 100"/>
            <p:cNvSpPr/>
            <p:nvPr/>
          </p:nvSpPr>
          <p:spPr>
            <a:xfrm>
              <a:off x="4080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2" name="Line 101"/>
            <p:cNvSpPr/>
            <p:nvPr/>
          </p:nvSpPr>
          <p:spPr>
            <a:xfrm>
              <a:off x="3552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12D86"/>
            </a:gs>
            <a:gs pos="100000">
              <a:srgbClr val="0E2557"/>
            </a:gs>
          </a:gsLst>
          <a:lin scaled="0"/>
        </a:grad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33795" name="对象 33794"/>
          <p:cNvGraphicFramePr>
            <a:graphicFrameLocks noChangeAspect="1"/>
          </p:cNvGraphicFramePr>
          <p:nvPr/>
        </p:nvGraphicFramePr>
        <p:xfrm>
          <a:off x="1417638" y="1368425"/>
          <a:ext cx="6583362" cy="380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1" name="" r:id="rId1" imgW="2349500" imgH="1358900" progId="Equation.3">
                  <p:embed/>
                </p:oleObj>
              </mc:Choice>
              <mc:Fallback>
                <p:oleObj name="" r:id="rId1" imgW="2349500" imgH="1358900" progId="Equation.3">
                  <p:embed/>
                  <p:pic>
                    <p:nvPicPr>
                      <p:cNvPr id="0" name="图片 3250"/>
                      <p:cNvPicPr/>
                      <p:nvPr/>
                    </p:nvPicPr>
                    <p:blipFill>
                      <a:blip r:embed="rId2">
                        <a:lum bright="100000"/>
                      </a:blip>
                      <a:stretch>
                        <a:fillRect/>
                      </a:stretch>
                    </p:blipFill>
                    <p:spPr>
                      <a:xfrm>
                        <a:off x="1417638" y="1368425"/>
                        <a:ext cx="6583362" cy="3808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796" name="组合 33795"/>
          <p:cNvGrpSpPr/>
          <p:nvPr/>
        </p:nvGrpSpPr>
        <p:grpSpPr>
          <a:xfrm>
            <a:off x="220663" y="5221288"/>
            <a:ext cx="8858250" cy="1330325"/>
            <a:chOff x="0" y="0"/>
            <a:chExt cx="5580" cy="838"/>
          </a:xfrm>
        </p:grpSpPr>
        <p:sp>
          <p:nvSpPr>
            <p:cNvPr id="33797" name="直接连接符 33796"/>
            <p:cNvSpPr/>
            <p:nvPr/>
          </p:nvSpPr>
          <p:spPr>
            <a:xfrm>
              <a:off x="24" y="499"/>
              <a:ext cx="5556" cy="0"/>
            </a:xfrm>
            <a:prstGeom prst="line">
              <a:avLst/>
            </a:prstGeom>
            <a:ln w="28575" cap="flat" cmpd="sng">
              <a:solidFill>
                <a:srgbClr val="FFFFFF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33798" name="直接连接符 33797"/>
            <p:cNvSpPr/>
            <p:nvPr/>
          </p:nvSpPr>
          <p:spPr>
            <a:xfrm flipV="1">
              <a:off x="2434" y="21"/>
              <a:ext cx="0" cy="817"/>
            </a:xfrm>
            <a:prstGeom prst="line">
              <a:avLst/>
            </a:prstGeom>
            <a:ln w="28575" cap="flat" cmpd="sng">
              <a:solidFill>
                <a:srgbClr val="FFFFFF"/>
              </a:solidFill>
              <a:prstDash val="solid"/>
              <a:headEnd type="none" w="med" len="med"/>
              <a:tailEnd type="triangle" w="med" len="med"/>
            </a:ln>
          </p:spPr>
        </p:sp>
        <p:grpSp>
          <p:nvGrpSpPr>
            <p:cNvPr id="33799" name="组合 33798"/>
            <p:cNvGrpSpPr>
              <a:grpSpLocks noChangeAspect="1"/>
            </p:cNvGrpSpPr>
            <p:nvPr/>
          </p:nvGrpSpPr>
          <p:grpSpPr>
            <a:xfrm>
              <a:off x="0" y="0"/>
              <a:ext cx="5534" cy="832"/>
              <a:chOff x="0" y="0"/>
              <a:chExt cx="5534" cy="832"/>
            </a:xfrm>
          </p:grpSpPr>
          <p:graphicFrame>
            <p:nvGraphicFramePr>
              <p:cNvPr id="33800" name="对象 33799"/>
              <p:cNvGraphicFramePr>
                <a:graphicFrameLocks noChangeAspect="1"/>
              </p:cNvGraphicFramePr>
              <p:nvPr/>
            </p:nvGraphicFramePr>
            <p:xfrm>
              <a:off x="2444" y="0"/>
              <a:ext cx="187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6" name="" r:id="rId3" imgW="228600" imgH="280035" progId="Equation.3">
                      <p:embed/>
                    </p:oleObj>
                  </mc:Choice>
                  <mc:Fallback>
                    <p:oleObj name="" r:id="rId3" imgW="228600" imgH="280035" progId="Equation.3">
                      <p:embed/>
                      <p:pic>
                        <p:nvPicPr>
                          <p:cNvPr id="0" name="图片 3245"/>
                          <p:cNvPicPr/>
                          <p:nvPr/>
                        </p:nvPicPr>
                        <p:blipFill>
                          <a:blip r:embed="rId4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444" y="0"/>
                            <a:ext cx="187" cy="22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1" name="对象 33800"/>
              <p:cNvGraphicFramePr>
                <a:graphicFrameLocks noChangeAspect="1"/>
              </p:cNvGraphicFramePr>
              <p:nvPr/>
            </p:nvGraphicFramePr>
            <p:xfrm>
              <a:off x="2450" y="520"/>
              <a:ext cx="171" cy="1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2" name="" r:id="rId5" imgW="190500" imgH="215900" progId="Equation.3">
                      <p:embed/>
                    </p:oleObj>
                  </mc:Choice>
                  <mc:Fallback>
                    <p:oleObj name="" r:id="rId5" imgW="190500" imgH="215900" progId="Equation.3">
                      <p:embed/>
                      <p:pic>
                        <p:nvPicPr>
                          <p:cNvPr id="0" name="图片 3251"/>
                          <p:cNvPicPr/>
                          <p:nvPr/>
                        </p:nvPicPr>
                        <p:blipFill>
                          <a:blip r:embed="rId6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450" y="520"/>
                            <a:ext cx="171" cy="19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2" name="对象 33801"/>
              <p:cNvGraphicFramePr>
                <a:graphicFrameLocks noChangeAspect="1"/>
              </p:cNvGraphicFramePr>
              <p:nvPr/>
            </p:nvGraphicFramePr>
            <p:xfrm>
              <a:off x="1479" y="520"/>
              <a:ext cx="472" cy="2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2" name="" r:id="rId7" imgW="647700" imgH="292100" progId="Equation.3">
                      <p:embed/>
                    </p:oleObj>
                  </mc:Choice>
                  <mc:Fallback>
                    <p:oleObj name="" r:id="rId7" imgW="647700" imgH="292100" progId="Equation.3">
                      <p:embed/>
                      <p:pic>
                        <p:nvPicPr>
                          <p:cNvPr id="0" name="图片 3241"/>
                          <p:cNvPicPr/>
                          <p:nvPr/>
                        </p:nvPicPr>
                        <p:blipFill>
                          <a:blip r:embed="rId8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479" y="520"/>
                            <a:ext cx="472" cy="21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3" name="对象 33802"/>
              <p:cNvGraphicFramePr>
                <a:graphicFrameLocks noChangeAspect="1"/>
              </p:cNvGraphicFramePr>
              <p:nvPr/>
            </p:nvGraphicFramePr>
            <p:xfrm>
              <a:off x="708" y="520"/>
              <a:ext cx="426" cy="1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3" name="" r:id="rId9" imgW="647700" imgH="292100" progId="Equation.3">
                      <p:embed/>
                    </p:oleObj>
                  </mc:Choice>
                  <mc:Fallback>
                    <p:oleObj name="" r:id="rId9" imgW="647700" imgH="292100" progId="Equation.3">
                      <p:embed/>
                      <p:pic>
                        <p:nvPicPr>
                          <p:cNvPr id="0" name="图片 3252"/>
                          <p:cNvPicPr/>
                          <p:nvPr/>
                        </p:nvPicPr>
                        <p:blipFill>
                          <a:blip r:embed="rId10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708" y="520"/>
                            <a:ext cx="426" cy="19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4" name="对象 33803"/>
              <p:cNvGraphicFramePr>
                <a:graphicFrameLocks noChangeAspect="1"/>
              </p:cNvGraphicFramePr>
              <p:nvPr/>
            </p:nvGraphicFramePr>
            <p:xfrm>
              <a:off x="0" y="520"/>
              <a:ext cx="454" cy="2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4" name="" r:id="rId11" imgW="647700" imgH="292100" progId="Equation.3">
                      <p:embed/>
                    </p:oleObj>
                  </mc:Choice>
                  <mc:Fallback>
                    <p:oleObj name="" r:id="rId11" imgW="647700" imgH="292100" progId="Equation.3">
                      <p:embed/>
                      <p:pic>
                        <p:nvPicPr>
                          <p:cNvPr id="0" name="图片 3253"/>
                          <p:cNvPicPr/>
                          <p:nvPr/>
                        </p:nvPicPr>
                        <p:blipFill>
                          <a:blip r:embed="rId12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0" y="520"/>
                            <a:ext cx="454" cy="20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5" name="对象 33804"/>
              <p:cNvGraphicFramePr>
                <a:graphicFrameLocks noChangeAspect="1"/>
              </p:cNvGraphicFramePr>
              <p:nvPr/>
            </p:nvGraphicFramePr>
            <p:xfrm>
              <a:off x="2148" y="656"/>
              <a:ext cx="256" cy="1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1" name="" r:id="rId13" imgW="406400" imgH="279400" progId="Equation.3">
                      <p:embed/>
                    </p:oleObj>
                  </mc:Choice>
                  <mc:Fallback>
                    <p:oleObj name="" r:id="rId13" imgW="406400" imgH="279400" progId="Equation.3">
                      <p:embed/>
                      <p:pic>
                        <p:nvPicPr>
                          <p:cNvPr id="0" name="图片 3240"/>
                          <p:cNvPicPr/>
                          <p:nvPr/>
                        </p:nvPicPr>
                        <p:blipFill>
                          <a:blip r:embed="rId14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148" y="656"/>
                            <a:ext cx="256" cy="17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6" name="对象 33805"/>
              <p:cNvGraphicFramePr>
                <a:graphicFrameLocks noChangeAspect="1"/>
              </p:cNvGraphicFramePr>
              <p:nvPr/>
            </p:nvGraphicFramePr>
            <p:xfrm>
              <a:off x="2300" y="163"/>
              <a:ext cx="104" cy="1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55" name="" r:id="rId15" imgW="165100" imgH="279400" progId="Equation.3">
                      <p:embed/>
                    </p:oleObj>
                  </mc:Choice>
                  <mc:Fallback>
                    <p:oleObj name="" r:id="rId15" imgW="165100" imgH="279400" progId="Equation.3">
                      <p:embed/>
                      <p:pic>
                        <p:nvPicPr>
                          <p:cNvPr id="0" name="图片 3254"/>
                          <p:cNvPicPr/>
                          <p:nvPr/>
                        </p:nvPicPr>
                        <p:blipFill>
                          <a:blip r:embed="rId16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00" y="163"/>
                            <a:ext cx="104" cy="17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7" name="对象 33806"/>
              <p:cNvGraphicFramePr>
                <a:graphicFrameLocks noChangeAspect="1"/>
              </p:cNvGraphicFramePr>
              <p:nvPr/>
            </p:nvGraphicFramePr>
            <p:xfrm>
              <a:off x="5352" y="312"/>
              <a:ext cx="182" cy="1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3" name="" r:id="rId17" imgW="241300" imgH="215900" progId="Equation.3">
                      <p:embed/>
                    </p:oleObj>
                  </mc:Choice>
                  <mc:Fallback>
                    <p:oleObj name="" r:id="rId17" imgW="241300" imgH="215900" progId="Equation.3">
                      <p:embed/>
                      <p:pic>
                        <p:nvPicPr>
                          <p:cNvPr id="0" name="图片 3242"/>
                          <p:cNvPicPr/>
                          <p:nvPr/>
                        </p:nvPicPr>
                        <p:blipFill>
                          <a:blip r:embed="rId18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5352" y="312"/>
                            <a:ext cx="182" cy="16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8" name="对象 33807"/>
              <p:cNvGraphicFramePr>
                <a:graphicFrameLocks noChangeAspect="1"/>
              </p:cNvGraphicFramePr>
              <p:nvPr/>
            </p:nvGraphicFramePr>
            <p:xfrm>
              <a:off x="3150" y="520"/>
              <a:ext cx="297" cy="2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6" name="" r:id="rId19" imgW="406400" imgH="292100" progId="Equation.3">
                      <p:embed/>
                    </p:oleObj>
                  </mc:Choice>
                  <mc:Fallback>
                    <p:oleObj name="" r:id="rId19" imgW="406400" imgH="292100" progId="Equation.3">
                      <p:embed/>
                      <p:pic>
                        <p:nvPicPr>
                          <p:cNvPr id="0" name="图片 3235"/>
                          <p:cNvPicPr/>
                          <p:nvPr/>
                        </p:nvPicPr>
                        <p:blipFill>
                          <a:blip r:embed="rId20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150" y="520"/>
                            <a:ext cx="297" cy="21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09" name="对象 33808"/>
              <p:cNvGraphicFramePr>
                <a:graphicFrameLocks noChangeAspect="1"/>
              </p:cNvGraphicFramePr>
              <p:nvPr/>
            </p:nvGraphicFramePr>
            <p:xfrm>
              <a:off x="3906" y="520"/>
              <a:ext cx="267" cy="1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7" name="" r:id="rId21" imgW="406400" imgH="292100" progId="Equation.3">
                      <p:embed/>
                    </p:oleObj>
                  </mc:Choice>
                  <mc:Fallback>
                    <p:oleObj name="" r:id="rId21" imgW="406400" imgH="292100" progId="Equation.3">
                      <p:embed/>
                      <p:pic>
                        <p:nvPicPr>
                          <p:cNvPr id="0" name="图片 3236"/>
                          <p:cNvPicPr/>
                          <p:nvPr/>
                        </p:nvPicPr>
                        <p:blipFill>
                          <a:blip r:embed="rId22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906" y="520"/>
                            <a:ext cx="267" cy="19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3810" name="对象 33809"/>
              <p:cNvGraphicFramePr>
                <a:graphicFrameLocks noChangeAspect="1"/>
              </p:cNvGraphicFramePr>
              <p:nvPr/>
            </p:nvGraphicFramePr>
            <p:xfrm>
              <a:off x="4705" y="520"/>
              <a:ext cx="285" cy="2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0" name="" r:id="rId23" imgW="406400" imgH="292100" progId="Equation.3">
                      <p:embed/>
                    </p:oleObj>
                  </mc:Choice>
                  <mc:Fallback>
                    <p:oleObj name="" r:id="rId23" imgW="406400" imgH="292100" progId="Equation.3">
                      <p:embed/>
                      <p:pic>
                        <p:nvPicPr>
                          <p:cNvPr id="0" name="图片 3239"/>
                          <p:cNvPicPr/>
                          <p:nvPr/>
                        </p:nvPicPr>
                        <p:blipFill>
                          <a:blip r:embed="rId24">
                            <a:lum bright="100000"/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4705" y="520"/>
                            <a:ext cx="285" cy="20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3811" name="组合 33810"/>
            <p:cNvGrpSpPr/>
            <p:nvPr/>
          </p:nvGrpSpPr>
          <p:grpSpPr>
            <a:xfrm>
              <a:off x="3211" y="353"/>
              <a:ext cx="768" cy="288"/>
              <a:chOff x="0" y="0"/>
              <a:chExt cx="768" cy="288"/>
            </a:xfrm>
          </p:grpSpPr>
          <p:sp>
            <p:nvSpPr>
              <p:cNvPr id="33812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3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14" name="组合 33813"/>
            <p:cNvGrpSpPr/>
            <p:nvPr/>
          </p:nvGrpSpPr>
          <p:grpSpPr>
            <a:xfrm>
              <a:off x="3982" y="353"/>
              <a:ext cx="768" cy="288"/>
              <a:chOff x="0" y="0"/>
              <a:chExt cx="768" cy="288"/>
            </a:xfrm>
          </p:grpSpPr>
          <p:sp>
            <p:nvSpPr>
              <p:cNvPr id="33815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6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17" name="组合 33816"/>
            <p:cNvGrpSpPr/>
            <p:nvPr/>
          </p:nvGrpSpPr>
          <p:grpSpPr>
            <a:xfrm>
              <a:off x="4758" y="355"/>
              <a:ext cx="768" cy="288"/>
              <a:chOff x="0" y="0"/>
              <a:chExt cx="768" cy="288"/>
            </a:xfrm>
          </p:grpSpPr>
          <p:sp>
            <p:nvSpPr>
              <p:cNvPr id="33818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19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20" name="组合 33819"/>
            <p:cNvGrpSpPr/>
            <p:nvPr/>
          </p:nvGrpSpPr>
          <p:grpSpPr>
            <a:xfrm>
              <a:off x="2434" y="355"/>
              <a:ext cx="768" cy="288"/>
              <a:chOff x="0" y="0"/>
              <a:chExt cx="768" cy="288"/>
            </a:xfrm>
          </p:grpSpPr>
          <p:sp>
            <p:nvSpPr>
              <p:cNvPr id="33821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22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23" name="组合 33822"/>
            <p:cNvGrpSpPr/>
            <p:nvPr/>
          </p:nvGrpSpPr>
          <p:grpSpPr>
            <a:xfrm>
              <a:off x="897" y="355"/>
              <a:ext cx="768" cy="288"/>
              <a:chOff x="0" y="0"/>
              <a:chExt cx="768" cy="288"/>
            </a:xfrm>
          </p:grpSpPr>
          <p:sp>
            <p:nvSpPr>
              <p:cNvPr id="33824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25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26" name="组合 33825"/>
            <p:cNvGrpSpPr/>
            <p:nvPr/>
          </p:nvGrpSpPr>
          <p:grpSpPr>
            <a:xfrm>
              <a:off x="1668" y="355"/>
              <a:ext cx="768" cy="288"/>
              <a:chOff x="0" y="0"/>
              <a:chExt cx="768" cy="288"/>
            </a:xfrm>
          </p:grpSpPr>
          <p:sp>
            <p:nvSpPr>
              <p:cNvPr id="33827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28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29" name="组合 33828"/>
            <p:cNvGrpSpPr/>
            <p:nvPr/>
          </p:nvGrpSpPr>
          <p:grpSpPr>
            <a:xfrm>
              <a:off x="120" y="357"/>
              <a:ext cx="768" cy="288"/>
              <a:chOff x="0" y="0"/>
              <a:chExt cx="768" cy="288"/>
            </a:xfrm>
          </p:grpSpPr>
          <p:sp>
            <p:nvSpPr>
              <p:cNvPr id="33830" name="未知"/>
              <p:cNvSpPr/>
              <p:nvPr/>
            </p:nvSpPr>
            <p:spPr>
              <a:xfrm rot="10862269">
                <a:off x="384" y="148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3831" name="未知"/>
              <p:cNvSpPr/>
              <p:nvPr/>
            </p:nvSpPr>
            <p:spPr>
              <a:xfrm>
                <a:off x="0" y="0"/>
                <a:ext cx="384" cy="140"/>
              </a:xfrm>
              <a:custGeom>
                <a:avLst/>
                <a:gdLst/>
                <a:ahLst/>
                <a:cxnLst/>
                <a:pathLst>
                  <a:path w="1056" h="384">
                    <a:moveTo>
                      <a:pt x="0" y="384"/>
                    </a:moveTo>
                    <a:cubicBezTo>
                      <a:pt x="176" y="192"/>
                      <a:pt x="352" y="0"/>
                      <a:pt x="528" y="0"/>
                    </a:cubicBezTo>
                    <a:cubicBezTo>
                      <a:pt x="704" y="0"/>
                      <a:pt x="880" y="192"/>
                      <a:pt x="1056" y="384"/>
                    </a:cubicBezTo>
                  </a:path>
                </a:pathLst>
              </a:custGeom>
              <a:noFill/>
              <a:ln w="28575" cap="flat" cmpd="sng">
                <a:solidFill>
                  <a:srgbClr val="00FF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3832" name="组合 33831"/>
            <p:cNvGrpSpPr/>
            <p:nvPr/>
          </p:nvGrpSpPr>
          <p:grpSpPr>
            <a:xfrm>
              <a:off x="305" y="182"/>
              <a:ext cx="5034" cy="590"/>
              <a:chOff x="0" y="0"/>
              <a:chExt cx="5034" cy="590"/>
            </a:xfrm>
          </p:grpSpPr>
          <p:sp>
            <p:nvSpPr>
              <p:cNvPr id="33833" name="直接连接符 33832"/>
              <p:cNvSpPr/>
              <p:nvPr/>
            </p:nvSpPr>
            <p:spPr>
              <a:xfrm>
                <a:off x="0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4" name="直接连接符 33833"/>
              <p:cNvSpPr/>
              <p:nvPr/>
            </p:nvSpPr>
            <p:spPr>
              <a:xfrm>
                <a:off x="400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5" name="直接连接符 33834"/>
              <p:cNvSpPr/>
              <p:nvPr/>
            </p:nvSpPr>
            <p:spPr>
              <a:xfrm>
                <a:off x="779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6" name="直接连接符 33835"/>
              <p:cNvSpPr/>
              <p:nvPr/>
            </p:nvSpPr>
            <p:spPr>
              <a:xfrm>
                <a:off x="1171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7" name="直接连接符 33836"/>
              <p:cNvSpPr/>
              <p:nvPr/>
            </p:nvSpPr>
            <p:spPr>
              <a:xfrm>
                <a:off x="1550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8" name="直接连接符 33837"/>
              <p:cNvSpPr/>
              <p:nvPr/>
            </p:nvSpPr>
            <p:spPr>
              <a:xfrm>
                <a:off x="1934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39" name="直接连接符 33838"/>
              <p:cNvSpPr/>
              <p:nvPr/>
            </p:nvSpPr>
            <p:spPr>
              <a:xfrm>
                <a:off x="2321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0" name="直接连接符 33839"/>
              <p:cNvSpPr/>
              <p:nvPr/>
            </p:nvSpPr>
            <p:spPr>
              <a:xfrm>
                <a:off x="2713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1" name="直接连接符 33840"/>
              <p:cNvSpPr/>
              <p:nvPr/>
            </p:nvSpPr>
            <p:spPr>
              <a:xfrm>
                <a:off x="3098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2" name="直接连接符 33841"/>
              <p:cNvSpPr/>
              <p:nvPr/>
            </p:nvSpPr>
            <p:spPr>
              <a:xfrm>
                <a:off x="3477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3" name="直接连接符 33842"/>
              <p:cNvSpPr/>
              <p:nvPr/>
            </p:nvSpPr>
            <p:spPr>
              <a:xfrm>
                <a:off x="3869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4" name="直接连接符 33843"/>
              <p:cNvSpPr/>
              <p:nvPr/>
            </p:nvSpPr>
            <p:spPr>
              <a:xfrm>
                <a:off x="4256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5" name="直接连接符 33844"/>
              <p:cNvSpPr/>
              <p:nvPr/>
            </p:nvSpPr>
            <p:spPr>
              <a:xfrm>
                <a:off x="4656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33846" name="直接连接符 33845"/>
              <p:cNvSpPr/>
              <p:nvPr/>
            </p:nvSpPr>
            <p:spPr>
              <a:xfrm>
                <a:off x="5034" y="0"/>
                <a:ext cx="0" cy="590"/>
              </a:xfrm>
              <a:prstGeom prst="line">
                <a:avLst/>
              </a:prstGeom>
              <a:ln w="28575" cap="flat" cmpd="sng">
                <a:solidFill>
                  <a:srgbClr val="FFFFFF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</p:grpSp>
      <p:graphicFrame>
        <p:nvGraphicFramePr>
          <p:cNvPr id="33847" name="对象 33846"/>
          <p:cNvGraphicFramePr>
            <a:graphicFrameLocks noChangeAspect="1"/>
          </p:cNvGraphicFramePr>
          <p:nvPr/>
        </p:nvGraphicFramePr>
        <p:xfrm>
          <a:off x="6845777" y="2188210"/>
          <a:ext cx="138874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25" imgW="495300" imgH="203200" progId="Equation.3">
                  <p:embed/>
                </p:oleObj>
              </mc:Choice>
              <mc:Fallback>
                <p:oleObj name="" r:id="rId25" imgW="495300" imgH="203200" progId="Equation.3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845777" y="2188210"/>
                        <a:ext cx="1388745" cy="568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48" name="对象 33847"/>
          <p:cNvGraphicFramePr>
            <a:graphicFrameLocks noChangeAspect="1"/>
          </p:cNvGraphicFramePr>
          <p:nvPr/>
        </p:nvGraphicFramePr>
        <p:xfrm>
          <a:off x="2740025" y="4608513"/>
          <a:ext cx="142398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27" imgW="508000" imgH="203200" progId="Equation.3">
                  <p:embed/>
                </p:oleObj>
              </mc:Choice>
              <mc:Fallback>
                <p:oleObj name="" r:id="rId27" imgW="508000" imgH="203200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740025" y="4608513"/>
                        <a:ext cx="1423988" cy="568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49" name="矩形 33848"/>
          <p:cNvSpPr/>
          <p:nvPr/>
        </p:nvSpPr>
        <p:spPr>
          <a:xfrm>
            <a:off x="704850" y="140018"/>
            <a:ext cx="10609263" cy="7683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535305"/>
            <a:r>
              <a:rPr lang="zh-CN" altLang="en-US" sz="4400">
                <a:solidFill>
                  <a:srgbClr val="00FF00"/>
                </a:solidFill>
                <a:latin typeface="Times New Roman" panose="02020603050405020304" pitchFamily="18" charset="0"/>
                <a:ea typeface="华文新魏" pitchFamily="2" charset="-122"/>
              </a:rPr>
              <a:t>正弦函数的性质</a:t>
            </a:r>
            <a:r>
              <a:rPr lang="en-US" altLang="zh-CN" sz="4400">
                <a:solidFill>
                  <a:srgbClr val="00FF00"/>
                </a:solidFill>
                <a:latin typeface="Times New Roman" panose="02020603050405020304" pitchFamily="18" charset="0"/>
                <a:ea typeface="华文新魏" pitchFamily="2" charset="-122"/>
              </a:rPr>
              <a:t>——</a:t>
            </a:r>
            <a:r>
              <a:rPr lang="zh-CN" altLang="en-US" sz="4400">
                <a:solidFill>
                  <a:srgbClr val="00FF00"/>
                </a:solidFill>
                <a:latin typeface="Times New Roman" panose="02020603050405020304" pitchFamily="18" charset="0"/>
                <a:ea typeface="华文新魏" pitchFamily="2" charset="-122"/>
              </a:rPr>
              <a:t>单调性</a:t>
            </a:r>
            <a:endParaRPr lang="zh-CN" altLang="en-US" sz="4400">
              <a:solidFill>
                <a:srgbClr val="00FF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3730" name="Group 2"/>
          <p:cNvGraphicFramePr>
            <a:graphicFrameLocks noGrp="1"/>
          </p:cNvGraphicFramePr>
          <p:nvPr>
            <p:ph sz="half" idx="1"/>
          </p:nvPr>
        </p:nvGraphicFramePr>
        <p:xfrm>
          <a:off x="1646238" y="346075"/>
          <a:ext cx="8645525" cy="6294439"/>
        </p:xfrm>
        <a:graphic>
          <a:graphicData uri="http://schemas.openxmlformats.org/drawingml/2006/table">
            <a:tbl>
              <a:tblPr/>
              <a:tblGrid>
                <a:gridCol w="1447800"/>
                <a:gridCol w="3478212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)=sin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图   象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周期性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奇偶性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单调性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56" name="Text Box 28"/>
          <p:cNvSpPr txBox="1"/>
          <p:nvPr/>
        </p:nvSpPr>
        <p:spPr>
          <a:xfrm>
            <a:off x="4778375" y="2481263"/>
            <a:ext cx="6524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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73758" name="Text Box 30"/>
          <p:cNvSpPr txBox="1"/>
          <p:nvPr/>
        </p:nvSpPr>
        <p:spPr>
          <a:xfrm>
            <a:off x="4483100" y="29622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奇函数</a:t>
            </a:r>
            <a:endParaRPr lang="zh-CN" altLang="en-US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252" name="Rectangle 32"/>
          <p:cNvSpPr/>
          <p:nvPr/>
        </p:nvSpPr>
        <p:spPr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aphicFrame>
        <p:nvGraphicFramePr>
          <p:cNvPr id="73761" name="Object 33"/>
          <p:cNvGraphicFramePr/>
          <p:nvPr>
            <p:ph sz="half" idx="1"/>
          </p:nvPr>
        </p:nvGraphicFramePr>
        <p:xfrm>
          <a:off x="3473450" y="4484688"/>
          <a:ext cx="293370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" r:id="rId1" imgW="1790065" imgH="393700" progId="Equation.3">
                  <p:embed/>
                </p:oleObj>
              </mc:Choice>
              <mc:Fallback>
                <p:oleObj name="" r:id="rId1" imgW="1790065" imgH="393700" progId="Equation.3">
                  <p:embed/>
                  <p:pic>
                    <p:nvPicPr>
                      <p:cNvPr id="0" name="图片 313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73450" y="4484688"/>
                        <a:ext cx="2933700" cy="70961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62" name="Object 34"/>
          <p:cNvGraphicFramePr/>
          <p:nvPr/>
        </p:nvGraphicFramePr>
        <p:xfrm>
          <a:off x="3492500" y="5613400"/>
          <a:ext cx="2998788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" r:id="rId3" imgW="1751965" imgH="393700" progId="Equation.3">
                  <p:embed/>
                </p:oleObj>
              </mc:Choice>
              <mc:Fallback>
                <p:oleObj name="" r:id="rId3" imgW="1751965" imgH="393700" progId="Equation.3">
                  <p:embed/>
                  <p:pic>
                    <p:nvPicPr>
                      <p:cNvPr id="0" name="图片 312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2500" y="5613400"/>
                        <a:ext cx="2998788" cy="674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53" name="Text Box 37"/>
          <p:cNvSpPr txBox="1"/>
          <p:nvPr/>
        </p:nvSpPr>
        <p:spPr>
          <a:xfrm>
            <a:off x="3663950" y="5019675"/>
            <a:ext cx="17653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73766" name="Text Box 38"/>
          <p:cNvSpPr txBox="1"/>
          <p:nvPr/>
        </p:nvSpPr>
        <p:spPr>
          <a:xfrm>
            <a:off x="3198813" y="4048125"/>
            <a:ext cx="25257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单调增区间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3767" name="Text Box 39"/>
          <p:cNvSpPr txBox="1"/>
          <p:nvPr/>
        </p:nvSpPr>
        <p:spPr>
          <a:xfrm>
            <a:off x="3249613" y="5157788"/>
            <a:ext cx="2525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单调减区间</a:t>
            </a:r>
            <a:r>
              <a:rPr lang="en-US" altLang="zh-CN" sz="2800" b="1" dirty="0">
                <a:latin typeface="Times New Roman" panose="02020603050405020304" pitchFamily="18" charset="0"/>
              </a:rPr>
              <a:t>: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9258" name="Group 42"/>
          <p:cNvGrpSpPr/>
          <p:nvPr/>
        </p:nvGrpSpPr>
        <p:grpSpPr>
          <a:xfrm>
            <a:off x="3213100" y="1003300"/>
            <a:ext cx="3251200" cy="1358900"/>
            <a:chOff x="1746" y="1440"/>
            <a:chExt cx="2048" cy="856"/>
          </a:xfrm>
        </p:grpSpPr>
        <p:sp>
          <p:nvSpPr>
            <p:cNvPr id="9301" name="Text Box 43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2" name="Line 44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3" name="Line 45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04" name="Text Box 46"/>
            <p:cNvSpPr txBox="1"/>
            <p:nvPr/>
          </p:nvSpPr>
          <p:spPr>
            <a:xfrm>
              <a:off x="2308" y="144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5" name="Line 47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9306" name="Text Box 48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07" name="Line 49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8" name="Line 50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09" name="Line 51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0" name="Line 52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1" name="Line 53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2" name="Line 54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313" name="Text Box 55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4" name="Text Box 56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5" name="Text Box 57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6" name="Text Box 58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7" name="Text Box 59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8" name="Text Box 60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19" name="Text Box 61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0" name="Text Box 62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321" name="Freeform 63"/>
            <p:cNvSpPr/>
            <p:nvPr/>
          </p:nvSpPr>
          <p:spPr>
            <a:xfrm>
              <a:off x="1903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2" name="Freeform 64"/>
            <p:cNvSpPr/>
            <p:nvPr/>
          </p:nvSpPr>
          <p:spPr>
            <a:xfrm>
              <a:off x="2448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3" name="Freeform 65"/>
            <p:cNvSpPr/>
            <p:nvPr/>
          </p:nvSpPr>
          <p:spPr>
            <a:xfrm>
              <a:off x="3001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9324" name="Line 66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9325" name="Line 67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4" name="Group 94"/>
          <p:cNvGrpSpPr/>
          <p:nvPr/>
        </p:nvGrpSpPr>
        <p:grpSpPr>
          <a:xfrm>
            <a:off x="3224213" y="1570038"/>
            <a:ext cx="2133600" cy="533400"/>
            <a:chOff x="624" y="2448"/>
            <a:chExt cx="1344" cy="336"/>
          </a:xfrm>
        </p:grpSpPr>
        <p:sp>
          <p:nvSpPr>
            <p:cNvPr id="9273" name="Line 95"/>
            <p:cNvSpPr/>
            <p:nvPr/>
          </p:nvSpPr>
          <p:spPr>
            <a:xfrm flipV="1">
              <a:off x="1152" y="2448"/>
              <a:ext cx="288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4" name="Line 96"/>
            <p:cNvSpPr/>
            <p:nvPr/>
          </p:nvSpPr>
          <p:spPr>
            <a:xfrm flipV="1">
              <a:off x="1728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5" name="Line 97"/>
            <p:cNvSpPr/>
            <p:nvPr/>
          </p:nvSpPr>
          <p:spPr>
            <a:xfrm flipV="1">
              <a:off x="624" y="2448"/>
              <a:ext cx="240" cy="336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Group 98"/>
          <p:cNvGrpSpPr/>
          <p:nvPr/>
        </p:nvGrpSpPr>
        <p:grpSpPr>
          <a:xfrm>
            <a:off x="3729038" y="1570038"/>
            <a:ext cx="2057400" cy="533400"/>
            <a:chOff x="3552" y="1296"/>
            <a:chExt cx="1296" cy="336"/>
          </a:xfrm>
        </p:grpSpPr>
        <p:sp>
          <p:nvSpPr>
            <p:cNvPr id="9270" name="Line 99"/>
            <p:cNvSpPr/>
            <p:nvPr/>
          </p:nvSpPr>
          <p:spPr>
            <a:xfrm>
              <a:off x="4608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1" name="Line 100"/>
            <p:cNvSpPr/>
            <p:nvPr/>
          </p:nvSpPr>
          <p:spPr>
            <a:xfrm>
              <a:off x="4080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72" name="Line 101"/>
            <p:cNvSpPr/>
            <p:nvPr/>
          </p:nvSpPr>
          <p:spPr>
            <a:xfrm>
              <a:off x="3552" y="1296"/>
              <a:ext cx="240" cy="336"/>
            </a:xfrm>
            <a:prstGeom prst="line">
              <a:avLst/>
            </a:prstGeom>
            <a:ln w="381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3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3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6" grpId="0"/>
      <p:bldP spid="73766" grpId="0"/>
      <p:bldP spid="737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/>
          <p:nvPr/>
        </p:nvSpPr>
        <p:spPr>
          <a:xfrm>
            <a:off x="646113" y="313055"/>
            <a:ext cx="8497887" cy="129159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lang="en-US" altLang="zh-CN" sz="2600" b="1" dirty="0">
                <a:latin typeface="Times New Roman" panose="02020603050405020304" pitchFamily="18" charset="0"/>
              </a:rPr>
              <a:t>【</a:t>
            </a:r>
            <a:r>
              <a:rPr lang="zh-CN" altLang="en-US" sz="2600" b="1" dirty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>
                <a:latin typeface="Times New Roman" panose="02020603050405020304" pitchFamily="18" charset="0"/>
              </a:rPr>
              <a:t>2】</a:t>
            </a:r>
            <a:r>
              <a:rPr lang="zh-CN" altLang="en-US" sz="2600" b="1" dirty="0">
                <a:latin typeface="Times New Roman" panose="02020603050405020304" pitchFamily="18" charset="0"/>
              </a:rPr>
              <a:t>求下列函数的最大值，并求出最大值时</a:t>
            </a:r>
            <a:r>
              <a:rPr lang="en-US" altLang="zh-CN" sz="2600" b="1" i="1" dirty="0">
                <a:latin typeface="Times New Roman" panose="02020603050405020304" pitchFamily="18" charset="0"/>
              </a:rPr>
              <a:t>x</a:t>
            </a:r>
            <a:r>
              <a:rPr lang="zh-CN" altLang="en-US" sz="2600" b="1" dirty="0">
                <a:latin typeface="Times New Roman" panose="02020603050405020304" pitchFamily="18" charset="0"/>
              </a:rPr>
              <a:t>的集合：</a:t>
            </a:r>
            <a:endParaRPr lang="zh-CN" altLang="es-VE" sz="26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                           </a:t>
            </a:r>
            <a:r>
              <a:rPr lang="es-VE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=2-sin2</a:t>
            </a:r>
            <a:r>
              <a:rPr lang="es-VE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s-VE" altLang="zh-CN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s-VE" altLang="zh-CN" sz="2600" b="1" dirty="0">
                <a:latin typeface="Times New Roman" panose="02020603050405020304" pitchFamily="18" charset="0"/>
              </a:rPr>
              <a:t>R</a:t>
            </a:r>
            <a:r>
              <a:rPr lang="es-VE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endParaRPr lang="es-VE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4515" name="Rectangle 3"/>
          <p:cNvSpPr/>
          <p:nvPr/>
        </p:nvSpPr>
        <p:spPr>
          <a:xfrm>
            <a:off x="-8255" y="1880076"/>
            <a:ext cx="9064625" cy="69151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>
              <a:lnSpc>
                <a:spcPct val="150000"/>
              </a:lnSpc>
            </a:pPr>
            <a:r>
              <a:rPr lang="zh-CN" altLang="en-US" sz="2600" b="1" dirty="0">
                <a:latin typeface="Times New Roman" panose="02020603050405020304" pitchFamily="18" charset="0"/>
              </a:rPr>
              <a:t>解：</a:t>
            </a:r>
            <a:endParaRPr lang="zh-CN" altLang="en-US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4518" name="Rectangle 6"/>
          <p:cNvSpPr/>
          <p:nvPr/>
        </p:nvSpPr>
        <p:spPr>
          <a:xfrm>
            <a:off x="749300" y="2040255"/>
            <a:ext cx="2458085" cy="49149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当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sin2</a:t>
            </a:r>
            <a:r>
              <a:rPr lang="en-US" altLang="zh-CN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=-1</a:t>
            </a:r>
            <a:r>
              <a:rPr lang="zh-CN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即</a:t>
            </a:r>
            <a:endParaRPr lang="zh-CN" altLang="en-US" sz="2600" b="1" dirty="0"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4519" name="Rectangle 7"/>
          <p:cNvSpPr/>
          <p:nvPr/>
        </p:nvSpPr>
        <p:spPr>
          <a:xfrm>
            <a:off x="4675188" y="2635250"/>
            <a:ext cx="1319212" cy="4889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</a:t>
            </a:r>
            <a:r>
              <a:rPr lang="en-US" altLang="zh-CN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en-US" altLang="zh-CN" sz="2600" b="1" dirty="0"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64520" name="Object 8"/>
          <p:cNvGraphicFramePr/>
          <p:nvPr/>
        </p:nvGraphicFramePr>
        <p:xfrm>
          <a:off x="6003925" y="2520950"/>
          <a:ext cx="319088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" r:id="rId1" imgW="165100" imgH="393065" progId="Equation.3">
                  <p:embed/>
                </p:oleObj>
              </mc:Choice>
              <mc:Fallback>
                <p:oleObj name="" r:id="rId1" imgW="165100" imgH="393065" progId="Equation.3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003925" y="2520950"/>
                        <a:ext cx="319088" cy="766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1" name="Rectangle 9"/>
          <p:cNvSpPr/>
          <p:nvPr/>
        </p:nvSpPr>
        <p:spPr>
          <a:xfrm>
            <a:off x="6311900" y="2651125"/>
            <a:ext cx="2414588" cy="4889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Z)</a:t>
            </a:r>
            <a:r>
              <a:rPr lang="zh-CN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时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600" b="1" baseline="-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max</a:t>
            </a:r>
            <a:r>
              <a:rPr lang="en-US" altLang="zh-CN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=3</a:t>
            </a:r>
            <a:endParaRPr lang="en-US" altLang="zh-CN" sz="2600" b="1" dirty="0"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84175" y="3216275"/>
            <a:ext cx="8834438" cy="792163"/>
            <a:chOff x="204" y="2468"/>
            <a:chExt cx="5565" cy="499"/>
          </a:xfrm>
        </p:grpSpPr>
        <p:sp>
          <p:nvSpPr>
            <p:cNvPr id="10254" name="Rectangle 11"/>
            <p:cNvSpPr/>
            <p:nvPr/>
          </p:nvSpPr>
          <p:spPr>
            <a:xfrm>
              <a:off x="4938" y="2542"/>
              <a:ext cx="831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US" altLang="zh-CN" sz="2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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Z)}</a:t>
              </a:r>
              <a:r>
                <a:rPr lang="en-US" altLang="zh-CN" sz="2600" b="1" dirty="0">
                  <a:latin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endPara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10255" name="Rectangle 12"/>
            <p:cNvSpPr/>
            <p:nvPr/>
          </p:nvSpPr>
          <p:spPr>
            <a:xfrm>
              <a:off x="204" y="2568"/>
              <a:ext cx="5216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 eaLnBrk="0" hangingPunct="0"/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∴</a:t>
              </a:r>
              <a:r>
                <a:rPr lang="zh-CN" alt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函数的最大值为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3,</a:t>
              </a:r>
              <a:r>
                <a:rPr lang="zh-CN" alt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取最大值时</a:t>
              </a:r>
              <a:r>
                <a:rPr lang="en-US" altLang="zh-CN" sz="2600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x</a:t>
              </a:r>
              <a:r>
                <a:rPr lang="zh-CN" altLang="en-US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的集合为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{</a:t>
              </a:r>
              <a:r>
                <a:rPr lang="en-US" altLang="zh-CN" sz="2600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x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|</a:t>
              </a:r>
              <a:r>
                <a:rPr lang="en-US" altLang="zh-CN" sz="2600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x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=</a:t>
              </a:r>
              <a:r>
                <a:rPr lang="en-US" altLang="zh-CN" sz="2600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k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r>
                <a:rPr lang="en-US" altLang="zh-CN" sz="2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graphicFrame>
          <p:nvGraphicFramePr>
            <p:cNvPr id="10246" name="Object 13"/>
            <p:cNvGraphicFramePr/>
            <p:nvPr/>
          </p:nvGraphicFramePr>
          <p:xfrm>
            <a:off x="4866" y="2468"/>
            <a:ext cx="216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3" name="" r:id="rId3" imgW="177800" imgH="405765" progId="Equation.3">
                    <p:embed/>
                  </p:oleObj>
                </mc:Choice>
                <mc:Fallback>
                  <p:oleObj name="" r:id="rId3" imgW="177800" imgH="405765" progId="Equation.3">
                    <p:embed/>
                    <p:pic>
                      <p:nvPicPr>
                        <p:cNvPr id="0" name="图片 3132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866" y="2468"/>
                          <a:ext cx="216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3" name="Rectangle 2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aphicFrame>
        <p:nvGraphicFramePr>
          <p:cNvPr id="64539" name="Object 27"/>
          <p:cNvGraphicFramePr/>
          <p:nvPr/>
        </p:nvGraphicFramePr>
        <p:xfrm>
          <a:off x="4133850" y="1957388"/>
          <a:ext cx="2616200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" r:id="rId5" imgW="1383665" imgH="393700" progId="Equation.3">
                  <p:embed/>
                </p:oleObj>
              </mc:Choice>
              <mc:Fallback>
                <p:oleObj name="" r:id="rId5" imgW="1383665" imgH="393700" progId="Equation.3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33850" y="1957388"/>
                        <a:ext cx="2616200" cy="7413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/>
      <p:bldP spid="64518" grpId="0"/>
      <p:bldP spid="64519" grpId="0"/>
      <p:bldP spid="645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43000" y="1010285"/>
            <a:ext cx="56642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b="1" dirty="0">
                <a:sym typeface="+mn-ea"/>
              </a:rPr>
              <a:t>【</a:t>
            </a:r>
            <a:r>
              <a:rPr lang="zh-CN" altLang="en-US" b="1" dirty="0">
                <a:sym typeface="+mn-ea"/>
              </a:rPr>
              <a:t>例</a:t>
            </a:r>
            <a:r>
              <a:rPr lang="en-US" altLang="zh-CN" b="1" dirty="0">
                <a:sym typeface="+mn-ea"/>
              </a:rPr>
              <a:t>3】</a:t>
            </a:r>
            <a:r>
              <a:rPr lang="zh-CN" b="1" dirty="0">
                <a:sym typeface="+mn-ea"/>
              </a:rPr>
              <a:t>比较大小                  与</a:t>
            </a:r>
            <a:r>
              <a:rPr lang="es-VE" altLang="zh-CN" b="1" dirty="0">
                <a:sym typeface="Symbol" panose="05050102010706020507" pitchFamily="18" charset="2"/>
              </a:rPr>
              <a:t>  </a:t>
            </a:r>
            <a:endParaRPr lang="zh-CN" altLang="en-US"/>
          </a:p>
        </p:txBody>
      </p:sp>
      <p:graphicFrame>
        <p:nvGraphicFramePr>
          <p:cNvPr id="73761" name="Object 33"/>
          <p:cNvGraphicFramePr/>
          <p:nvPr>
            <p:ph sz="half" idx="1"/>
          </p:nvPr>
        </p:nvGraphicFramePr>
        <p:xfrm>
          <a:off x="3597276" y="1010127"/>
          <a:ext cx="1187450" cy="70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" r:id="rId1" imgW="723900" imgH="393700" progId="Equation.3">
                  <p:embed/>
                </p:oleObj>
              </mc:Choice>
              <mc:Fallback>
                <p:oleObj name="" r:id="rId1" imgW="723900" imgH="393700" progId="Equation.3">
                  <p:embed/>
                  <p:pic>
                    <p:nvPicPr>
                      <p:cNvPr id="0" name="图片 313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97276" y="1010127"/>
                        <a:ext cx="1187450" cy="70929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3"/>
          <p:cNvGraphicFramePr/>
          <p:nvPr/>
        </p:nvGraphicFramePr>
        <p:xfrm>
          <a:off x="5400676" y="1010127"/>
          <a:ext cx="1187450" cy="70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3" imgW="723900" imgH="393700" progId="Equation.3">
                  <p:embed/>
                </p:oleObj>
              </mc:Choice>
              <mc:Fallback>
                <p:oleObj name="" r:id="rId3" imgW="723900" imgH="393700" progId="Equation.3">
                  <p:embed/>
                  <p:pic>
                    <p:nvPicPr>
                      <p:cNvPr id="0" name="图片 313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00676" y="1010127"/>
                        <a:ext cx="1187450" cy="70929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文本框 8195"/>
          <p:cNvSpPr txBox="1"/>
          <p:nvPr/>
        </p:nvSpPr>
        <p:spPr>
          <a:xfrm>
            <a:off x="158750" y="2708275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b="1" dirty="0">
                <a:latin typeface="Times New Roman" panose="02020603050405020304" pitchFamily="18" charset="0"/>
              </a:rPr>
              <a:t>解：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pSp>
        <p:nvGrpSpPr>
          <p:cNvPr id="8197" name="组合 8196"/>
          <p:cNvGrpSpPr/>
          <p:nvPr/>
        </p:nvGrpSpPr>
        <p:grpSpPr>
          <a:xfrm>
            <a:off x="735013" y="2522538"/>
            <a:ext cx="3981450" cy="839787"/>
            <a:chOff x="0" y="0"/>
            <a:chExt cx="2508" cy="529"/>
          </a:xfrm>
        </p:grpSpPr>
        <p:sp>
          <p:nvSpPr>
            <p:cNvPr id="8198" name="文本框 8197"/>
            <p:cNvSpPr txBox="1"/>
            <p:nvPr/>
          </p:nvSpPr>
          <p:spPr>
            <a:xfrm>
              <a:off x="0" y="130"/>
              <a:ext cx="195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endParaRPr lang="zh-CN" altLang="en-US" b="1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8199" name="对象 8198"/>
            <p:cNvGraphicFramePr>
              <a:graphicFrameLocks noChangeAspect="1"/>
            </p:cNvGraphicFramePr>
            <p:nvPr/>
          </p:nvGraphicFramePr>
          <p:xfrm>
            <a:off x="512" y="0"/>
            <a:ext cx="1996" cy="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9" name="" r:id="rId5" imgW="1485265" imgH="393700" progId="Equation.DSMT4">
                    <p:embed/>
                  </p:oleObj>
                </mc:Choice>
                <mc:Fallback>
                  <p:oleObj name="" r:id="rId5" imgW="1485265" imgH="393700" progId="Equation.DSMT4">
                    <p:embed/>
                    <p:pic>
                      <p:nvPicPr>
                        <p:cNvPr id="0" name="图片 313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2" y="0"/>
                          <a:ext cx="1996" cy="52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00" name="组合 8199"/>
          <p:cNvGrpSpPr/>
          <p:nvPr/>
        </p:nvGrpSpPr>
        <p:grpSpPr>
          <a:xfrm>
            <a:off x="1908175" y="2724150"/>
            <a:ext cx="6781800" cy="1468438"/>
            <a:chOff x="0" y="0"/>
            <a:chExt cx="4272" cy="925"/>
          </a:xfrm>
        </p:grpSpPr>
        <p:sp>
          <p:nvSpPr>
            <p:cNvPr id="8201" name="文本框 8200"/>
            <p:cNvSpPr txBox="1"/>
            <p:nvPr/>
          </p:nvSpPr>
          <p:spPr>
            <a:xfrm>
              <a:off x="1756" y="3"/>
              <a:ext cx="25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b="1" dirty="0">
                  <a:latin typeface="Times New Roman" panose="02020603050405020304" pitchFamily="18" charset="0"/>
                </a:rPr>
                <a:t>且正弦函数                  在区间</a:t>
              </a:r>
              <a:endParaRPr lang="zh-CN" altLang="en-US" b="1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8202" name="对象 8201"/>
            <p:cNvGraphicFramePr>
              <a:graphicFrameLocks noChangeAspect="1"/>
            </p:cNvGraphicFramePr>
            <p:nvPr/>
          </p:nvGraphicFramePr>
          <p:xfrm>
            <a:off x="2767" y="0"/>
            <a:ext cx="822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6" name="" r:id="rId7" imgW="571500" imgH="203200" progId="Equation.DSMT4">
                    <p:embed/>
                  </p:oleObj>
                </mc:Choice>
                <mc:Fallback>
                  <p:oleObj name="" r:id="rId7" imgW="571500" imgH="203200" progId="Equation.DSMT4">
                    <p:embed/>
                    <p:pic>
                      <p:nvPicPr>
                        <p:cNvPr id="0" name="图片 313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767" y="0"/>
                          <a:ext cx="822" cy="2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3" name="对象 8202"/>
            <p:cNvGraphicFramePr>
              <a:graphicFrameLocks noChangeAspect="1"/>
            </p:cNvGraphicFramePr>
            <p:nvPr/>
          </p:nvGraphicFramePr>
          <p:xfrm>
            <a:off x="0" y="399"/>
            <a:ext cx="680" cy="5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3" name="" r:id="rId9" imgW="508000" imgH="393700" progId="Equation.DSMT4">
                    <p:embed/>
                  </p:oleObj>
                </mc:Choice>
                <mc:Fallback>
                  <p:oleObj name="" r:id="rId9" imgW="508000" imgH="393700" progId="Equation.DSMT4">
                    <p:embed/>
                    <p:pic>
                      <p:nvPicPr>
                        <p:cNvPr id="0" name="图片 3132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0" y="399"/>
                          <a:ext cx="680" cy="52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4" name="文本框 8203"/>
            <p:cNvSpPr txBox="1"/>
            <p:nvPr/>
          </p:nvSpPr>
          <p:spPr>
            <a:xfrm>
              <a:off x="632" y="525"/>
              <a:ext cx="165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b="1" dirty="0">
                  <a:latin typeface="Times New Roman" panose="02020603050405020304" pitchFamily="18" charset="0"/>
                </a:rPr>
                <a:t>上是增函数，所以</a:t>
              </a:r>
              <a:endParaRPr lang="zh-CN" altLang="en-US" b="1" dirty="0"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8205" name="对象 8204"/>
          <p:cNvGraphicFramePr>
            <a:graphicFrameLocks noChangeAspect="1"/>
          </p:cNvGraphicFramePr>
          <p:nvPr/>
        </p:nvGraphicFramePr>
        <p:xfrm>
          <a:off x="3132138" y="4005263"/>
          <a:ext cx="3240087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" r:id="rId11" imgW="1282700" imgH="393700" progId="Equation.DSMT4">
                  <p:embed/>
                </p:oleObj>
              </mc:Choice>
              <mc:Fallback>
                <p:oleObj name="" r:id="rId11" imgW="1282700" imgH="393700" progId="Equation.DSMT4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32138" y="4005263"/>
                        <a:ext cx="3240087" cy="993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71" name="Text Box 2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72" name="Text Box 74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73" name="Text Box 75"/>
          <p:cNvSpPr txBox="1"/>
          <p:nvPr/>
        </p:nvSpPr>
        <p:spPr>
          <a:xfrm>
            <a:off x="1057275" y="1682750"/>
            <a:ext cx="600075" cy="116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itchFamily="49" charset="-122"/>
              </a:rPr>
              <a:t>小</a:t>
            </a:r>
            <a:endParaRPr lang="zh-CN" altLang="en-US" sz="2800" b="1" dirty="0">
              <a:solidFill>
                <a:srgbClr val="FF3399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99"/>
                </a:solidFill>
                <a:latin typeface="Times New Roman" panose="02020603050405020304" pitchFamily="18" charset="0"/>
                <a:ea typeface="隶书" pitchFamily="49" charset="-122"/>
              </a:rPr>
              <a:t>结</a:t>
            </a:r>
            <a:endParaRPr lang="zh-CN" altLang="en-US" sz="2800" b="1" dirty="0">
              <a:solidFill>
                <a:srgbClr val="FF3399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5436" name="Text Box 76"/>
          <p:cNvSpPr txBox="1"/>
          <p:nvPr/>
        </p:nvSpPr>
        <p:spPr>
          <a:xfrm>
            <a:off x="1843088" y="1735138"/>
            <a:ext cx="35575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正弦曲线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81"/>
          <p:cNvGrpSpPr/>
          <p:nvPr/>
        </p:nvGrpSpPr>
        <p:grpSpPr>
          <a:xfrm>
            <a:off x="977900" y="2538413"/>
            <a:ext cx="7054850" cy="2374900"/>
            <a:chOff x="616" y="2119"/>
            <a:chExt cx="4444" cy="1496"/>
          </a:xfrm>
        </p:grpSpPr>
        <p:grpSp>
          <p:nvGrpSpPr>
            <p:cNvPr id="11296" name="Group 82"/>
            <p:cNvGrpSpPr/>
            <p:nvPr/>
          </p:nvGrpSpPr>
          <p:grpSpPr>
            <a:xfrm>
              <a:off x="616" y="2119"/>
              <a:ext cx="4444" cy="1496"/>
              <a:chOff x="958" y="719"/>
              <a:chExt cx="4444" cy="1496"/>
            </a:xfrm>
          </p:grpSpPr>
          <p:sp>
            <p:nvSpPr>
              <p:cNvPr id="11300" name="Line 83"/>
              <p:cNvSpPr/>
              <p:nvPr/>
            </p:nvSpPr>
            <p:spPr>
              <a:xfrm>
                <a:off x="958" y="1550"/>
                <a:ext cx="426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1301" name="Line 84"/>
              <p:cNvSpPr/>
              <p:nvPr/>
            </p:nvSpPr>
            <p:spPr>
              <a:xfrm flipV="1">
                <a:off x="1896" y="853"/>
                <a:ext cx="0" cy="136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1302" name="Line 85"/>
              <p:cNvSpPr/>
              <p:nvPr/>
            </p:nvSpPr>
            <p:spPr>
              <a:xfrm flipV="1">
                <a:off x="2528" y="1498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3" name="Line 86"/>
              <p:cNvSpPr/>
              <p:nvPr/>
            </p:nvSpPr>
            <p:spPr>
              <a:xfrm rot="-5400000" flipV="1">
                <a:off x="1914" y="1194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4" name="Line 87"/>
              <p:cNvSpPr/>
              <p:nvPr/>
            </p:nvSpPr>
            <p:spPr>
              <a:xfrm flipV="1">
                <a:off x="1306" y="1501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5" name="Line 88"/>
              <p:cNvSpPr/>
              <p:nvPr/>
            </p:nvSpPr>
            <p:spPr>
              <a:xfrm rot="-5400000" flipV="1">
                <a:off x="1916" y="1896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6" name="Line 89"/>
              <p:cNvSpPr/>
              <p:nvPr/>
            </p:nvSpPr>
            <p:spPr>
              <a:xfrm flipV="1">
                <a:off x="4646" y="1504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7" name="Line 90"/>
              <p:cNvSpPr/>
              <p:nvPr/>
            </p:nvSpPr>
            <p:spPr>
              <a:xfrm flipV="1">
                <a:off x="3903" y="1506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8" name="Line 91"/>
              <p:cNvSpPr/>
              <p:nvPr/>
            </p:nvSpPr>
            <p:spPr>
              <a:xfrm flipV="1">
                <a:off x="3193" y="1497"/>
                <a:ext cx="0" cy="4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09" name="Text Box 92"/>
              <p:cNvSpPr txBox="1"/>
              <p:nvPr/>
            </p:nvSpPr>
            <p:spPr>
              <a:xfrm>
                <a:off x="1736" y="719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y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0" name="Text Box 93"/>
              <p:cNvSpPr txBox="1"/>
              <p:nvPr/>
            </p:nvSpPr>
            <p:spPr>
              <a:xfrm>
                <a:off x="5140" y="1513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x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1" name="Text Box 94"/>
              <p:cNvSpPr txBox="1"/>
              <p:nvPr/>
            </p:nvSpPr>
            <p:spPr>
              <a:xfrm>
                <a:off x="1753" y="1483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o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2" name="Text Box 95"/>
              <p:cNvSpPr txBox="1"/>
              <p:nvPr/>
            </p:nvSpPr>
            <p:spPr>
              <a:xfrm>
                <a:off x="1739" y="1025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13" name="Text Box 96"/>
              <p:cNvSpPr txBox="1"/>
              <p:nvPr/>
            </p:nvSpPr>
            <p:spPr>
              <a:xfrm>
                <a:off x="1696" y="1896"/>
                <a:ext cx="262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800" dirty="0">
                    <a:latin typeface="Times New Roman" panose="02020603050405020304" pitchFamily="18" charset="0"/>
                  </a:rPr>
                  <a:t>-1</a:t>
                </a:r>
                <a:endParaRPr lang="en-US" altLang="zh-CN" sz="1800" dirty="0">
                  <a:latin typeface="Times New Roman" panose="02020603050405020304" pitchFamily="18" charset="0"/>
                </a:endParaRPr>
              </a:p>
            </p:txBody>
          </p:sp>
          <p:graphicFrame>
            <p:nvGraphicFramePr>
              <p:cNvPr id="11266" name="Object 97"/>
              <p:cNvGraphicFramePr/>
              <p:nvPr/>
            </p:nvGraphicFramePr>
            <p:xfrm>
              <a:off x="2437" y="1502"/>
              <a:ext cx="160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7" name="" r:id="rId1" imgW="152400" imgH="342900" progId="Equation.3">
                      <p:embed/>
                    </p:oleObj>
                  </mc:Choice>
                  <mc:Fallback>
                    <p:oleObj name="" r:id="rId1" imgW="152400" imgH="342900" progId="Equation.3">
                      <p:embed/>
                      <p:pic>
                        <p:nvPicPr>
                          <p:cNvPr id="0" name="图片 3126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2437" y="1502"/>
                            <a:ext cx="160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7" name="Object 98"/>
              <p:cNvGraphicFramePr/>
              <p:nvPr/>
            </p:nvGraphicFramePr>
            <p:xfrm>
              <a:off x="3808" y="1544"/>
              <a:ext cx="227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6" name="" r:id="rId3" imgW="215900" imgH="342265" progId="Equation.3">
                      <p:embed/>
                    </p:oleObj>
                  </mc:Choice>
                  <mc:Fallback>
                    <p:oleObj name="" r:id="rId3" imgW="215900" imgH="342265" progId="Equation.3">
                      <p:embed/>
                      <p:pic>
                        <p:nvPicPr>
                          <p:cNvPr id="0" name="图片 3125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808" y="1544"/>
                            <a:ext cx="227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8" name="Object 99"/>
              <p:cNvGraphicFramePr/>
              <p:nvPr/>
            </p:nvGraphicFramePr>
            <p:xfrm>
              <a:off x="1184" y="1525"/>
              <a:ext cx="254" cy="3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8" name="" r:id="rId5" imgW="241300" imgH="342900" progId="Equation.3">
                      <p:embed/>
                    </p:oleObj>
                  </mc:Choice>
                  <mc:Fallback>
                    <p:oleObj name="" r:id="rId5" imgW="241300" imgH="342900" progId="Equation.3">
                      <p:embed/>
                      <p:pic>
                        <p:nvPicPr>
                          <p:cNvPr id="0" name="图片 3127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184" y="1525"/>
                            <a:ext cx="254" cy="36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69" name="Object 100"/>
              <p:cNvGraphicFramePr/>
              <p:nvPr/>
            </p:nvGraphicFramePr>
            <p:xfrm>
              <a:off x="3113" y="1606"/>
              <a:ext cx="154" cy="1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4" name="" r:id="rId7" imgW="127000" imgH="127000" progId="Equation.3">
                      <p:embed/>
                    </p:oleObj>
                  </mc:Choice>
                  <mc:Fallback>
                    <p:oleObj name="" r:id="rId7" imgW="127000" imgH="127000" progId="Equation.3">
                      <p:embed/>
                      <p:pic>
                        <p:nvPicPr>
                          <p:cNvPr id="0" name="图片 3123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113" y="1606"/>
                            <a:ext cx="154" cy="154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270" name="Object 101"/>
              <p:cNvGraphicFramePr/>
              <p:nvPr/>
            </p:nvGraphicFramePr>
            <p:xfrm>
              <a:off x="4531" y="1581"/>
              <a:ext cx="231" cy="1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25" name="" r:id="rId9" imgW="190500" imgH="152400" progId="Equation.3">
                      <p:embed/>
                    </p:oleObj>
                  </mc:Choice>
                  <mc:Fallback>
                    <p:oleObj name="" r:id="rId9" imgW="190500" imgH="152400" progId="Equation.3">
                      <p:embed/>
                      <p:pic>
                        <p:nvPicPr>
                          <p:cNvPr id="0" name="图片 3124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531" y="1581"/>
                            <a:ext cx="231" cy="18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1297" name="Group 102"/>
            <p:cNvGrpSpPr/>
            <p:nvPr/>
          </p:nvGrpSpPr>
          <p:grpSpPr>
            <a:xfrm>
              <a:off x="974" y="2613"/>
              <a:ext cx="3744" cy="706"/>
              <a:chOff x="1494" y="1223"/>
              <a:chExt cx="3744" cy="706"/>
            </a:xfrm>
          </p:grpSpPr>
          <p:sp>
            <p:nvSpPr>
              <p:cNvPr id="11298" name="Line 103"/>
              <p:cNvSpPr/>
              <p:nvPr/>
            </p:nvSpPr>
            <p:spPr>
              <a:xfrm>
                <a:off x="1494" y="1223"/>
                <a:ext cx="372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1299" name="Line 104"/>
              <p:cNvSpPr/>
              <p:nvPr/>
            </p:nvSpPr>
            <p:spPr>
              <a:xfrm>
                <a:off x="1510" y="1929"/>
                <a:ext cx="372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</p:grpSp>
      <p:sp>
        <p:nvSpPr>
          <p:cNvPr id="15465" name="Freeform 105"/>
          <p:cNvSpPr/>
          <p:nvPr/>
        </p:nvSpPr>
        <p:spPr>
          <a:xfrm>
            <a:off x="2474913" y="3311525"/>
            <a:ext cx="4373562" cy="1117600"/>
          </a:xfrm>
          <a:custGeom>
            <a:avLst/>
            <a:gdLst>
              <a:gd name="txL" fmla="*/ 0 w 2755"/>
              <a:gd name="txT" fmla="*/ 0 h 704"/>
              <a:gd name="txR" fmla="*/ 2755 w 2755"/>
              <a:gd name="txB" fmla="*/ 704 h 7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755" h="704">
                <a:moveTo>
                  <a:pt x="0" y="335"/>
                </a:moveTo>
                <a:cubicBezTo>
                  <a:pt x="206" y="167"/>
                  <a:pt x="413" y="0"/>
                  <a:pt x="629" y="0"/>
                </a:cubicBezTo>
                <a:cubicBezTo>
                  <a:pt x="845" y="0"/>
                  <a:pt x="1067" y="218"/>
                  <a:pt x="1299" y="335"/>
                </a:cubicBezTo>
                <a:cubicBezTo>
                  <a:pt x="1531" y="452"/>
                  <a:pt x="1779" y="704"/>
                  <a:pt x="2022" y="702"/>
                </a:cubicBezTo>
                <a:cubicBezTo>
                  <a:pt x="2265" y="700"/>
                  <a:pt x="2510" y="512"/>
                  <a:pt x="2755" y="325"/>
                </a:cubicBezTo>
              </a:path>
            </a:pathLst>
          </a:custGeom>
          <a:noFill/>
          <a:ln w="31750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6" name="Oval 106"/>
          <p:cNvSpPr/>
          <p:nvPr/>
        </p:nvSpPr>
        <p:spPr>
          <a:xfrm>
            <a:off x="2400300" y="3792538"/>
            <a:ext cx="122238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7" name="Oval 107"/>
          <p:cNvSpPr/>
          <p:nvPr/>
        </p:nvSpPr>
        <p:spPr>
          <a:xfrm>
            <a:off x="3402013" y="3263900"/>
            <a:ext cx="122237" cy="122238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8" name="Oval 108"/>
          <p:cNvSpPr/>
          <p:nvPr/>
        </p:nvSpPr>
        <p:spPr>
          <a:xfrm>
            <a:off x="4487863" y="3798888"/>
            <a:ext cx="122237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69" name="Oval 109"/>
          <p:cNvSpPr/>
          <p:nvPr/>
        </p:nvSpPr>
        <p:spPr>
          <a:xfrm>
            <a:off x="5584825" y="4383088"/>
            <a:ext cx="122238" cy="122237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0" name="Oval 110"/>
          <p:cNvSpPr/>
          <p:nvPr/>
        </p:nvSpPr>
        <p:spPr>
          <a:xfrm>
            <a:off x="6754813" y="3787775"/>
            <a:ext cx="122237" cy="122238"/>
          </a:xfrm>
          <a:prstGeom prst="ellipse">
            <a:avLst/>
          </a:prstGeom>
          <a:solidFill>
            <a:srgbClr val="FF3399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1" name="Text Box 111"/>
          <p:cNvSpPr txBox="1"/>
          <p:nvPr/>
        </p:nvSpPr>
        <p:spPr>
          <a:xfrm>
            <a:off x="4899025" y="4403725"/>
            <a:ext cx="27781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y=sinx</a:t>
            </a:r>
            <a:r>
              <a:rPr lang="zh-CN" altLang="en-US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，</a:t>
            </a: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8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[0, 2]</a:t>
            </a:r>
            <a:endParaRPr lang="en-US" altLang="zh-CN" sz="1800" b="1" dirty="0">
              <a:solidFill>
                <a:srgbClr val="80000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475" name="Oval 115"/>
          <p:cNvSpPr/>
          <p:nvPr/>
        </p:nvSpPr>
        <p:spPr>
          <a:xfrm>
            <a:off x="3403600" y="3783013"/>
            <a:ext cx="122238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77" name="Oval 117"/>
          <p:cNvSpPr/>
          <p:nvPr/>
        </p:nvSpPr>
        <p:spPr>
          <a:xfrm>
            <a:off x="5637213" y="3789363"/>
            <a:ext cx="122237" cy="12223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1290" name="Text Box 123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4" name="Text Box 124"/>
          <p:cNvSpPr txBox="1"/>
          <p:nvPr/>
        </p:nvSpPr>
        <p:spPr>
          <a:xfrm>
            <a:off x="1881188" y="4978400"/>
            <a:ext cx="33226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三角函数的基本性质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8" name="Text Box 128"/>
          <p:cNvSpPr txBox="1"/>
          <p:nvPr/>
        </p:nvSpPr>
        <p:spPr>
          <a:xfrm>
            <a:off x="1944688" y="5476875"/>
            <a:ext cx="6080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     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定义域、值域、周期性、奇偶性、单调性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89" name="AutoShape 129"/>
          <p:cNvSpPr/>
          <p:nvPr/>
        </p:nvSpPr>
        <p:spPr>
          <a:xfrm>
            <a:off x="5299075" y="1579563"/>
            <a:ext cx="104775" cy="809625"/>
          </a:xfrm>
          <a:prstGeom prst="leftBrace">
            <a:avLst>
              <a:gd name="adj1" fmla="val 64393"/>
              <a:gd name="adj2" fmla="val 50000"/>
            </a:avLst>
          </a:prstGeom>
          <a:noFill/>
          <a:ln w="9525" cap="flat" cmpd="sng">
            <a:solidFill>
              <a:srgbClr val="3366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490" name="Text Box 130"/>
          <p:cNvSpPr txBox="1"/>
          <p:nvPr/>
        </p:nvSpPr>
        <p:spPr>
          <a:xfrm>
            <a:off x="5456238" y="2152650"/>
            <a:ext cx="31448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代数描点法</a:t>
            </a: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五点作图</a:t>
            </a:r>
            <a:r>
              <a:rPr lang="en-US" altLang="zh-CN" b="1" dirty="0">
                <a:solidFill>
                  <a:srgbClr val="3366FF"/>
                </a:solidFill>
                <a:latin typeface="Times New Roman" panose="02020603050405020304" pitchFamily="18" charset="0"/>
              </a:rPr>
              <a:t>)</a:t>
            </a:r>
            <a:endParaRPr lang="en-US" altLang="zh-CN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91" name="Text Box 131"/>
          <p:cNvSpPr txBox="1"/>
          <p:nvPr/>
        </p:nvSpPr>
        <p:spPr>
          <a:xfrm>
            <a:off x="5540375" y="1427163"/>
            <a:ext cx="171608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rgbClr val="3366FF"/>
                </a:solidFill>
                <a:latin typeface="Times New Roman" panose="02020603050405020304" pitchFamily="18" charset="0"/>
              </a:rPr>
              <a:t>几何描点法</a:t>
            </a:r>
            <a:endParaRPr lang="zh-CN" altLang="en-US" b="1" dirty="0">
              <a:solidFill>
                <a:srgbClr val="33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54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5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5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1548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36" grpId="0"/>
      <p:bldP spid="15465" grpId="0" animBg="1"/>
      <p:bldP spid="15466" grpId="0" animBg="1"/>
      <p:bldP spid="15467" grpId="0" animBg="1"/>
      <p:bldP spid="15468" grpId="0" animBg="1"/>
      <p:bldP spid="15469" grpId="0" animBg="1"/>
      <p:bldP spid="15470" grpId="0" animBg="1"/>
      <p:bldP spid="15471" grpId="0"/>
      <p:bldP spid="15475" grpId="0" animBg="1"/>
      <p:bldP spid="15477" grpId="0" animBg="1"/>
      <p:bldP spid="15484" grpId="0"/>
      <p:bldP spid="15489" grpId="0" animBg="1"/>
      <p:bldP spid="15490" grpId="0"/>
      <p:bldP spid="154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7"/>
          <p:cNvSpPr txBox="1"/>
          <p:nvPr/>
        </p:nvSpPr>
        <p:spPr>
          <a:xfrm>
            <a:off x="2608263" y="2606675"/>
            <a:ext cx="309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en-US" altLang="zh-CN" sz="6000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WordArt 8"/>
          <p:cNvSpPr>
            <a:spLocks noTextEdit="1"/>
          </p:cNvSpPr>
          <p:nvPr/>
        </p:nvSpPr>
        <p:spPr>
          <a:xfrm>
            <a:off x="582613" y="296863"/>
            <a:ext cx="2992437" cy="189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作业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129" descr="hailangtexie2_057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38"/>
            <a:ext cx="9144000" cy="6837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04" name="Text Box 124"/>
          <p:cNvSpPr txBox="1"/>
          <p:nvPr/>
        </p:nvSpPr>
        <p:spPr>
          <a:xfrm>
            <a:off x="61913" y="142875"/>
            <a:ext cx="7539037" cy="1552575"/>
          </a:xfrm>
          <a:prstGeom prst="rect">
            <a:avLst/>
          </a:prstGeom>
          <a:solidFill>
            <a:srgbClr val="990099"/>
          </a:solidFill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海水受日月的引力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在一定的时候发生涨落的现象叫潮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一般的早潮叫潮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晚潮叫汐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在通常情况下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船在涨潮时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驶进航道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靠近船坞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卸货后落潮时返回海洋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下面是某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港口在某季节每天的时间和水深关系表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805" name="Text Box 125"/>
          <p:cNvSpPr txBox="1"/>
          <p:nvPr/>
        </p:nvSpPr>
        <p:spPr>
          <a:xfrm>
            <a:off x="-41275" y="4122738"/>
            <a:ext cx="8766175" cy="457200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(1)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选用一个函数来近似描述这个港口的水深和时间的函数关系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;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806" name="Text Box 126"/>
          <p:cNvSpPr txBox="1"/>
          <p:nvPr/>
        </p:nvSpPr>
        <p:spPr>
          <a:xfrm>
            <a:off x="-93662" y="4546600"/>
            <a:ext cx="8921750" cy="1187450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一条货船的吃水深度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船底与水面的距离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为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安全条例规定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至少要有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米的安全间隙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船底与洋底的距离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),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该船何时能进港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在港口能待多久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807" name="Text Box 127"/>
          <p:cNvSpPr txBox="1"/>
          <p:nvPr/>
        </p:nvSpPr>
        <p:spPr>
          <a:xfrm>
            <a:off x="-82550" y="5662613"/>
            <a:ext cx="8767763" cy="1187450"/>
          </a:xfrm>
          <a:prstGeom prst="rect">
            <a:avLst/>
          </a:prstGeom>
          <a:solidFill>
            <a:srgbClr val="3366FF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(3)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若某船的吃水深度为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安全间隙为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1.5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该船在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2:00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开始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卸货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吃水深度以每小时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0.3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米的速度减少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那么该 船在什么时间</a:t>
            </a:r>
            <a:endParaRPr lang="zh-CN" altLang="en-US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必须停止卸货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将船使向较深的水域</a:t>
            </a:r>
            <a:r>
              <a:rPr lang="en-US" altLang="zh-CN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71969" name="Group 289"/>
          <p:cNvGraphicFramePr>
            <a:graphicFrameLocks noGrp="1"/>
          </p:cNvGraphicFramePr>
          <p:nvPr/>
        </p:nvGraphicFramePr>
        <p:xfrm>
          <a:off x="-20637" y="1766888"/>
          <a:ext cx="7994651" cy="2317750"/>
        </p:xfrm>
        <a:graphic>
          <a:graphicData uri="http://schemas.openxmlformats.org/drawingml/2006/table">
            <a:tbl>
              <a:tblPr/>
              <a:tblGrid>
                <a:gridCol w="1474788"/>
                <a:gridCol w="1247775"/>
                <a:gridCol w="1274763"/>
                <a:gridCol w="1331912"/>
                <a:gridCol w="1333500"/>
                <a:gridCol w="1331913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时刻</a:t>
                      </a:r>
                      <a:endParaRPr kumimoji="1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水深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米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时刻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水深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米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时刻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水深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米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0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 5.0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9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2.5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18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5.0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3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7.5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12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5.0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21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2.5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6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5.0</a:t>
                      </a: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15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7.5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24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：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   5.0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8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8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8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1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4" grpId="0" animBg="1"/>
      <p:bldP spid="71805" grpId="0" animBg="1"/>
      <p:bldP spid="71806" grpId="0" animBg="1"/>
      <p:bldP spid="718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1200150" y="1677988"/>
            <a:ext cx="165735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latin typeface="Times New Roman" panose="02020603050405020304" pitchFamily="18" charset="0"/>
              </a:rPr>
              <a:t>(1) </a:t>
            </a:r>
            <a:r>
              <a:rPr lang="zh-CN" altLang="en-US" sz="2600" b="1" dirty="0">
                <a:latin typeface="Times New Roman" panose="02020603050405020304" pitchFamily="18" charset="0"/>
              </a:rPr>
              <a:t>列表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37891" name="Text Box 3"/>
          <p:cNvSpPr txBox="1"/>
          <p:nvPr/>
        </p:nvSpPr>
        <p:spPr>
          <a:xfrm>
            <a:off x="2894013" y="1671638"/>
            <a:ext cx="15113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latin typeface="Times New Roman" panose="02020603050405020304" pitchFamily="18" charset="0"/>
              </a:rPr>
              <a:t>(2) </a:t>
            </a:r>
            <a:r>
              <a:rPr lang="zh-CN" altLang="en-US" sz="2600" b="1" dirty="0">
                <a:latin typeface="Times New Roman" panose="02020603050405020304" pitchFamily="18" charset="0"/>
              </a:rPr>
              <a:t>描点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37892" name="Text Box 4"/>
          <p:cNvSpPr txBox="1"/>
          <p:nvPr/>
        </p:nvSpPr>
        <p:spPr>
          <a:xfrm>
            <a:off x="4621213" y="1668463"/>
            <a:ext cx="16002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latin typeface="Times New Roman" panose="02020603050405020304" pitchFamily="18" charset="0"/>
              </a:rPr>
              <a:t>(3) </a:t>
            </a:r>
            <a:r>
              <a:rPr lang="zh-CN" altLang="en-US" sz="2600" b="1" dirty="0">
                <a:latin typeface="Times New Roman" panose="02020603050405020304" pitchFamily="18" charset="0"/>
              </a:rPr>
              <a:t>连线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37893" name="Text Box 5"/>
          <p:cNvSpPr txBox="1"/>
          <p:nvPr/>
        </p:nvSpPr>
        <p:spPr>
          <a:xfrm>
            <a:off x="395288" y="1047750"/>
            <a:ext cx="83851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</a:rPr>
              <a:t>用</a:t>
            </a:r>
            <a:r>
              <a:rPr lang="zh-CN" altLang="zh-CN" sz="3200" b="1" dirty="0">
                <a:latin typeface="Times New Roman" panose="02020603050405020304" pitchFamily="18" charset="0"/>
              </a:rPr>
              <a:t>描点法作出函数图象的主要步骤是怎的？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1333500" y="419100"/>
            <a:ext cx="7086600" cy="5794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</a:t>
            </a:r>
            <a:r>
              <a:rPr lang="zh-CN" altLang="en-US" b="1" dirty="0">
                <a:solidFill>
                  <a:srgbClr val="333399"/>
                </a:solidFill>
                <a:latin typeface="Times New Roman" panose="02020603050405020304" pitchFamily="18" charset="0"/>
              </a:rPr>
              <a:t>、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5" name="Rectangle 7">
            <a:hlinkClick r:id="rId1" action="ppaction://hlinkfile"/>
          </p:cNvPr>
          <p:cNvSpPr/>
          <p:nvPr/>
        </p:nvSpPr>
        <p:spPr>
          <a:xfrm>
            <a:off x="339725" y="2270125"/>
            <a:ext cx="7015163" cy="6096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3400" b="1" dirty="0">
                <a:latin typeface="Times New Roman" panose="02020603050405020304" pitchFamily="18" charset="0"/>
              </a:rPr>
              <a:t>2.</a:t>
            </a:r>
            <a:r>
              <a:rPr lang="zh-CN" altLang="en-US" sz="3400" b="1" dirty="0">
                <a:latin typeface="Times New Roman" panose="02020603050405020304" pitchFamily="18" charset="0"/>
              </a:rPr>
              <a:t>在直角坐标系中如何作点</a:t>
            </a:r>
            <a:r>
              <a:rPr lang="en-US" altLang="zh-CN" sz="3400" b="1" dirty="0">
                <a:latin typeface="Times New Roman" panose="02020603050405020304" pitchFamily="18" charset="0"/>
              </a:rPr>
              <a:t>(</a:t>
            </a:r>
            <a:r>
              <a:rPr lang="en-US" altLang="zh-CN" sz="3400" b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3400" b="1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zh-CN" sz="3400" b="1" dirty="0">
                <a:latin typeface="Times New Roman" panose="02020603050405020304" pitchFamily="18" charset="0"/>
              </a:rPr>
              <a:t>,sinx</a:t>
            </a:r>
            <a:r>
              <a:rPr lang="en-US" altLang="zh-CN" sz="3400" b="1" baseline="-25000" dirty="0">
                <a:latin typeface="Times New Roman" panose="02020603050405020304" pitchFamily="18" charset="0"/>
              </a:rPr>
              <a:t>0</a:t>
            </a:r>
            <a:r>
              <a:rPr lang="en-US" altLang="zh-CN" sz="3400" b="1" dirty="0">
                <a:latin typeface="Times New Roman" panose="02020603050405020304" pitchFamily="18" charset="0"/>
              </a:rPr>
              <a:t>) </a:t>
            </a:r>
            <a:endParaRPr lang="en-US" altLang="zh-CN" sz="3400" b="1" dirty="0">
              <a:latin typeface="Times New Roman" panose="02020603050405020304" pitchFamily="18" charset="0"/>
            </a:endParaRPr>
          </a:p>
        </p:txBody>
      </p:sp>
      <p:sp>
        <p:nvSpPr>
          <p:cNvPr id="37896" name="Line 8"/>
          <p:cNvSpPr/>
          <p:nvPr/>
        </p:nvSpPr>
        <p:spPr>
          <a:xfrm>
            <a:off x="2971800" y="5353050"/>
            <a:ext cx="5148263" cy="1746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sm" len="lg"/>
          </a:ln>
        </p:spPr>
      </p:sp>
      <p:sp>
        <p:nvSpPr>
          <p:cNvPr id="37897" name="Text Box 9"/>
          <p:cNvSpPr txBox="1"/>
          <p:nvPr/>
        </p:nvSpPr>
        <p:spPr>
          <a:xfrm>
            <a:off x="8132763" y="5294313"/>
            <a:ext cx="3333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</a:rPr>
              <a:t>x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37898" name="Line 10"/>
          <p:cNvSpPr/>
          <p:nvPr/>
        </p:nvSpPr>
        <p:spPr>
          <a:xfrm flipV="1">
            <a:off x="5508625" y="3895725"/>
            <a:ext cx="0" cy="239395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sm" len="lg"/>
          </a:ln>
        </p:spPr>
      </p:sp>
      <p:sp>
        <p:nvSpPr>
          <p:cNvPr id="37899" name="Text Box 11"/>
          <p:cNvSpPr txBox="1"/>
          <p:nvPr/>
        </p:nvSpPr>
        <p:spPr>
          <a:xfrm>
            <a:off x="5086350" y="3794125"/>
            <a:ext cx="333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</a:rPr>
              <a:t>y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37900" name="Text Box 12"/>
          <p:cNvSpPr txBox="1"/>
          <p:nvPr/>
        </p:nvSpPr>
        <p:spPr>
          <a:xfrm>
            <a:off x="5222875" y="5337175"/>
            <a:ext cx="3333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Times New Roman" panose="02020603050405020304" pitchFamily="18" charset="0"/>
              </a:rPr>
              <a:t>O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sp>
        <p:nvSpPr>
          <p:cNvPr id="37901" name="Oval 13"/>
          <p:cNvSpPr/>
          <p:nvPr/>
        </p:nvSpPr>
        <p:spPr>
          <a:xfrm>
            <a:off x="3281363" y="4456113"/>
            <a:ext cx="1811337" cy="1811337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7902" name="Line 14"/>
          <p:cNvSpPr/>
          <p:nvPr/>
        </p:nvSpPr>
        <p:spPr>
          <a:xfrm flipH="1" flipV="1">
            <a:off x="4160838" y="4237038"/>
            <a:ext cx="17462" cy="22415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03" name="Line 15"/>
          <p:cNvSpPr/>
          <p:nvPr/>
        </p:nvSpPr>
        <p:spPr>
          <a:xfrm flipV="1">
            <a:off x="4189413" y="4222750"/>
            <a:ext cx="1130300" cy="11303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04" name="Text Box 16"/>
          <p:cNvSpPr txBox="1"/>
          <p:nvPr/>
        </p:nvSpPr>
        <p:spPr>
          <a:xfrm>
            <a:off x="4637088" y="4410075"/>
            <a:ext cx="4984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1" dirty="0">
                <a:latin typeface="Times New Roman" panose="02020603050405020304" pitchFamily="18" charset="0"/>
              </a:rPr>
              <a:t>P</a:t>
            </a:r>
            <a:endParaRPr lang="en-US" altLang="zh-CN" sz="1800" b="1" dirty="0">
              <a:latin typeface="Times New Roman" panose="02020603050405020304" pitchFamily="18" charset="0"/>
            </a:endParaRPr>
          </a:p>
        </p:txBody>
      </p:sp>
      <p:sp>
        <p:nvSpPr>
          <p:cNvPr id="37910" name="Rectangle 22"/>
          <p:cNvSpPr/>
          <p:nvPr/>
        </p:nvSpPr>
        <p:spPr>
          <a:xfrm>
            <a:off x="4460875" y="4854575"/>
            <a:ext cx="501650" cy="549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000" b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3000" b="1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n-US" altLang="zh-CN" sz="3000" b="1" baseline="-25000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7911" name="Line 23"/>
          <p:cNvSpPr/>
          <p:nvPr/>
        </p:nvSpPr>
        <p:spPr>
          <a:xfrm>
            <a:off x="4811713" y="4725988"/>
            <a:ext cx="0" cy="614362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12" name="Line 24"/>
          <p:cNvSpPr/>
          <p:nvPr/>
        </p:nvSpPr>
        <p:spPr>
          <a:xfrm>
            <a:off x="4805363" y="4754563"/>
            <a:ext cx="0" cy="614362"/>
          </a:xfrm>
          <a:prstGeom prst="line">
            <a:avLst/>
          </a:prstGeom>
          <a:ln w="28575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13" name="Text Box 25"/>
          <p:cNvSpPr txBox="1"/>
          <p:nvPr/>
        </p:nvSpPr>
        <p:spPr>
          <a:xfrm>
            <a:off x="4625975" y="5345113"/>
            <a:ext cx="6318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Times New Roman" panose="02020603050405020304" pitchFamily="18" charset="0"/>
              </a:rPr>
              <a:t>M</a:t>
            </a:r>
            <a:endParaRPr lang="en-US" altLang="zh-CN" sz="1600" b="1" dirty="0">
              <a:latin typeface="Times New Roman" panose="02020603050405020304" pitchFamily="18" charset="0"/>
            </a:endParaRPr>
          </a:p>
        </p:txBody>
      </p:sp>
      <p:sp>
        <p:nvSpPr>
          <p:cNvPr id="37914" name="Text Box 26"/>
          <p:cNvSpPr txBox="1"/>
          <p:nvPr/>
        </p:nvSpPr>
        <p:spPr>
          <a:xfrm>
            <a:off x="1600200" y="2930525"/>
            <a:ext cx="22447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正弦函数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7915" name="Text Box 27"/>
          <p:cNvSpPr txBox="1"/>
          <p:nvPr/>
        </p:nvSpPr>
        <p:spPr>
          <a:xfrm>
            <a:off x="4822825" y="2922588"/>
            <a:ext cx="1968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正弦线</a:t>
            </a:r>
            <a:r>
              <a:rPr lang="en-US" altLang="zh-CN" b="1" dirty="0">
                <a:solidFill>
                  <a:srgbClr val="660066"/>
                </a:solidFill>
                <a:latin typeface="Times New Roman" panose="02020603050405020304" pitchFamily="18" charset="0"/>
              </a:rPr>
              <a:t>MP</a:t>
            </a:r>
            <a:endParaRPr lang="en-US" altLang="zh-CN" b="1" dirty="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16" name="AutoShape 28"/>
          <p:cNvSpPr/>
          <p:nvPr/>
        </p:nvSpPr>
        <p:spPr>
          <a:xfrm>
            <a:off x="3263900" y="3154363"/>
            <a:ext cx="1463675" cy="101600"/>
          </a:xfrm>
          <a:prstGeom prst="leftRightArrow">
            <a:avLst>
              <a:gd name="adj1" fmla="val 50000"/>
              <a:gd name="adj2" fmla="val 288125"/>
            </a:avLst>
          </a:prstGeom>
          <a:solidFill>
            <a:srgbClr val="0000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7917" name="Text Box 29"/>
          <p:cNvSpPr txBox="1"/>
          <p:nvPr/>
        </p:nvSpPr>
        <p:spPr>
          <a:xfrm>
            <a:off x="3424238" y="2728913"/>
            <a:ext cx="18129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sin</a:t>
            </a:r>
            <a:r>
              <a:rPr lang="en-US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000" b="1" baseline="-25000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=MP</a:t>
            </a:r>
            <a:endParaRPr lang="en-US" altLang="zh-CN" sz="20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18" name="Text Box 30"/>
          <p:cNvSpPr txBox="1"/>
          <p:nvPr/>
        </p:nvSpPr>
        <p:spPr>
          <a:xfrm>
            <a:off x="6091238" y="3525838"/>
            <a:ext cx="488950" cy="1555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9600" dirty="0">
                <a:latin typeface="Times New Roman" panose="02020603050405020304" pitchFamily="18" charset="0"/>
              </a:rPr>
              <a:t>.</a:t>
            </a:r>
            <a:endParaRPr lang="en-US" altLang="zh-CN" sz="9600" dirty="0">
              <a:latin typeface="Times New Roman" panose="02020603050405020304" pitchFamily="18" charset="0"/>
            </a:endParaRPr>
          </a:p>
        </p:txBody>
      </p:sp>
      <p:sp>
        <p:nvSpPr>
          <p:cNvPr id="37919" name="Rectangle 31"/>
          <p:cNvSpPr/>
          <p:nvPr/>
        </p:nvSpPr>
        <p:spPr>
          <a:xfrm>
            <a:off x="5951538" y="3678238"/>
            <a:ext cx="1833562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400" b="1" dirty="0">
                <a:latin typeface="Times New Roman" panose="02020603050405020304" pitchFamily="18" charset="0"/>
              </a:rPr>
              <a:t>(</a:t>
            </a:r>
            <a:r>
              <a:rPr lang="en-US" altLang="zh-CN" sz="3400" b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3400" b="1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zh-CN" sz="3400" b="1" dirty="0">
                <a:latin typeface="Times New Roman" panose="02020603050405020304" pitchFamily="18" charset="0"/>
              </a:rPr>
              <a:t>,sinx</a:t>
            </a:r>
            <a:r>
              <a:rPr lang="en-US" altLang="zh-CN" sz="3400" b="1" baseline="-25000" dirty="0">
                <a:latin typeface="Times New Roman" panose="02020603050405020304" pitchFamily="18" charset="0"/>
              </a:rPr>
              <a:t>0</a:t>
            </a:r>
            <a:r>
              <a:rPr lang="en-US" altLang="zh-CN" sz="3400" b="1" dirty="0">
                <a:latin typeface="Times New Roman" panose="02020603050405020304" pitchFamily="18" charset="0"/>
              </a:rPr>
              <a:t>)</a:t>
            </a:r>
            <a:endParaRPr lang="en-US" altLang="zh-CN" sz="3400" b="1" dirty="0">
              <a:latin typeface="Times New Roman" panose="02020603050405020304" pitchFamily="18" charset="0"/>
            </a:endParaRPr>
          </a:p>
        </p:txBody>
      </p:sp>
      <p:sp>
        <p:nvSpPr>
          <p:cNvPr id="37921" name="Line 33"/>
          <p:cNvSpPr/>
          <p:nvPr/>
        </p:nvSpPr>
        <p:spPr>
          <a:xfrm flipH="1">
            <a:off x="6326188" y="5326063"/>
            <a:ext cx="15875" cy="106362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7923" name="Rectangle 35"/>
          <p:cNvSpPr/>
          <p:nvPr/>
        </p:nvSpPr>
        <p:spPr>
          <a:xfrm>
            <a:off x="6002338" y="5294313"/>
            <a:ext cx="546100" cy="6096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400" b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3400" b="1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n-US" altLang="zh-CN" sz="3400" b="1" baseline="-25000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7924" name="Text Box 36"/>
          <p:cNvSpPr txBox="1"/>
          <p:nvPr/>
        </p:nvSpPr>
        <p:spPr>
          <a:xfrm>
            <a:off x="5018088" y="4984750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A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cxnSp>
        <p:nvCxnSpPr>
          <p:cNvPr id="37925" name="AutoShape 37"/>
          <p:cNvCxnSpPr/>
          <p:nvPr/>
        </p:nvCxnSpPr>
        <p:spPr>
          <a:xfrm>
            <a:off x="4937125" y="4894263"/>
            <a:ext cx="892175" cy="382587"/>
          </a:xfrm>
          <a:prstGeom prst="curvedConnector3">
            <a:avLst>
              <a:gd name="adj1" fmla="val 43949"/>
            </a:avLst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7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4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3.12471E-6 L 0.16961 3.12471E-6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5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/>
      <p:bldP spid="37892" grpId="0"/>
      <p:bldP spid="37893" grpId="0"/>
      <p:bldP spid="37895" grpId="0"/>
      <p:bldP spid="37897" grpId="0"/>
      <p:bldP spid="37899" grpId="0"/>
      <p:bldP spid="37900" grpId="0"/>
      <p:bldP spid="37901" grpId="0" animBg="1"/>
      <p:bldP spid="37904" grpId="0"/>
      <p:bldP spid="37910" grpId="0"/>
      <p:bldP spid="37913" grpId="0"/>
      <p:bldP spid="37914" grpId="0"/>
      <p:bldP spid="37915" grpId="0"/>
      <p:bldP spid="37916" grpId="0" animBg="1"/>
      <p:bldP spid="37917" grpId="0"/>
      <p:bldP spid="37918" grpId="0"/>
      <p:bldP spid="37918" grpId="1"/>
      <p:bldP spid="37919" grpId="0"/>
      <p:bldP spid="37923" grpId="0"/>
      <p:bldP spid="379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6" name="Text Box 11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057" name="Text Box 14"/>
          <p:cNvSpPr txBox="1"/>
          <p:nvPr/>
        </p:nvSpPr>
        <p:spPr>
          <a:xfrm>
            <a:off x="979488" y="1768475"/>
            <a:ext cx="33543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latin typeface="Times New Roman" panose="02020603050405020304" pitchFamily="18" charset="0"/>
              </a:rPr>
              <a:t>y=sinx   x</a:t>
            </a:r>
            <a:r>
              <a:rPr lang="en-US" altLang="zh-CN" sz="3200" dirty="0">
                <a:latin typeface="Times New Roman" panose="02020603050405020304" pitchFamily="18" charset="0"/>
                <a:sym typeface="Symbol" panose="05050102010706020507" pitchFamily="18" charset="2"/>
              </a:rPr>
              <a:t>[0,2]</a:t>
            </a:r>
            <a:endParaRPr lang="en-US" altLang="zh-CN" sz="3200" dirty="0">
              <a:latin typeface="Times New Roman" panose="02020603050405020304" pitchFamily="18" charset="0"/>
            </a:endParaRPr>
          </a:p>
        </p:txBody>
      </p:sp>
      <p:grpSp>
        <p:nvGrpSpPr>
          <p:cNvPr id="2" name="Group 69"/>
          <p:cNvGrpSpPr/>
          <p:nvPr/>
        </p:nvGrpSpPr>
        <p:grpSpPr>
          <a:xfrm>
            <a:off x="781050" y="3632200"/>
            <a:ext cx="1479550" cy="1479550"/>
            <a:chOff x="544" y="1878"/>
            <a:chExt cx="932" cy="932"/>
          </a:xfrm>
        </p:grpSpPr>
        <p:sp>
          <p:nvSpPr>
            <p:cNvPr id="2268" name="Oval 18"/>
            <p:cNvSpPr/>
            <p:nvPr/>
          </p:nvSpPr>
          <p:spPr>
            <a:xfrm>
              <a:off x="544" y="1878"/>
              <a:ext cx="932" cy="932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2269" name="Text Box 46"/>
            <p:cNvSpPr txBox="1"/>
            <p:nvPr/>
          </p:nvSpPr>
          <p:spPr>
            <a:xfrm>
              <a:off x="800" y="2307"/>
              <a:ext cx="398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O</a:t>
              </a:r>
              <a:r>
                <a:rPr lang="en-US" altLang="zh-CN" sz="1600" baseline="-25000" dirty="0">
                  <a:latin typeface="Times New Roman" panose="02020603050405020304" pitchFamily="18" charset="0"/>
                </a:rPr>
                <a:t>1</a:t>
              </a:r>
              <a:endParaRPr lang="en-US" altLang="zh-CN" sz="1600" baseline="-250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059" name="Line 25"/>
          <p:cNvSpPr/>
          <p:nvPr/>
        </p:nvSpPr>
        <p:spPr>
          <a:xfrm rot="-5400000">
            <a:off x="2673350" y="3622675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0" name="Line 27"/>
          <p:cNvSpPr/>
          <p:nvPr/>
        </p:nvSpPr>
        <p:spPr>
          <a:xfrm rot="-5400000">
            <a:off x="2671763" y="5046663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1" name="Line 47"/>
          <p:cNvSpPr/>
          <p:nvPr/>
        </p:nvSpPr>
        <p:spPr>
          <a:xfrm>
            <a:off x="2625725" y="4038600"/>
            <a:ext cx="60325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2" name="Line 48"/>
          <p:cNvSpPr/>
          <p:nvPr/>
        </p:nvSpPr>
        <p:spPr>
          <a:xfrm>
            <a:off x="2635250" y="4746625"/>
            <a:ext cx="60325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3" name="Text Box 23"/>
          <p:cNvSpPr txBox="1"/>
          <p:nvPr/>
        </p:nvSpPr>
        <p:spPr>
          <a:xfrm>
            <a:off x="2252663" y="4376738"/>
            <a:ext cx="4476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Times New Roman" panose="02020603050405020304" pitchFamily="18" charset="0"/>
              </a:rPr>
              <a:t> O                       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grpSp>
        <p:nvGrpSpPr>
          <p:cNvPr id="2064" name="Group 41"/>
          <p:cNvGrpSpPr/>
          <p:nvPr/>
        </p:nvGrpSpPr>
        <p:grpSpPr>
          <a:xfrm>
            <a:off x="519113" y="3192463"/>
            <a:ext cx="8213725" cy="2189162"/>
            <a:chOff x="427" y="1583"/>
            <a:chExt cx="5174" cy="1379"/>
          </a:xfrm>
        </p:grpSpPr>
        <p:sp>
          <p:nvSpPr>
            <p:cNvPr id="2264" name="Line 16"/>
            <p:cNvSpPr/>
            <p:nvPr/>
          </p:nvSpPr>
          <p:spPr>
            <a:xfrm>
              <a:off x="427" y="2335"/>
              <a:ext cx="514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med" len="med"/>
            </a:ln>
          </p:spPr>
        </p:sp>
        <p:sp>
          <p:nvSpPr>
            <p:cNvPr id="2265" name="Line 17"/>
            <p:cNvSpPr/>
            <p:nvPr/>
          </p:nvSpPr>
          <p:spPr>
            <a:xfrm flipV="1">
              <a:off x="1749" y="1664"/>
              <a:ext cx="0" cy="129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med" len="lg"/>
            </a:ln>
          </p:spPr>
        </p:sp>
        <p:sp>
          <p:nvSpPr>
            <p:cNvPr id="2266" name="Text Box 37"/>
            <p:cNvSpPr txBox="1"/>
            <p:nvPr/>
          </p:nvSpPr>
          <p:spPr>
            <a:xfrm>
              <a:off x="1574" y="1583"/>
              <a:ext cx="25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y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267" name="Text Box 38"/>
            <p:cNvSpPr txBox="1"/>
            <p:nvPr/>
          </p:nvSpPr>
          <p:spPr>
            <a:xfrm>
              <a:off x="5350" y="2353"/>
              <a:ext cx="25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x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065" name="Line 24"/>
          <p:cNvSpPr/>
          <p:nvPr/>
        </p:nvSpPr>
        <p:spPr>
          <a:xfrm>
            <a:off x="3452813" y="4319588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6" name="Line 26"/>
          <p:cNvSpPr/>
          <p:nvPr/>
        </p:nvSpPr>
        <p:spPr>
          <a:xfrm>
            <a:off x="5897563" y="4324350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7" name="Line 31"/>
          <p:cNvSpPr/>
          <p:nvPr/>
        </p:nvSpPr>
        <p:spPr>
          <a:xfrm>
            <a:off x="7612063" y="4338638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8" name="Line 32"/>
          <p:cNvSpPr/>
          <p:nvPr/>
        </p:nvSpPr>
        <p:spPr>
          <a:xfrm>
            <a:off x="6732588" y="4324350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9" name="Line 33"/>
          <p:cNvSpPr/>
          <p:nvPr/>
        </p:nvSpPr>
        <p:spPr>
          <a:xfrm>
            <a:off x="5064125" y="4327525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0" name="Line 34"/>
          <p:cNvSpPr/>
          <p:nvPr/>
        </p:nvSpPr>
        <p:spPr>
          <a:xfrm>
            <a:off x="4241800" y="4322763"/>
            <a:ext cx="0" cy="666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1" name="Text Box 51"/>
          <p:cNvSpPr txBox="1"/>
          <p:nvPr/>
        </p:nvSpPr>
        <p:spPr>
          <a:xfrm>
            <a:off x="3241675" y="4586288"/>
            <a:ext cx="6985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2072" name="Line 58"/>
          <p:cNvSpPr/>
          <p:nvPr/>
        </p:nvSpPr>
        <p:spPr>
          <a:xfrm>
            <a:off x="2992438" y="4321175"/>
            <a:ext cx="0" cy="650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3" name="Line 59"/>
          <p:cNvSpPr/>
          <p:nvPr/>
        </p:nvSpPr>
        <p:spPr>
          <a:xfrm>
            <a:off x="6323013" y="4324350"/>
            <a:ext cx="0" cy="650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4" name="Line 60"/>
          <p:cNvSpPr/>
          <p:nvPr/>
        </p:nvSpPr>
        <p:spPr>
          <a:xfrm>
            <a:off x="5508625" y="4325938"/>
            <a:ext cx="0" cy="650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5" name="Line 61"/>
          <p:cNvSpPr/>
          <p:nvPr/>
        </p:nvSpPr>
        <p:spPr>
          <a:xfrm>
            <a:off x="4662488" y="4327525"/>
            <a:ext cx="0" cy="650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6" name="Line 62"/>
          <p:cNvSpPr/>
          <p:nvPr/>
        </p:nvSpPr>
        <p:spPr>
          <a:xfrm>
            <a:off x="3851275" y="4314825"/>
            <a:ext cx="0" cy="650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7" name="Line 64"/>
          <p:cNvSpPr/>
          <p:nvPr/>
        </p:nvSpPr>
        <p:spPr>
          <a:xfrm>
            <a:off x="7159625" y="4330700"/>
            <a:ext cx="0" cy="650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" name="Group 73"/>
          <p:cNvGrpSpPr/>
          <p:nvPr/>
        </p:nvGrpSpPr>
        <p:grpSpPr>
          <a:xfrm>
            <a:off x="2366963" y="3500438"/>
            <a:ext cx="5407025" cy="1798637"/>
            <a:chOff x="1470" y="1766"/>
            <a:chExt cx="3406" cy="1133"/>
          </a:xfrm>
        </p:grpSpPr>
        <p:graphicFrame>
          <p:nvGraphicFramePr>
            <p:cNvPr id="2050" name="Object 52"/>
            <p:cNvGraphicFramePr/>
            <p:nvPr/>
          </p:nvGraphicFramePr>
          <p:xfrm>
            <a:off x="2111" y="2353"/>
            <a:ext cx="140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" imgW="152400" imgH="355600" progId="Equation.3">
                    <p:embed/>
                  </p:oleObj>
                </mc:Choice>
                <mc:Fallback>
                  <p:oleObj name="" r:id="rId1" imgW="152400" imgH="355600" progId="Equation.3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111" y="2353"/>
                          <a:ext cx="140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1" name="Object 53"/>
            <p:cNvGraphicFramePr/>
            <p:nvPr/>
          </p:nvGraphicFramePr>
          <p:xfrm>
            <a:off x="2584" y="2364"/>
            <a:ext cx="198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215900" imgH="354965" progId="Equation.3">
                    <p:embed/>
                  </p:oleObj>
                </mc:Choice>
                <mc:Fallback>
                  <p:oleObj name="" r:id="rId3" imgW="215900" imgH="354965" progId="Equation.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84" y="2364"/>
                          <a:ext cx="198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2" name="Object 54"/>
            <p:cNvGraphicFramePr/>
            <p:nvPr/>
          </p:nvGraphicFramePr>
          <p:xfrm>
            <a:off x="3633" y="2376"/>
            <a:ext cx="198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5" imgW="215900" imgH="354965" progId="Equation.3">
                    <p:embed/>
                  </p:oleObj>
                </mc:Choice>
                <mc:Fallback>
                  <p:oleObj name="" r:id="rId5" imgW="215900" imgH="354965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33" y="2376"/>
                          <a:ext cx="198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3" name="Object 55"/>
            <p:cNvGraphicFramePr/>
            <p:nvPr/>
          </p:nvGraphicFramePr>
          <p:xfrm>
            <a:off x="4158" y="2375"/>
            <a:ext cx="198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7" imgW="215900" imgH="354965" progId="Equation.3">
                    <p:embed/>
                  </p:oleObj>
                </mc:Choice>
                <mc:Fallback>
                  <p:oleObj name="" r:id="rId7" imgW="215900" imgH="354965" progId="Equation.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158" y="2375"/>
                          <a:ext cx="198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4" name="Object 56"/>
            <p:cNvGraphicFramePr/>
            <p:nvPr/>
          </p:nvGraphicFramePr>
          <p:xfrm>
            <a:off x="4701" y="2420"/>
            <a:ext cx="175" cy="1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9" imgW="190500" imgH="152400" progId="Equation.3">
                    <p:embed/>
                  </p:oleObj>
                </mc:Choice>
                <mc:Fallback>
                  <p:oleObj name="" r:id="rId9" imgW="190500" imgH="152400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701" y="2420"/>
                          <a:ext cx="175" cy="14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5" name="Object 57"/>
            <p:cNvGraphicFramePr/>
            <p:nvPr/>
          </p:nvGraphicFramePr>
          <p:xfrm>
            <a:off x="3137" y="2434"/>
            <a:ext cx="117" cy="1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11" imgW="127000" imgH="127000" progId="Equation.3">
                    <p:embed/>
                  </p:oleObj>
                </mc:Choice>
                <mc:Fallback>
                  <p:oleObj name="" r:id="rId11" imgW="127000" imgH="127000" progId="Equation.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137" y="2434"/>
                          <a:ext cx="117" cy="11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2" name="Text Box 71"/>
            <p:cNvSpPr txBox="1"/>
            <p:nvPr/>
          </p:nvSpPr>
          <p:spPr>
            <a:xfrm>
              <a:off x="1470" y="2687"/>
              <a:ext cx="27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2263" name="Text Box 72"/>
            <p:cNvSpPr txBox="1"/>
            <p:nvPr/>
          </p:nvSpPr>
          <p:spPr>
            <a:xfrm>
              <a:off x="1487" y="1766"/>
              <a:ext cx="27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" name="Group 80"/>
          <p:cNvGrpSpPr/>
          <p:nvPr/>
        </p:nvGrpSpPr>
        <p:grpSpPr>
          <a:xfrm>
            <a:off x="879475" y="3621088"/>
            <a:ext cx="1296988" cy="1479550"/>
            <a:chOff x="544" y="1873"/>
            <a:chExt cx="817" cy="932"/>
          </a:xfrm>
        </p:grpSpPr>
        <p:sp>
          <p:nvSpPr>
            <p:cNvPr id="2257" name="Line 45"/>
            <p:cNvSpPr/>
            <p:nvPr/>
          </p:nvSpPr>
          <p:spPr>
            <a:xfrm>
              <a:off x="954" y="1873"/>
              <a:ext cx="0" cy="93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8" name="Line 76"/>
            <p:cNvSpPr/>
            <p:nvPr/>
          </p:nvSpPr>
          <p:spPr>
            <a:xfrm flipV="1">
              <a:off x="544" y="2125"/>
              <a:ext cx="794" cy="46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9" name="Line 77"/>
            <p:cNvSpPr/>
            <p:nvPr/>
          </p:nvSpPr>
          <p:spPr>
            <a:xfrm>
              <a:off x="545" y="2126"/>
              <a:ext cx="816" cy="47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60" name="Line 78"/>
            <p:cNvSpPr/>
            <p:nvPr/>
          </p:nvSpPr>
          <p:spPr>
            <a:xfrm rot="-225964" flipV="1">
              <a:off x="712" y="1948"/>
              <a:ext cx="513" cy="77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61" name="Line 79"/>
            <p:cNvSpPr/>
            <p:nvPr/>
          </p:nvSpPr>
          <p:spPr>
            <a:xfrm>
              <a:off x="724" y="1937"/>
              <a:ext cx="471" cy="83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4177" name="Line 81"/>
          <p:cNvSpPr/>
          <p:nvPr/>
        </p:nvSpPr>
        <p:spPr>
          <a:xfrm>
            <a:off x="2160588" y="4021138"/>
            <a:ext cx="0" cy="366712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79" name="Line 83"/>
          <p:cNvSpPr/>
          <p:nvPr/>
        </p:nvSpPr>
        <p:spPr>
          <a:xfrm>
            <a:off x="1158875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6" name="Group 95"/>
          <p:cNvGrpSpPr/>
          <p:nvPr/>
        </p:nvGrpSpPr>
        <p:grpSpPr>
          <a:xfrm>
            <a:off x="895350" y="3644900"/>
            <a:ext cx="6910388" cy="1460500"/>
            <a:chOff x="534" y="1878"/>
            <a:chExt cx="4353" cy="920"/>
          </a:xfrm>
        </p:grpSpPr>
        <p:sp>
          <p:nvSpPr>
            <p:cNvPr id="2250" name="Line 74"/>
            <p:cNvSpPr/>
            <p:nvPr/>
          </p:nvSpPr>
          <p:spPr>
            <a:xfrm>
              <a:off x="534" y="2126"/>
              <a:ext cx="111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1" name="Line 75"/>
            <p:cNvSpPr/>
            <p:nvPr/>
          </p:nvSpPr>
          <p:spPr>
            <a:xfrm>
              <a:off x="540" y="2592"/>
              <a:ext cx="434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2" name="Line 86"/>
            <p:cNvSpPr/>
            <p:nvPr/>
          </p:nvSpPr>
          <p:spPr>
            <a:xfrm>
              <a:off x="946" y="2798"/>
              <a:ext cx="380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3" name="Line 88"/>
            <p:cNvSpPr/>
            <p:nvPr/>
          </p:nvSpPr>
          <p:spPr>
            <a:xfrm>
              <a:off x="938" y="1878"/>
              <a:ext cx="394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4" name="Line 89"/>
            <p:cNvSpPr/>
            <p:nvPr/>
          </p:nvSpPr>
          <p:spPr>
            <a:xfrm>
              <a:off x="1654" y="2124"/>
              <a:ext cx="302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5" name="Line 93"/>
            <p:cNvSpPr/>
            <p:nvPr/>
          </p:nvSpPr>
          <p:spPr>
            <a:xfrm>
              <a:off x="724" y="1924"/>
              <a:ext cx="394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2256" name="Line 94"/>
            <p:cNvSpPr/>
            <p:nvPr/>
          </p:nvSpPr>
          <p:spPr>
            <a:xfrm>
              <a:off x="710" y="2740"/>
              <a:ext cx="394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4192" name="Line 96"/>
          <p:cNvSpPr/>
          <p:nvPr/>
        </p:nvSpPr>
        <p:spPr>
          <a:xfrm>
            <a:off x="866775" y="4391025"/>
            <a:ext cx="0" cy="366713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3" name="Line 97"/>
          <p:cNvSpPr/>
          <p:nvPr/>
        </p:nvSpPr>
        <p:spPr>
          <a:xfrm>
            <a:off x="871538" y="4043363"/>
            <a:ext cx="0" cy="366712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4" name="Line 98"/>
          <p:cNvSpPr/>
          <p:nvPr/>
        </p:nvSpPr>
        <p:spPr>
          <a:xfrm>
            <a:off x="2157413" y="4383088"/>
            <a:ext cx="0" cy="366712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5" name="Line 99"/>
          <p:cNvSpPr/>
          <p:nvPr/>
        </p:nvSpPr>
        <p:spPr>
          <a:xfrm>
            <a:off x="1168400" y="4344988"/>
            <a:ext cx="0" cy="681037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6" name="Line 100"/>
          <p:cNvSpPr/>
          <p:nvPr/>
        </p:nvSpPr>
        <p:spPr>
          <a:xfrm>
            <a:off x="1892300" y="4338638"/>
            <a:ext cx="0" cy="681037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97" name="Line 101"/>
          <p:cNvSpPr/>
          <p:nvPr/>
        </p:nvSpPr>
        <p:spPr>
          <a:xfrm>
            <a:off x="1901825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05" name="Line 109"/>
          <p:cNvSpPr/>
          <p:nvPr/>
        </p:nvSpPr>
        <p:spPr>
          <a:xfrm>
            <a:off x="2239963" y="4040188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06" name="Line 110"/>
          <p:cNvSpPr/>
          <p:nvPr/>
        </p:nvSpPr>
        <p:spPr>
          <a:xfrm>
            <a:off x="2351088" y="40322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07" name="Line 111"/>
          <p:cNvSpPr/>
          <p:nvPr/>
        </p:nvSpPr>
        <p:spPr>
          <a:xfrm>
            <a:off x="2435225" y="40449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08" name="Line 112"/>
          <p:cNvSpPr/>
          <p:nvPr/>
        </p:nvSpPr>
        <p:spPr>
          <a:xfrm>
            <a:off x="2506663" y="4049713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09" name="Line 113"/>
          <p:cNvSpPr/>
          <p:nvPr/>
        </p:nvSpPr>
        <p:spPr>
          <a:xfrm>
            <a:off x="2592388" y="4037013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0" name="Line 114"/>
          <p:cNvSpPr/>
          <p:nvPr/>
        </p:nvSpPr>
        <p:spPr>
          <a:xfrm>
            <a:off x="2695575" y="4037013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1" name="Line 115"/>
          <p:cNvSpPr/>
          <p:nvPr/>
        </p:nvSpPr>
        <p:spPr>
          <a:xfrm>
            <a:off x="2784475" y="4046538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2" name="Line 116"/>
          <p:cNvSpPr/>
          <p:nvPr/>
        </p:nvSpPr>
        <p:spPr>
          <a:xfrm>
            <a:off x="2857500" y="4040188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3" name="Line 117"/>
          <p:cNvSpPr/>
          <p:nvPr/>
        </p:nvSpPr>
        <p:spPr>
          <a:xfrm>
            <a:off x="2946400" y="4049713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4" name="Line 118"/>
          <p:cNvSpPr/>
          <p:nvPr/>
        </p:nvSpPr>
        <p:spPr>
          <a:xfrm>
            <a:off x="3003550" y="4043363"/>
            <a:ext cx="0" cy="333375"/>
          </a:xfrm>
          <a:prstGeom prst="line">
            <a:avLst/>
          </a:prstGeom>
          <a:ln w="28575" cap="flat" cmpd="sng">
            <a:solidFill>
              <a:srgbClr val="CC00C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215" name="Line 119"/>
          <p:cNvSpPr/>
          <p:nvPr/>
        </p:nvSpPr>
        <p:spPr>
          <a:xfrm>
            <a:off x="1974850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6" name="Line 120"/>
          <p:cNvSpPr/>
          <p:nvPr/>
        </p:nvSpPr>
        <p:spPr>
          <a:xfrm>
            <a:off x="206375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7" name="Line 121"/>
          <p:cNvSpPr/>
          <p:nvPr/>
        </p:nvSpPr>
        <p:spPr>
          <a:xfrm>
            <a:off x="212725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8" name="Line 122"/>
          <p:cNvSpPr/>
          <p:nvPr/>
        </p:nvSpPr>
        <p:spPr>
          <a:xfrm>
            <a:off x="2216150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19" name="Line 123"/>
          <p:cNvSpPr/>
          <p:nvPr/>
        </p:nvSpPr>
        <p:spPr>
          <a:xfrm>
            <a:off x="228917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0" name="Line 124"/>
          <p:cNvSpPr/>
          <p:nvPr/>
        </p:nvSpPr>
        <p:spPr>
          <a:xfrm>
            <a:off x="2378075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1" name="Line 125"/>
          <p:cNvSpPr/>
          <p:nvPr/>
        </p:nvSpPr>
        <p:spPr>
          <a:xfrm>
            <a:off x="2466975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2" name="Line 126"/>
          <p:cNvSpPr/>
          <p:nvPr/>
        </p:nvSpPr>
        <p:spPr>
          <a:xfrm>
            <a:off x="254000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3" name="Line 127"/>
          <p:cNvSpPr/>
          <p:nvPr/>
        </p:nvSpPr>
        <p:spPr>
          <a:xfrm>
            <a:off x="2628900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4" name="Line 128"/>
          <p:cNvSpPr/>
          <p:nvPr/>
        </p:nvSpPr>
        <p:spPr>
          <a:xfrm>
            <a:off x="271780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5" name="Line 129"/>
          <p:cNvSpPr/>
          <p:nvPr/>
        </p:nvSpPr>
        <p:spPr>
          <a:xfrm>
            <a:off x="2789238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6" name="Line 130"/>
          <p:cNvSpPr/>
          <p:nvPr/>
        </p:nvSpPr>
        <p:spPr>
          <a:xfrm>
            <a:off x="2863850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7" name="Line 131"/>
          <p:cNvSpPr/>
          <p:nvPr/>
        </p:nvSpPr>
        <p:spPr>
          <a:xfrm>
            <a:off x="2936875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8" name="Line 132"/>
          <p:cNvSpPr/>
          <p:nvPr/>
        </p:nvSpPr>
        <p:spPr>
          <a:xfrm>
            <a:off x="3025775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29" name="Line 133"/>
          <p:cNvSpPr/>
          <p:nvPr/>
        </p:nvSpPr>
        <p:spPr>
          <a:xfrm>
            <a:off x="311467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0" name="Line 134"/>
          <p:cNvSpPr/>
          <p:nvPr/>
        </p:nvSpPr>
        <p:spPr>
          <a:xfrm>
            <a:off x="3190875" y="3721100"/>
            <a:ext cx="0" cy="681038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1" name="Line 135"/>
          <p:cNvSpPr/>
          <p:nvPr/>
        </p:nvSpPr>
        <p:spPr>
          <a:xfrm>
            <a:off x="3270250" y="3721100"/>
            <a:ext cx="0" cy="681038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2" name="Line 136"/>
          <p:cNvSpPr/>
          <p:nvPr/>
        </p:nvSpPr>
        <p:spPr>
          <a:xfrm>
            <a:off x="3360738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3" name="Line 137"/>
          <p:cNvSpPr/>
          <p:nvPr/>
        </p:nvSpPr>
        <p:spPr>
          <a:xfrm>
            <a:off x="3452813" y="3721100"/>
            <a:ext cx="0" cy="647700"/>
          </a:xfrm>
          <a:prstGeom prst="line">
            <a:avLst/>
          </a:prstGeom>
          <a:ln w="28575" cap="flat" cmpd="sng">
            <a:solidFill>
              <a:srgbClr val="CC00C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234" name="Line 138"/>
          <p:cNvSpPr/>
          <p:nvPr/>
        </p:nvSpPr>
        <p:spPr>
          <a:xfrm>
            <a:off x="1241425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5" name="Line 139"/>
          <p:cNvSpPr/>
          <p:nvPr/>
        </p:nvSpPr>
        <p:spPr>
          <a:xfrm>
            <a:off x="133032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6" name="Line 140"/>
          <p:cNvSpPr/>
          <p:nvPr/>
        </p:nvSpPr>
        <p:spPr>
          <a:xfrm>
            <a:off x="139382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7" name="Line 141"/>
          <p:cNvSpPr/>
          <p:nvPr/>
        </p:nvSpPr>
        <p:spPr>
          <a:xfrm>
            <a:off x="147320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8" name="Line 142"/>
          <p:cNvSpPr/>
          <p:nvPr/>
        </p:nvSpPr>
        <p:spPr>
          <a:xfrm>
            <a:off x="158432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39" name="Line 143"/>
          <p:cNvSpPr/>
          <p:nvPr/>
        </p:nvSpPr>
        <p:spPr>
          <a:xfrm>
            <a:off x="166370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0" name="Line 144"/>
          <p:cNvSpPr/>
          <p:nvPr/>
        </p:nvSpPr>
        <p:spPr>
          <a:xfrm>
            <a:off x="175895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1" name="Line 145"/>
          <p:cNvSpPr/>
          <p:nvPr/>
        </p:nvSpPr>
        <p:spPr>
          <a:xfrm>
            <a:off x="1863725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2" name="Line 146"/>
          <p:cNvSpPr/>
          <p:nvPr/>
        </p:nvSpPr>
        <p:spPr>
          <a:xfrm>
            <a:off x="1974850" y="37449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3" name="Line 147"/>
          <p:cNvSpPr/>
          <p:nvPr/>
        </p:nvSpPr>
        <p:spPr>
          <a:xfrm>
            <a:off x="2032000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4" name="Line 148"/>
          <p:cNvSpPr/>
          <p:nvPr/>
        </p:nvSpPr>
        <p:spPr>
          <a:xfrm>
            <a:off x="2136775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5" name="Line 149"/>
          <p:cNvSpPr/>
          <p:nvPr/>
        </p:nvSpPr>
        <p:spPr>
          <a:xfrm>
            <a:off x="2241550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6" name="Line 150"/>
          <p:cNvSpPr/>
          <p:nvPr/>
        </p:nvSpPr>
        <p:spPr>
          <a:xfrm>
            <a:off x="234632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7" name="Line 151"/>
          <p:cNvSpPr/>
          <p:nvPr/>
        </p:nvSpPr>
        <p:spPr>
          <a:xfrm>
            <a:off x="2451100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8" name="Line 152"/>
          <p:cNvSpPr/>
          <p:nvPr/>
        </p:nvSpPr>
        <p:spPr>
          <a:xfrm>
            <a:off x="2555875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49" name="Line 153"/>
          <p:cNvSpPr/>
          <p:nvPr/>
        </p:nvSpPr>
        <p:spPr>
          <a:xfrm>
            <a:off x="266065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0" name="Line 154"/>
          <p:cNvSpPr/>
          <p:nvPr/>
        </p:nvSpPr>
        <p:spPr>
          <a:xfrm>
            <a:off x="2749550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1" name="Line 155"/>
          <p:cNvSpPr/>
          <p:nvPr/>
        </p:nvSpPr>
        <p:spPr>
          <a:xfrm>
            <a:off x="2854325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2" name="Line 156"/>
          <p:cNvSpPr/>
          <p:nvPr/>
        </p:nvSpPr>
        <p:spPr>
          <a:xfrm>
            <a:off x="2959100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3" name="Line 157"/>
          <p:cNvSpPr/>
          <p:nvPr/>
        </p:nvSpPr>
        <p:spPr>
          <a:xfrm>
            <a:off x="3063875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4" name="Line 158"/>
          <p:cNvSpPr/>
          <p:nvPr/>
        </p:nvSpPr>
        <p:spPr>
          <a:xfrm>
            <a:off x="316865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5" name="Line 159"/>
          <p:cNvSpPr/>
          <p:nvPr/>
        </p:nvSpPr>
        <p:spPr>
          <a:xfrm>
            <a:off x="3273425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6" name="Line 160"/>
          <p:cNvSpPr/>
          <p:nvPr/>
        </p:nvSpPr>
        <p:spPr>
          <a:xfrm>
            <a:off x="337820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7" name="Line 161"/>
          <p:cNvSpPr/>
          <p:nvPr/>
        </p:nvSpPr>
        <p:spPr>
          <a:xfrm>
            <a:off x="3482975" y="37131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8" name="Line 162"/>
          <p:cNvSpPr/>
          <p:nvPr/>
        </p:nvSpPr>
        <p:spPr>
          <a:xfrm>
            <a:off x="3587750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59" name="Line 163"/>
          <p:cNvSpPr/>
          <p:nvPr/>
        </p:nvSpPr>
        <p:spPr>
          <a:xfrm>
            <a:off x="3692525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0" name="Line 164"/>
          <p:cNvSpPr/>
          <p:nvPr/>
        </p:nvSpPr>
        <p:spPr>
          <a:xfrm>
            <a:off x="3797300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1" name="Line 165"/>
          <p:cNvSpPr/>
          <p:nvPr/>
        </p:nvSpPr>
        <p:spPr>
          <a:xfrm>
            <a:off x="3886200" y="371951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2" name="Line 166"/>
          <p:cNvSpPr/>
          <p:nvPr/>
        </p:nvSpPr>
        <p:spPr>
          <a:xfrm>
            <a:off x="3990975" y="37290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3" name="Line 167"/>
          <p:cNvSpPr/>
          <p:nvPr/>
        </p:nvSpPr>
        <p:spPr>
          <a:xfrm>
            <a:off x="4079875" y="372268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4" name="Line 168"/>
          <p:cNvSpPr/>
          <p:nvPr/>
        </p:nvSpPr>
        <p:spPr>
          <a:xfrm>
            <a:off x="4152900" y="3716338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5" name="Line 169"/>
          <p:cNvSpPr/>
          <p:nvPr/>
        </p:nvSpPr>
        <p:spPr>
          <a:xfrm>
            <a:off x="4257675" y="3725863"/>
            <a:ext cx="0" cy="681037"/>
          </a:xfrm>
          <a:prstGeom prst="line">
            <a:avLst/>
          </a:prstGeom>
          <a:ln w="28575" cap="flat" cmpd="sng">
            <a:solidFill>
              <a:srgbClr val="CC00C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266" name="Line 170"/>
          <p:cNvSpPr/>
          <p:nvPr/>
        </p:nvSpPr>
        <p:spPr>
          <a:xfrm>
            <a:off x="1579563" y="364172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7" name="Line 171"/>
          <p:cNvSpPr/>
          <p:nvPr/>
        </p:nvSpPr>
        <p:spPr>
          <a:xfrm>
            <a:off x="1684338" y="36353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8" name="Line 172"/>
          <p:cNvSpPr/>
          <p:nvPr/>
        </p:nvSpPr>
        <p:spPr>
          <a:xfrm>
            <a:off x="1789113" y="36449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69" name="Line 173"/>
          <p:cNvSpPr/>
          <p:nvPr/>
        </p:nvSpPr>
        <p:spPr>
          <a:xfrm>
            <a:off x="1893888" y="363855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0" name="Line 174"/>
          <p:cNvSpPr/>
          <p:nvPr/>
        </p:nvSpPr>
        <p:spPr>
          <a:xfrm>
            <a:off x="1998663" y="36322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1" name="Line 175"/>
          <p:cNvSpPr/>
          <p:nvPr/>
        </p:nvSpPr>
        <p:spPr>
          <a:xfrm>
            <a:off x="2087563" y="364172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2" name="Line 176"/>
          <p:cNvSpPr/>
          <p:nvPr/>
        </p:nvSpPr>
        <p:spPr>
          <a:xfrm>
            <a:off x="2192338" y="36353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3" name="Line 177"/>
          <p:cNvSpPr/>
          <p:nvPr/>
        </p:nvSpPr>
        <p:spPr>
          <a:xfrm>
            <a:off x="2281238" y="36449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4" name="Line 178"/>
          <p:cNvSpPr/>
          <p:nvPr/>
        </p:nvSpPr>
        <p:spPr>
          <a:xfrm>
            <a:off x="2370138" y="363855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5" name="Line 179"/>
          <p:cNvSpPr/>
          <p:nvPr/>
        </p:nvSpPr>
        <p:spPr>
          <a:xfrm>
            <a:off x="2459038" y="36480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6" name="Line 180"/>
          <p:cNvSpPr/>
          <p:nvPr/>
        </p:nvSpPr>
        <p:spPr>
          <a:xfrm>
            <a:off x="2547938" y="364172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7" name="Line 181"/>
          <p:cNvSpPr/>
          <p:nvPr/>
        </p:nvSpPr>
        <p:spPr>
          <a:xfrm>
            <a:off x="2636838" y="36353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8" name="Line 182"/>
          <p:cNvSpPr/>
          <p:nvPr/>
        </p:nvSpPr>
        <p:spPr>
          <a:xfrm>
            <a:off x="2725738" y="36449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79" name="Line 183"/>
          <p:cNvSpPr/>
          <p:nvPr/>
        </p:nvSpPr>
        <p:spPr>
          <a:xfrm>
            <a:off x="2814638" y="363855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0" name="Line 184"/>
          <p:cNvSpPr/>
          <p:nvPr/>
        </p:nvSpPr>
        <p:spPr>
          <a:xfrm>
            <a:off x="2903538" y="36322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1" name="Line 185"/>
          <p:cNvSpPr/>
          <p:nvPr/>
        </p:nvSpPr>
        <p:spPr>
          <a:xfrm>
            <a:off x="2992438" y="364172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2" name="Line 186"/>
          <p:cNvSpPr/>
          <p:nvPr/>
        </p:nvSpPr>
        <p:spPr>
          <a:xfrm>
            <a:off x="3081338" y="36353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3" name="Line 187"/>
          <p:cNvSpPr/>
          <p:nvPr/>
        </p:nvSpPr>
        <p:spPr>
          <a:xfrm>
            <a:off x="3154363" y="36449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4" name="Line 188"/>
          <p:cNvSpPr/>
          <p:nvPr/>
        </p:nvSpPr>
        <p:spPr>
          <a:xfrm>
            <a:off x="3243263" y="363855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5" name="Line 189"/>
          <p:cNvSpPr/>
          <p:nvPr/>
        </p:nvSpPr>
        <p:spPr>
          <a:xfrm>
            <a:off x="3332163" y="36322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6" name="Line 190"/>
          <p:cNvSpPr/>
          <p:nvPr/>
        </p:nvSpPr>
        <p:spPr>
          <a:xfrm>
            <a:off x="3405188" y="364172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7" name="Line 191"/>
          <p:cNvSpPr/>
          <p:nvPr/>
        </p:nvSpPr>
        <p:spPr>
          <a:xfrm>
            <a:off x="3494088" y="36353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8" name="Line 192"/>
          <p:cNvSpPr/>
          <p:nvPr/>
        </p:nvSpPr>
        <p:spPr>
          <a:xfrm>
            <a:off x="3582988" y="364490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89" name="Line 193"/>
          <p:cNvSpPr/>
          <p:nvPr/>
        </p:nvSpPr>
        <p:spPr>
          <a:xfrm>
            <a:off x="3671888" y="3638550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0" name="Line 194"/>
          <p:cNvSpPr/>
          <p:nvPr/>
        </p:nvSpPr>
        <p:spPr>
          <a:xfrm>
            <a:off x="3776663" y="3648075"/>
            <a:ext cx="0" cy="7477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1" name="Line 195"/>
          <p:cNvSpPr/>
          <p:nvPr/>
        </p:nvSpPr>
        <p:spPr>
          <a:xfrm>
            <a:off x="3865563" y="3641725"/>
            <a:ext cx="0" cy="747713"/>
          </a:xfrm>
          <a:prstGeom prst="line">
            <a:avLst/>
          </a:prstGeom>
          <a:ln w="28575" cap="flat" cmpd="sng">
            <a:solidFill>
              <a:srgbClr val="CC00C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293" name="Line 197"/>
          <p:cNvSpPr/>
          <p:nvPr/>
        </p:nvSpPr>
        <p:spPr>
          <a:xfrm>
            <a:off x="963613" y="40386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4" name="Line 198"/>
          <p:cNvSpPr/>
          <p:nvPr/>
        </p:nvSpPr>
        <p:spPr>
          <a:xfrm>
            <a:off x="1084263" y="40322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5" name="Line 199"/>
          <p:cNvSpPr/>
          <p:nvPr/>
        </p:nvSpPr>
        <p:spPr>
          <a:xfrm>
            <a:off x="1204913" y="404177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6" name="Line 200"/>
          <p:cNvSpPr/>
          <p:nvPr/>
        </p:nvSpPr>
        <p:spPr>
          <a:xfrm>
            <a:off x="1325563" y="40354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7" name="Line 201"/>
          <p:cNvSpPr/>
          <p:nvPr/>
        </p:nvSpPr>
        <p:spPr>
          <a:xfrm>
            <a:off x="1446213" y="40608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8" name="Line 202"/>
          <p:cNvSpPr/>
          <p:nvPr/>
        </p:nvSpPr>
        <p:spPr>
          <a:xfrm>
            <a:off x="1566863" y="405447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299" name="Line 203"/>
          <p:cNvSpPr/>
          <p:nvPr/>
        </p:nvSpPr>
        <p:spPr>
          <a:xfrm>
            <a:off x="1687513" y="40640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0" name="Line 204"/>
          <p:cNvSpPr/>
          <p:nvPr/>
        </p:nvSpPr>
        <p:spPr>
          <a:xfrm>
            <a:off x="1808163" y="40576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1" name="Line 205"/>
          <p:cNvSpPr/>
          <p:nvPr/>
        </p:nvSpPr>
        <p:spPr>
          <a:xfrm>
            <a:off x="1928813" y="40513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2" name="Line 206"/>
          <p:cNvSpPr/>
          <p:nvPr/>
        </p:nvSpPr>
        <p:spPr>
          <a:xfrm>
            <a:off x="2049463" y="40449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3" name="Line 207"/>
          <p:cNvSpPr/>
          <p:nvPr/>
        </p:nvSpPr>
        <p:spPr>
          <a:xfrm>
            <a:off x="2170113" y="40386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4" name="Line 208"/>
          <p:cNvSpPr/>
          <p:nvPr/>
        </p:nvSpPr>
        <p:spPr>
          <a:xfrm>
            <a:off x="2290763" y="40322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5" name="Line 209"/>
          <p:cNvSpPr/>
          <p:nvPr/>
        </p:nvSpPr>
        <p:spPr>
          <a:xfrm>
            <a:off x="2411413" y="40259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6" name="Line 210"/>
          <p:cNvSpPr/>
          <p:nvPr/>
        </p:nvSpPr>
        <p:spPr>
          <a:xfrm>
            <a:off x="2563813" y="40195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7" name="Line 211"/>
          <p:cNvSpPr/>
          <p:nvPr/>
        </p:nvSpPr>
        <p:spPr>
          <a:xfrm>
            <a:off x="2716213" y="40132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8" name="Line 212"/>
          <p:cNvSpPr/>
          <p:nvPr/>
        </p:nvSpPr>
        <p:spPr>
          <a:xfrm>
            <a:off x="2836863" y="40227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9" name="Line 213"/>
          <p:cNvSpPr/>
          <p:nvPr/>
        </p:nvSpPr>
        <p:spPr>
          <a:xfrm>
            <a:off x="2957513" y="401637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0" name="Line 214"/>
          <p:cNvSpPr/>
          <p:nvPr/>
        </p:nvSpPr>
        <p:spPr>
          <a:xfrm>
            <a:off x="3078163" y="40259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1" name="Line 215"/>
          <p:cNvSpPr/>
          <p:nvPr/>
        </p:nvSpPr>
        <p:spPr>
          <a:xfrm>
            <a:off x="3198813" y="40354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2" name="Line 216"/>
          <p:cNvSpPr/>
          <p:nvPr/>
        </p:nvSpPr>
        <p:spPr>
          <a:xfrm>
            <a:off x="3319463" y="40449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3" name="Line 217"/>
          <p:cNvSpPr/>
          <p:nvPr/>
        </p:nvSpPr>
        <p:spPr>
          <a:xfrm>
            <a:off x="3440113" y="405447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4" name="Line 218"/>
          <p:cNvSpPr/>
          <p:nvPr/>
        </p:nvSpPr>
        <p:spPr>
          <a:xfrm>
            <a:off x="3560763" y="40322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5" name="Line 219"/>
          <p:cNvSpPr/>
          <p:nvPr/>
        </p:nvSpPr>
        <p:spPr>
          <a:xfrm>
            <a:off x="3681413" y="404177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6" name="Line 220"/>
          <p:cNvSpPr/>
          <p:nvPr/>
        </p:nvSpPr>
        <p:spPr>
          <a:xfrm>
            <a:off x="3802063" y="40354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7" name="Line 221"/>
          <p:cNvSpPr/>
          <p:nvPr/>
        </p:nvSpPr>
        <p:spPr>
          <a:xfrm>
            <a:off x="3922713" y="40449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8" name="Line 222"/>
          <p:cNvSpPr/>
          <p:nvPr/>
        </p:nvSpPr>
        <p:spPr>
          <a:xfrm>
            <a:off x="4043363" y="40386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19" name="Line 223"/>
          <p:cNvSpPr/>
          <p:nvPr/>
        </p:nvSpPr>
        <p:spPr>
          <a:xfrm>
            <a:off x="4164013" y="40481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20" name="Line 224"/>
          <p:cNvSpPr/>
          <p:nvPr/>
        </p:nvSpPr>
        <p:spPr>
          <a:xfrm>
            <a:off x="4284663" y="40576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21" name="Line 225"/>
          <p:cNvSpPr/>
          <p:nvPr/>
        </p:nvSpPr>
        <p:spPr>
          <a:xfrm>
            <a:off x="4389438" y="4035425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22" name="Line 226"/>
          <p:cNvSpPr/>
          <p:nvPr/>
        </p:nvSpPr>
        <p:spPr>
          <a:xfrm>
            <a:off x="4494213" y="40449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23" name="Line 227"/>
          <p:cNvSpPr/>
          <p:nvPr/>
        </p:nvSpPr>
        <p:spPr>
          <a:xfrm>
            <a:off x="4583113" y="403860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24" name="Line 228"/>
          <p:cNvSpPr/>
          <p:nvPr/>
        </p:nvSpPr>
        <p:spPr>
          <a:xfrm>
            <a:off x="4672013" y="4032250"/>
            <a:ext cx="0" cy="349250"/>
          </a:xfrm>
          <a:prstGeom prst="line">
            <a:avLst/>
          </a:prstGeom>
          <a:ln w="28575" cap="flat" cmpd="sng">
            <a:solidFill>
              <a:srgbClr val="CC00C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26" name="Oval 230"/>
          <p:cNvSpPr/>
          <p:nvPr/>
        </p:nvSpPr>
        <p:spPr>
          <a:xfrm flipH="1" flipV="1">
            <a:off x="771525" y="4359275"/>
            <a:ext cx="42863" cy="42863"/>
          </a:xfrm>
          <a:prstGeom prst="ellipse">
            <a:avLst/>
          </a:prstGeom>
          <a:solidFill>
            <a:srgbClr val="6600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27" name="Oval 231"/>
          <p:cNvSpPr/>
          <p:nvPr/>
        </p:nvSpPr>
        <p:spPr>
          <a:xfrm flipH="1" flipV="1">
            <a:off x="908050" y="43529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28" name="Oval 232"/>
          <p:cNvSpPr/>
          <p:nvPr/>
        </p:nvSpPr>
        <p:spPr>
          <a:xfrm flipH="1" flipV="1">
            <a:off x="1060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29" name="Oval 233"/>
          <p:cNvSpPr/>
          <p:nvPr/>
        </p:nvSpPr>
        <p:spPr>
          <a:xfrm flipH="1" flipV="1">
            <a:off x="1212850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0" name="Oval 234"/>
          <p:cNvSpPr/>
          <p:nvPr/>
        </p:nvSpPr>
        <p:spPr>
          <a:xfrm flipH="1" flipV="1">
            <a:off x="1365250" y="43656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1" name="Oval 235"/>
          <p:cNvSpPr/>
          <p:nvPr/>
        </p:nvSpPr>
        <p:spPr>
          <a:xfrm flipH="1" flipV="1">
            <a:off x="1517650" y="435927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2" name="Oval 236"/>
          <p:cNvSpPr/>
          <p:nvPr/>
        </p:nvSpPr>
        <p:spPr>
          <a:xfrm flipH="1" flipV="1">
            <a:off x="1670050" y="43529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3" name="Oval 237"/>
          <p:cNvSpPr/>
          <p:nvPr/>
        </p:nvSpPr>
        <p:spPr>
          <a:xfrm flipH="1" flipV="1">
            <a:off x="1822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4" name="Oval 238"/>
          <p:cNvSpPr/>
          <p:nvPr/>
        </p:nvSpPr>
        <p:spPr>
          <a:xfrm flipH="1" flipV="1">
            <a:off x="1974850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5" name="Oval 239"/>
          <p:cNvSpPr/>
          <p:nvPr/>
        </p:nvSpPr>
        <p:spPr>
          <a:xfrm flipH="1" flipV="1">
            <a:off x="2127250" y="43497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6" name="Oval 240"/>
          <p:cNvSpPr/>
          <p:nvPr/>
        </p:nvSpPr>
        <p:spPr>
          <a:xfrm flipH="1" flipV="1">
            <a:off x="2279650" y="435927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7" name="Oval 241"/>
          <p:cNvSpPr/>
          <p:nvPr/>
        </p:nvSpPr>
        <p:spPr>
          <a:xfrm flipH="1" flipV="1">
            <a:off x="2432050" y="43688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38" name="Oval 242"/>
          <p:cNvSpPr/>
          <p:nvPr/>
        </p:nvSpPr>
        <p:spPr>
          <a:xfrm flipH="1" flipV="1">
            <a:off x="2584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221" name="Oval 243"/>
          <p:cNvSpPr/>
          <p:nvPr/>
        </p:nvSpPr>
        <p:spPr>
          <a:xfrm flipH="1" flipV="1">
            <a:off x="2736850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rot="10800000" wrap="none" anchor="ctr"/>
          <a:p>
            <a:pPr algn="ctr"/>
            <a:endParaRPr lang="zh-CN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4340" name="Oval 244"/>
          <p:cNvSpPr/>
          <p:nvPr/>
        </p:nvSpPr>
        <p:spPr>
          <a:xfrm flipH="1" flipV="1">
            <a:off x="2889250" y="43656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1" name="Oval 245"/>
          <p:cNvSpPr/>
          <p:nvPr/>
        </p:nvSpPr>
        <p:spPr>
          <a:xfrm flipH="1" flipV="1">
            <a:off x="3041650" y="435927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2" name="Oval 246"/>
          <p:cNvSpPr/>
          <p:nvPr/>
        </p:nvSpPr>
        <p:spPr>
          <a:xfrm flipH="1" flipV="1">
            <a:off x="3194050" y="43688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3" name="Oval 247"/>
          <p:cNvSpPr/>
          <p:nvPr/>
        </p:nvSpPr>
        <p:spPr>
          <a:xfrm flipH="1" flipV="1">
            <a:off x="3346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4" name="Oval 248"/>
          <p:cNvSpPr/>
          <p:nvPr/>
        </p:nvSpPr>
        <p:spPr>
          <a:xfrm flipH="1" flipV="1">
            <a:off x="3498850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5" name="Oval 249"/>
          <p:cNvSpPr/>
          <p:nvPr/>
        </p:nvSpPr>
        <p:spPr>
          <a:xfrm flipH="1" flipV="1">
            <a:off x="3651250" y="43656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6" name="Oval 250"/>
          <p:cNvSpPr/>
          <p:nvPr/>
        </p:nvSpPr>
        <p:spPr>
          <a:xfrm flipH="1" flipV="1">
            <a:off x="3803650" y="435927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7" name="Oval 251"/>
          <p:cNvSpPr/>
          <p:nvPr/>
        </p:nvSpPr>
        <p:spPr>
          <a:xfrm flipH="1" flipV="1">
            <a:off x="3956050" y="43529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8" name="Oval 252"/>
          <p:cNvSpPr/>
          <p:nvPr/>
        </p:nvSpPr>
        <p:spPr>
          <a:xfrm flipH="1" flipV="1">
            <a:off x="4108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49" name="Oval 253"/>
          <p:cNvSpPr/>
          <p:nvPr/>
        </p:nvSpPr>
        <p:spPr>
          <a:xfrm flipH="1" flipV="1">
            <a:off x="4260850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0" name="Oval 254"/>
          <p:cNvSpPr/>
          <p:nvPr/>
        </p:nvSpPr>
        <p:spPr>
          <a:xfrm flipH="1" flipV="1">
            <a:off x="4413250" y="43497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1" name="Oval 255"/>
          <p:cNvSpPr/>
          <p:nvPr/>
        </p:nvSpPr>
        <p:spPr>
          <a:xfrm flipH="1" flipV="1">
            <a:off x="4565650" y="435927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2" name="Oval 256"/>
          <p:cNvSpPr/>
          <p:nvPr/>
        </p:nvSpPr>
        <p:spPr>
          <a:xfrm flipH="1" flipV="1">
            <a:off x="4718050" y="43529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3" name="Oval 257"/>
          <p:cNvSpPr/>
          <p:nvPr/>
        </p:nvSpPr>
        <p:spPr>
          <a:xfrm flipH="1" flipV="1">
            <a:off x="4870450" y="436245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4" name="Oval 258"/>
          <p:cNvSpPr/>
          <p:nvPr/>
        </p:nvSpPr>
        <p:spPr>
          <a:xfrm flipH="1" flipV="1">
            <a:off x="5038725" y="4356100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355" name="Line 259"/>
          <p:cNvSpPr/>
          <p:nvPr/>
        </p:nvSpPr>
        <p:spPr>
          <a:xfrm>
            <a:off x="5511800" y="4384675"/>
            <a:ext cx="0" cy="382588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63" name="Line 267"/>
          <p:cNvSpPr/>
          <p:nvPr/>
        </p:nvSpPr>
        <p:spPr>
          <a:xfrm>
            <a:off x="5918200" y="4419600"/>
            <a:ext cx="0" cy="631825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64" name="Line 268"/>
          <p:cNvSpPr/>
          <p:nvPr/>
        </p:nvSpPr>
        <p:spPr>
          <a:xfrm>
            <a:off x="6316663" y="4387850"/>
            <a:ext cx="0" cy="749300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65" name="Line 269"/>
          <p:cNvSpPr/>
          <p:nvPr/>
        </p:nvSpPr>
        <p:spPr>
          <a:xfrm>
            <a:off x="6734175" y="4424363"/>
            <a:ext cx="0" cy="630237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66" name="Line 270"/>
          <p:cNvSpPr/>
          <p:nvPr/>
        </p:nvSpPr>
        <p:spPr>
          <a:xfrm>
            <a:off x="7161213" y="4389438"/>
            <a:ext cx="0" cy="382587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4367" name="Freeform 271"/>
          <p:cNvSpPr/>
          <p:nvPr/>
        </p:nvSpPr>
        <p:spPr>
          <a:xfrm>
            <a:off x="2593975" y="3652838"/>
            <a:ext cx="5037138" cy="1438275"/>
          </a:xfrm>
          <a:custGeom>
            <a:avLst/>
            <a:gdLst>
              <a:gd name="txL" fmla="*/ 0 w 3173"/>
              <a:gd name="txT" fmla="*/ 0 h 905"/>
              <a:gd name="txR" fmla="*/ 3173 w 3173"/>
              <a:gd name="txB" fmla="*/ 905 h 905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3173" h="905">
                <a:moveTo>
                  <a:pt x="0" y="463"/>
                </a:moveTo>
                <a:cubicBezTo>
                  <a:pt x="72" y="382"/>
                  <a:pt x="145" y="302"/>
                  <a:pt x="230" y="232"/>
                </a:cubicBezTo>
                <a:cubicBezTo>
                  <a:pt x="315" y="162"/>
                  <a:pt x="429" y="82"/>
                  <a:pt x="513" y="44"/>
                </a:cubicBezTo>
                <a:cubicBezTo>
                  <a:pt x="597" y="6"/>
                  <a:pt x="646" y="0"/>
                  <a:pt x="733" y="2"/>
                </a:cubicBezTo>
                <a:cubicBezTo>
                  <a:pt x="820" y="4"/>
                  <a:pt x="943" y="14"/>
                  <a:pt x="1037" y="54"/>
                </a:cubicBezTo>
                <a:cubicBezTo>
                  <a:pt x="1131" y="94"/>
                  <a:pt x="1212" y="175"/>
                  <a:pt x="1298" y="243"/>
                </a:cubicBezTo>
                <a:cubicBezTo>
                  <a:pt x="1384" y="311"/>
                  <a:pt x="1461" y="386"/>
                  <a:pt x="1550" y="463"/>
                </a:cubicBezTo>
                <a:cubicBezTo>
                  <a:pt x="1639" y="540"/>
                  <a:pt x="1741" y="638"/>
                  <a:pt x="1832" y="704"/>
                </a:cubicBezTo>
                <a:cubicBezTo>
                  <a:pt x="1923" y="770"/>
                  <a:pt x="2008" y="828"/>
                  <a:pt x="2094" y="861"/>
                </a:cubicBezTo>
                <a:cubicBezTo>
                  <a:pt x="2180" y="894"/>
                  <a:pt x="2261" y="905"/>
                  <a:pt x="2346" y="903"/>
                </a:cubicBezTo>
                <a:cubicBezTo>
                  <a:pt x="2431" y="901"/>
                  <a:pt x="2518" y="883"/>
                  <a:pt x="2607" y="850"/>
                </a:cubicBezTo>
                <a:cubicBezTo>
                  <a:pt x="2696" y="817"/>
                  <a:pt x="2786" y="768"/>
                  <a:pt x="2880" y="704"/>
                </a:cubicBezTo>
                <a:cubicBezTo>
                  <a:pt x="2974" y="640"/>
                  <a:pt x="3124" y="503"/>
                  <a:pt x="3173" y="463"/>
                </a:cubicBezTo>
              </a:path>
            </a:pathLst>
          </a:custGeom>
          <a:noFill/>
          <a:ln w="25400" cap="flat" cmpd="sng">
            <a:solidFill>
              <a:srgbClr val="660033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243" name="Text Box 282"/>
          <p:cNvSpPr txBox="1"/>
          <p:nvPr/>
        </p:nvSpPr>
        <p:spPr>
          <a:xfrm>
            <a:off x="2965450" y="2112963"/>
            <a:ext cx="3508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                         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sp>
        <p:nvSpPr>
          <p:cNvPr id="4381" name="AutoShape 285"/>
          <p:cNvSpPr/>
          <p:nvPr/>
        </p:nvSpPr>
        <p:spPr>
          <a:xfrm>
            <a:off x="5840413" y="1743075"/>
            <a:ext cx="2398712" cy="1089025"/>
          </a:xfrm>
          <a:prstGeom prst="wedgeRoundRectCallout">
            <a:avLst>
              <a:gd name="adj1" fmla="val -68398"/>
              <a:gd name="adj2" fmla="val 80611"/>
              <a:gd name="adj3" fmla="val 16667"/>
            </a:avLst>
          </a:prstGeom>
          <a:solidFill>
            <a:srgbClr val="33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000" b="1" dirty="0">
                <a:latin typeface="Times New Roman" panose="02020603050405020304" pitchFamily="18" charset="0"/>
              </a:rPr>
              <a:t>描图：用光滑曲线     </a:t>
            </a:r>
            <a:endParaRPr lang="zh-CN" altLang="en-US" sz="2000" b="1" dirty="0">
              <a:latin typeface="Times New Roman" panose="02020603050405020304" pitchFamily="18" charset="0"/>
            </a:endParaRPr>
          </a:p>
          <a:p>
            <a:pPr algn="ctr"/>
            <a:r>
              <a:rPr lang="zh-CN" altLang="en-US" sz="2000" b="1" dirty="0">
                <a:latin typeface="Times New Roman" panose="02020603050405020304" pitchFamily="18" charset="0"/>
              </a:rPr>
              <a:t>    将这些正弦线的</a:t>
            </a:r>
            <a:r>
              <a:rPr lang="zh-CN" altLang="en-US" sz="20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终点</a:t>
            </a:r>
            <a:r>
              <a:rPr lang="zh-CN" altLang="en-US" sz="2000" b="1" dirty="0">
                <a:latin typeface="Times New Roman" panose="02020603050405020304" pitchFamily="18" charset="0"/>
              </a:rPr>
              <a:t>连结起来</a:t>
            </a:r>
            <a:endParaRPr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4409" name="Oval 313"/>
          <p:cNvSpPr/>
          <p:nvPr/>
        </p:nvSpPr>
        <p:spPr>
          <a:xfrm flipH="1" flipV="1">
            <a:off x="7594600" y="4340225"/>
            <a:ext cx="60325" cy="93663"/>
          </a:xfrm>
          <a:prstGeom prst="ellipse">
            <a:avLst/>
          </a:prstGeom>
          <a:solidFill>
            <a:srgbClr val="0000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10" name="Oval 314"/>
          <p:cNvSpPr/>
          <p:nvPr/>
        </p:nvSpPr>
        <p:spPr>
          <a:xfrm flipH="1" flipV="1">
            <a:off x="2579688" y="4378325"/>
            <a:ext cx="60325" cy="60325"/>
          </a:xfrm>
          <a:prstGeom prst="ellipse">
            <a:avLst/>
          </a:prstGeom>
          <a:solidFill>
            <a:srgbClr val="800080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11" name="Text Box 315"/>
          <p:cNvSpPr txBox="1"/>
          <p:nvPr/>
        </p:nvSpPr>
        <p:spPr>
          <a:xfrm>
            <a:off x="2198688" y="4087813"/>
            <a:ext cx="4333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Times New Roman" panose="02020603050405020304" pitchFamily="18" charset="0"/>
              </a:rPr>
              <a:t>A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sp>
        <p:nvSpPr>
          <p:cNvPr id="4412" name="Text Box 316"/>
          <p:cNvSpPr txBox="1"/>
          <p:nvPr/>
        </p:nvSpPr>
        <p:spPr>
          <a:xfrm>
            <a:off x="1373188" y="3319463"/>
            <a:ext cx="4333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800" dirty="0">
                <a:latin typeface="Times New Roman" panose="02020603050405020304" pitchFamily="18" charset="0"/>
              </a:rPr>
              <a:t>B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sp>
        <p:nvSpPr>
          <p:cNvPr id="2249" name="Text Box 318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0"/>
                            </p:stCondLst>
                            <p:childTnLst>
                              <p:par>
                                <p:cTn id="13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000"/>
                            </p:stCondLst>
                            <p:childTnLst>
                              <p:par>
                                <p:cTn id="14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500"/>
                            </p:stCondLst>
                            <p:childTnLst>
                              <p:par>
                                <p:cTn id="14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0"/>
                            </p:stCondLst>
                            <p:childTnLst>
                              <p:par>
                                <p:cTn id="14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500"/>
                            </p:stCondLst>
                            <p:childTnLst>
                              <p:par>
                                <p:cTn id="14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000"/>
                            </p:stCondLst>
                            <p:childTnLst>
                              <p:par>
                                <p:cTn id="15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0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00"/>
                            </p:stCondLst>
                            <p:childTnLst>
                              <p:par>
                                <p:cTn id="17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000"/>
                            </p:stCondLst>
                            <p:childTnLst>
                              <p:par>
                                <p:cTn id="18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500"/>
                            </p:stCondLst>
                            <p:childTnLst>
                              <p:par>
                                <p:cTn id="18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4000"/>
                            </p:stCondLst>
                            <p:childTnLst>
                              <p:par>
                                <p:cTn id="18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500"/>
                            </p:stCondLst>
                            <p:childTnLst>
                              <p:par>
                                <p:cTn id="18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500"/>
                            </p:stCondLst>
                            <p:childTnLst>
                              <p:par>
                                <p:cTn id="19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6000"/>
                            </p:stCondLst>
                            <p:childTnLst>
                              <p:par>
                                <p:cTn id="19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6500"/>
                            </p:stCondLst>
                            <p:childTnLst>
                              <p:par>
                                <p:cTn id="20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7000"/>
                            </p:stCondLst>
                            <p:childTnLst>
                              <p:par>
                                <p:cTn id="20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7500"/>
                            </p:stCondLst>
                            <p:childTnLst>
                              <p:par>
                                <p:cTn id="20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8000"/>
                            </p:stCondLst>
                            <p:childTnLst>
                              <p:par>
                                <p:cTn id="21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500"/>
                            </p:stCondLst>
                            <p:childTnLst>
                              <p:par>
                                <p:cTn id="21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9000"/>
                            </p:stCondLst>
                            <p:childTnLst>
                              <p:par>
                                <p:cTn id="21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9500"/>
                            </p:stCondLst>
                            <p:childTnLst>
                              <p:par>
                                <p:cTn id="2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2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"/>
                            </p:stCondLst>
                            <p:childTnLst>
                              <p:par>
                                <p:cTn id="2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00"/>
                            </p:stCondLst>
                            <p:childTnLst>
                              <p:par>
                                <p:cTn id="24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500"/>
                            </p:stCondLst>
                            <p:childTnLst>
                              <p:par>
                                <p:cTn id="25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2000"/>
                            </p:stCondLst>
                            <p:childTnLst>
                              <p:par>
                                <p:cTn id="25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500"/>
                            </p:stCondLst>
                            <p:childTnLst>
                              <p:par>
                                <p:cTn id="25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000"/>
                            </p:stCondLst>
                            <p:childTnLst>
                              <p:par>
                                <p:cTn id="25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3500"/>
                            </p:stCondLst>
                            <p:childTnLst>
                              <p:par>
                                <p:cTn id="26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4000"/>
                            </p:stCondLst>
                            <p:childTnLst>
                              <p:par>
                                <p:cTn id="26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4500"/>
                            </p:stCondLst>
                            <p:childTnLst>
                              <p:par>
                                <p:cTn id="26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000"/>
                            </p:stCondLst>
                            <p:childTnLst>
                              <p:par>
                                <p:cTn id="27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5500"/>
                            </p:stCondLst>
                            <p:childTnLst>
                              <p:par>
                                <p:cTn id="27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6500"/>
                            </p:stCondLst>
                            <p:childTnLst>
                              <p:par>
                                <p:cTn id="28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7000"/>
                            </p:stCondLst>
                            <p:childTnLst>
                              <p:par>
                                <p:cTn id="28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7500"/>
                            </p:stCondLst>
                            <p:childTnLst>
                              <p:par>
                                <p:cTn id="28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8000"/>
                            </p:stCondLst>
                            <p:childTnLst>
                              <p:par>
                                <p:cTn id="28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8500"/>
                            </p:stCondLst>
                            <p:childTnLst>
                              <p:par>
                                <p:cTn id="29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9000"/>
                            </p:stCondLst>
                            <p:childTnLst>
                              <p:par>
                                <p:cTn id="29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9500"/>
                            </p:stCondLst>
                            <p:childTnLst>
                              <p:par>
                                <p:cTn id="29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31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1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13500"/>
                            </p:stCondLst>
                            <p:childTnLst>
                              <p:par>
                                <p:cTn id="3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"/>
                            </p:stCondLst>
                            <p:childTnLst>
                              <p:par>
                                <p:cTn id="34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1500"/>
                            </p:stCondLst>
                            <p:childTnLst>
                              <p:par>
                                <p:cTn id="34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2000"/>
                            </p:stCondLst>
                            <p:childTnLst>
                              <p:par>
                                <p:cTn id="35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2500"/>
                            </p:stCondLst>
                            <p:childTnLst>
                              <p:par>
                                <p:cTn id="35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3000"/>
                            </p:stCondLst>
                            <p:childTnLst>
                              <p:par>
                                <p:cTn id="35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3500"/>
                            </p:stCondLst>
                            <p:childTnLst>
                              <p:par>
                                <p:cTn id="35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4000"/>
                            </p:stCondLst>
                            <p:childTnLst>
                              <p:par>
                                <p:cTn id="36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4500"/>
                            </p:stCondLst>
                            <p:childTnLst>
                              <p:par>
                                <p:cTn id="36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000"/>
                            </p:stCondLst>
                            <p:childTnLst>
                              <p:par>
                                <p:cTn id="36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"/>
                            </p:stCondLst>
                            <p:childTnLst>
                              <p:par>
                                <p:cTn id="37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6000"/>
                            </p:stCondLst>
                            <p:childTnLst>
                              <p:par>
                                <p:cTn id="37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7000"/>
                            </p:stCondLst>
                            <p:childTnLst>
                              <p:par>
                                <p:cTn id="38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500"/>
                            </p:stCondLst>
                            <p:childTnLst>
                              <p:par>
                                <p:cTn id="38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8000"/>
                            </p:stCondLst>
                            <p:childTnLst>
                              <p:par>
                                <p:cTn id="38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8500"/>
                            </p:stCondLst>
                            <p:childTnLst>
                              <p:par>
                                <p:cTn id="38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9000"/>
                            </p:stCondLst>
                            <p:childTnLst>
                              <p:par>
                                <p:cTn id="39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9500"/>
                            </p:stCondLst>
                            <p:childTnLst>
                              <p:par>
                                <p:cTn id="39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0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2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2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500"/>
                            </p:stCondLst>
                            <p:childTnLst>
                              <p:par>
                                <p:cTn id="44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4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4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0" fill="hold">
                            <p:stCondLst>
                              <p:cond delay="2000"/>
                            </p:stCondLst>
                            <p:childTnLst>
                              <p:par>
                                <p:cTn id="45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2500"/>
                            </p:stCondLst>
                            <p:childTnLst>
                              <p:par>
                                <p:cTn id="45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6" fill="hold">
                            <p:stCondLst>
                              <p:cond delay="3000"/>
                            </p:stCondLst>
                            <p:childTnLst>
                              <p:par>
                                <p:cTn id="45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3500"/>
                            </p:stCondLst>
                            <p:childTnLst>
                              <p:par>
                                <p:cTn id="46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2" fill="hold">
                            <p:stCondLst>
                              <p:cond delay="4000"/>
                            </p:stCondLst>
                            <p:childTnLst>
                              <p:par>
                                <p:cTn id="46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8" fill="hold">
                            <p:stCondLst>
                              <p:cond delay="5000"/>
                            </p:stCondLst>
                            <p:childTnLst>
                              <p:par>
                                <p:cTn id="46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5500"/>
                            </p:stCondLst>
                            <p:childTnLst>
                              <p:par>
                                <p:cTn id="47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4" fill="hold">
                            <p:stCondLst>
                              <p:cond delay="6000"/>
                            </p:stCondLst>
                            <p:childTnLst>
                              <p:par>
                                <p:cTn id="47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6500"/>
                            </p:stCondLst>
                            <p:childTnLst>
                              <p:par>
                                <p:cTn id="47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0" fill="hold">
                            <p:stCondLst>
                              <p:cond delay="7000"/>
                            </p:stCondLst>
                            <p:childTnLst>
                              <p:par>
                                <p:cTn id="48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7500"/>
                            </p:stCondLst>
                            <p:childTnLst>
                              <p:par>
                                <p:cTn id="48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6" fill="hold">
                            <p:stCondLst>
                              <p:cond delay="8000"/>
                            </p:stCondLst>
                            <p:childTnLst>
                              <p:par>
                                <p:cTn id="48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9" fill="hold">
                            <p:stCondLst>
                              <p:cond delay="8500"/>
                            </p:stCondLst>
                            <p:childTnLst>
                              <p:par>
                                <p:cTn id="49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9000"/>
                            </p:stCondLst>
                            <p:childTnLst>
                              <p:par>
                                <p:cTn id="4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9500"/>
                            </p:stCondLst>
                            <p:childTnLst>
                              <p:par>
                                <p:cTn id="49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0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51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500"/>
                            </p:stCondLst>
                            <p:childTnLst>
                              <p:par>
                                <p:cTn id="5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1000"/>
                            </p:stCondLst>
                            <p:childTnLst>
                              <p:par>
                                <p:cTn id="5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2000"/>
                            </p:stCondLst>
                            <p:childTnLst>
                              <p:par>
                                <p:cTn id="5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8" fill="hold">
                            <p:stCondLst>
                              <p:cond delay="2500"/>
                            </p:stCondLst>
                            <p:childTnLst>
                              <p:par>
                                <p:cTn id="5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1" fill="hold">
                      <p:stCondLst>
                        <p:cond delay="indefinite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45" dur="500"/>
                                        <p:tgtEl>
                                          <p:spTgt spid="43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0" dur="500"/>
                                        <p:tgtEl>
                                          <p:spTgt spid="4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6" grpId="0" animBg="1"/>
      <p:bldP spid="4327" grpId="0" animBg="1"/>
      <p:bldP spid="4328" grpId="0" animBg="1"/>
      <p:bldP spid="4329" grpId="0" animBg="1"/>
      <p:bldP spid="4330" grpId="0" animBg="1"/>
      <p:bldP spid="4331" grpId="0" animBg="1"/>
      <p:bldP spid="4332" grpId="0" animBg="1"/>
      <p:bldP spid="4333" grpId="0" animBg="1"/>
      <p:bldP spid="4334" grpId="0" animBg="1"/>
      <p:bldP spid="4335" grpId="0" animBg="1"/>
      <p:bldP spid="4336" grpId="0" animBg="1"/>
      <p:bldP spid="4337" grpId="0" animBg="1"/>
      <p:bldP spid="4338" grpId="0" animBg="1"/>
      <p:bldP spid="2221" grpId="0" animBg="1"/>
      <p:bldP spid="4340" grpId="0" animBg="1"/>
      <p:bldP spid="4341" grpId="0" animBg="1"/>
      <p:bldP spid="4342" grpId="0" animBg="1"/>
      <p:bldP spid="4343" grpId="0" animBg="1"/>
      <p:bldP spid="4344" grpId="0" animBg="1"/>
      <p:bldP spid="4345" grpId="0" animBg="1"/>
      <p:bldP spid="4346" grpId="0" animBg="1"/>
      <p:bldP spid="4347" grpId="0" animBg="1"/>
      <p:bldP spid="4348" grpId="0" animBg="1"/>
      <p:bldP spid="4349" grpId="0" animBg="1"/>
      <p:bldP spid="4350" grpId="0" animBg="1"/>
      <p:bldP spid="4351" grpId="0" animBg="1"/>
      <p:bldP spid="4352" grpId="0" animBg="1"/>
      <p:bldP spid="4353" grpId="0" animBg="1"/>
      <p:bldP spid="4354" grpId="0" animBg="1"/>
      <p:bldP spid="4367" grpId="0" animBg="1"/>
      <p:bldP spid="4381" grpId="0" animBg="1"/>
      <p:bldP spid="4409" grpId="0" animBg="1"/>
      <p:bldP spid="4410" grpId="0" animBg="1"/>
      <p:bldP spid="44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4" name="Text Box 4"/>
          <p:cNvSpPr txBox="1"/>
          <p:nvPr/>
        </p:nvSpPr>
        <p:spPr>
          <a:xfrm>
            <a:off x="323850" y="2063750"/>
            <a:ext cx="24590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y=sinx   x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[0,2]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40965" name="Text Box 5"/>
          <p:cNvSpPr txBox="1"/>
          <p:nvPr/>
        </p:nvSpPr>
        <p:spPr>
          <a:xfrm>
            <a:off x="6469063" y="2028825"/>
            <a:ext cx="18319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y=sinx   </a:t>
            </a:r>
            <a:r>
              <a:rPr lang="en-US" altLang="zh-CN" dirty="0">
                <a:solidFill>
                  <a:srgbClr val="3366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solidFill>
                  <a:srgbClr val="3366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R</a:t>
            </a:r>
            <a:endParaRPr lang="en-US" altLang="zh-CN" dirty="0">
              <a:solidFill>
                <a:srgbClr val="336600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0966" name="AutoShape 6"/>
          <p:cNvSpPr/>
          <p:nvPr/>
        </p:nvSpPr>
        <p:spPr>
          <a:xfrm>
            <a:off x="2679700" y="2181225"/>
            <a:ext cx="3773488" cy="249238"/>
          </a:xfrm>
          <a:prstGeom prst="rightArrow">
            <a:avLst>
              <a:gd name="adj1" fmla="val 50000"/>
              <a:gd name="adj2" fmla="val 378502"/>
            </a:avLst>
          </a:prstGeom>
          <a:solidFill>
            <a:srgbClr val="CCE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0967" name="Text Box 7"/>
          <p:cNvSpPr txBox="1"/>
          <p:nvPr/>
        </p:nvSpPr>
        <p:spPr>
          <a:xfrm>
            <a:off x="2662238" y="1382713"/>
            <a:ext cx="3873500" cy="377825"/>
          </a:xfrm>
          <a:prstGeom prst="rect">
            <a:avLst/>
          </a:prstGeom>
          <a:noFill/>
          <a:ln w="9525">
            <a:noFill/>
          </a:ln>
        </p:spPr>
        <p:txBody>
          <a:bodyPr tIns="36000" bIns="36000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终边相同角的三角函数值相等</a:t>
            </a:r>
            <a:endParaRPr lang="zh-CN" altLang="en-US" sz="2000" dirty="0">
              <a:solidFill>
                <a:srgbClr val="33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8" name="Text Box 8"/>
          <p:cNvSpPr txBox="1"/>
          <p:nvPr/>
        </p:nvSpPr>
        <p:spPr>
          <a:xfrm>
            <a:off x="2667000" y="1816100"/>
            <a:ext cx="38735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en-US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即： </a:t>
            </a: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sin(x+2k</a:t>
            </a: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)=sinx,  k</a:t>
            </a: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000" dirty="0">
                <a:solidFill>
                  <a:srgbClr val="336600"/>
                </a:solidFill>
                <a:latin typeface="Times New Roman" panose="02020603050405020304" pitchFamily="18" charset="0"/>
              </a:rPr>
              <a:t>Z</a:t>
            </a:r>
            <a:endParaRPr lang="en-US" altLang="zh-CN" sz="2000" dirty="0">
              <a:solidFill>
                <a:srgbClr val="33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0" name="Text Box 9"/>
          <p:cNvSpPr txBox="1"/>
          <p:nvPr/>
        </p:nvSpPr>
        <p:spPr>
          <a:xfrm>
            <a:off x="2668588" y="2444750"/>
            <a:ext cx="3508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                         </a:t>
            </a:r>
            <a:endParaRPr lang="en-US" altLang="zh-CN" sz="18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40970" name="Object 10"/>
          <p:cNvGraphicFramePr/>
          <p:nvPr/>
        </p:nvGraphicFramePr>
        <p:xfrm>
          <a:off x="2798763" y="2532063"/>
          <a:ext cx="1871662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" r:id="rId1" imgW="989965" imgH="190500" progId="Equation.3">
                  <p:embed/>
                </p:oleObj>
              </mc:Choice>
              <mc:Fallback>
                <p:oleObj name="" r:id="rId1" imgW="989965" imgH="190500" progId="Equation.3">
                  <p:embed/>
                  <p:pic>
                    <p:nvPicPr>
                      <p:cNvPr id="0" name="图片 313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98763" y="2532063"/>
                        <a:ext cx="1871662" cy="344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2" name="Text Box 12"/>
          <p:cNvSpPr txBox="1"/>
          <p:nvPr/>
        </p:nvSpPr>
        <p:spPr>
          <a:xfrm>
            <a:off x="4616450" y="2506663"/>
            <a:ext cx="19954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利用图象平移</a:t>
            </a:r>
            <a:endParaRPr lang="zh-CN" altLang="en-US" sz="18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301625" y="3767138"/>
            <a:ext cx="8615363" cy="2471737"/>
            <a:chOff x="153" y="2491"/>
            <a:chExt cx="5427" cy="1557"/>
          </a:xfrm>
        </p:grpSpPr>
        <p:sp>
          <p:nvSpPr>
            <p:cNvPr id="3143" name="Text Box 14"/>
            <p:cNvSpPr txBox="1"/>
            <p:nvPr/>
          </p:nvSpPr>
          <p:spPr>
            <a:xfrm>
              <a:off x="5392" y="338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x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3144" name="Text Box 15"/>
            <p:cNvSpPr txBox="1"/>
            <p:nvPr/>
          </p:nvSpPr>
          <p:spPr>
            <a:xfrm>
              <a:off x="5240" y="334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6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45" name="Line 16"/>
            <p:cNvSpPr/>
            <p:nvPr/>
          </p:nvSpPr>
          <p:spPr>
            <a:xfrm>
              <a:off x="229" y="3353"/>
              <a:ext cx="533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3146" name="Line 17"/>
            <p:cNvSpPr/>
            <p:nvPr/>
          </p:nvSpPr>
          <p:spPr>
            <a:xfrm>
              <a:off x="282" y="35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3147" name="Line 18"/>
            <p:cNvSpPr/>
            <p:nvPr/>
          </p:nvSpPr>
          <p:spPr>
            <a:xfrm>
              <a:off x="293" y="3206"/>
              <a:ext cx="51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3148" name="Text Box 19"/>
            <p:cNvSpPr txBox="1"/>
            <p:nvPr/>
          </p:nvSpPr>
          <p:spPr>
            <a:xfrm>
              <a:off x="2115" y="2491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y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3149" name="Line 20"/>
            <p:cNvSpPr/>
            <p:nvPr/>
          </p:nvSpPr>
          <p:spPr>
            <a:xfrm flipV="1">
              <a:off x="2315" y="2666"/>
              <a:ext cx="0" cy="138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3150" name="Text Box 21"/>
            <p:cNvSpPr txBox="1"/>
            <p:nvPr/>
          </p:nvSpPr>
          <p:spPr>
            <a:xfrm>
              <a:off x="2167" y="323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Times New Roman" panose="02020603050405020304" pitchFamily="18" charset="0"/>
                </a:rPr>
                <a:t>o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3151" name="Line 22"/>
            <p:cNvSpPr/>
            <p:nvPr/>
          </p:nvSpPr>
          <p:spPr>
            <a:xfrm>
              <a:off x="2834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2" name="Line 23"/>
            <p:cNvSpPr/>
            <p:nvPr/>
          </p:nvSpPr>
          <p:spPr>
            <a:xfrm>
              <a:off x="3357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3" name="Line 24"/>
            <p:cNvSpPr/>
            <p:nvPr/>
          </p:nvSpPr>
          <p:spPr>
            <a:xfrm>
              <a:off x="3881" y="3325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4" name="Line 25"/>
            <p:cNvSpPr/>
            <p:nvPr/>
          </p:nvSpPr>
          <p:spPr>
            <a:xfrm>
              <a:off x="4405" y="3327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5" name="Line 26"/>
            <p:cNvSpPr/>
            <p:nvPr/>
          </p:nvSpPr>
          <p:spPr>
            <a:xfrm>
              <a:off x="1262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6" name="Line 27"/>
            <p:cNvSpPr/>
            <p:nvPr/>
          </p:nvSpPr>
          <p:spPr>
            <a:xfrm>
              <a:off x="4929" y="333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7" name="Line 28"/>
            <p:cNvSpPr/>
            <p:nvPr/>
          </p:nvSpPr>
          <p:spPr>
            <a:xfrm>
              <a:off x="281" y="332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8" name="Line 29"/>
            <p:cNvSpPr/>
            <p:nvPr/>
          </p:nvSpPr>
          <p:spPr>
            <a:xfrm>
              <a:off x="2310" y="332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59" name="Line 30"/>
            <p:cNvSpPr/>
            <p:nvPr/>
          </p:nvSpPr>
          <p:spPr>
            <a:xfrm>
              <a:off x="1786" y="332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60" name="Line 31"/>
            <p:cNvSpPr/>
            <p:nvPr/>
          </p:nvSpPr>
          <p:spPr>
            <a:xfrm>
              <a:off x="739" y="331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61" name="Line 32"/>
            <p:cNvSpPr/>
            <p:nvPr/>
          </p:nvSpPr>
          <p:spPr>
            <a:xfrm rot="-5400000">
              <a:off x="2342" y="319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62" name="Line 33"/>
            <p:cNvSpPr/>
            <p:nvPr/>
          </p:nvSpPr>
          <p:spPr>
            <a:xfrm rot="-5400000">
              <a:off x="2340" y="34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63" name="Text Box 34"/>
            <p:cNvSpPr txBox="1"/>
            <p:nvPr/>
          </p:nvSpPr>
          <p:spPr>
            <a:xfrm>
              <a:off x="1701" y="3297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4" name="Text Box 35"/>
            <p:cNvSpPr txBox="1"/>
            <p:nvPr/>
          </p:nvSpPr>
          <p:spPr>
            <a:xfrm>
              <a:off x="2140" y="3487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5" name="Text Box 36"/>
            <p:cNvSpPr txBox="1"/>
            <p:nvPr/>
          </p:nvSpPr>
          <p:spPr>
            <a:xfrm>
              <a:off x="3251" y="3305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6" name="Text Box 37"/>
            <p:cNvSpPr txBox="1"/>
            <p:nvPr/>
          </p:nvSpPr>
          <p:spPr>
            <a:xfrm>
              <a:off x="3785" y="330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7" name="Text Box 38"/>
            <p:cNvSpPr txBox="1"/>
            <p:nvPr/>
          </p:nvSpPr>
          <p:spPr>
            <a:xfrm>
              <a:off x="4276" y="330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8" name="Text Box 39"/>
            <p:cNvSpPr txBox="1"/>
            <p:nvPr/>
          </p:nvSpPr>
          <p:spPr>
            <a:xfrm>
              <a:off x="4831" y="3313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5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69" name="Line 40"/>
            <p:cNvSpPr/>
            <p:nvPr/>
          </p:nvSpPr>
          <p:spPr>
            <a:xfrm>
              <a:off x="5378" y="3336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170" name="Text Box 41"/>
            <p:cNvSpPr txBox="1"/>
            <p:nvPr/>
          </p:nvSpPr>
          <p:spPr>
            <a:xfrm>
              <a:off x="1137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71" name="Text Box 42"/>
            <p:cNvSpPr txBox="1"/>
            <p:nvPr/>
          </p:nvSpPr>
          <p:spPr>
            <a:xfrm>
              <a:off x="61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-3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72" name="Text Box 43"/>
            <p:cNvSpPr txBox="1"/>
            <p:nvPr/>
          </p:nvSpPr>
          <p:spPr>
            <a:xfrm>
              <a:off x="153" y="3316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-4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73" name="Text Box 44"/>
            <p:cNvSpPr txBox="1"/>
            <p:nvPr/>
          </p:nvSpPr>
          <p:spPr>
            <a:xfrm>
              <a:off x="2185" y="303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  <p:sp>
          <p:nvSpPr>
            <p:cNvPr id="3174" name="Text Box 45"/>
            <p:cNvSpPr txBox="1"/>
            <p:nvPr/>
          </p:nvSpPr>
          <p:spPr>
            <a:xfrm>
              <a:off x="2746" y="329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41011" name="Freeform 51"/>
          <p:cNvSpPr/>
          <p:nvPr/>
        </p:nvSpPr>
        <p:spPr>
          <a:xfrm>
            <a:off x="3732213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2" name="Freeform 52"/>
          <p:cNvSpPr/>
          <p:nvPr/>
        </p:nvSpPr>
        <p:spPr>
          <a:xfrm>
            <a:off x="3884613" y="49101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3" name="Freeform 53"/>
          <p:cNvSpPr/>
          <p:nvPr/>
        </p:nvSpPr>
        <p:spPr>
          <a:xfrm>
            <a:off x="4037013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4" name="Freeform 54"/>
          <p:cNvSpPr/>
          <p:nvPr/>
        </p:nvSpPr>
        <p:spPr>
          <a:xfrm>
            <a:off x="4189413" y="48815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5" name="Freeform 55"/>
          <p:cNvSpPr/>
          <p:nvPr/>
        </p:nvSpPr>
        <p:spPr>
          <a:xfrm>
            <a:off x="4341813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6" name="Freeform 56"/>
          <p:cNvSpPr/>
          <p:nvPr/>
        </p:nvSpPr>
        <p:spPr>
          <a:xfrm>
            <a:off x="4494213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7" name="Freeform 57"/>
          <p:cNvSpPr/>
          <p:nvPr/>
        </p:nvSpPr>
        <p:spPr>
          <a:xfrm>
            <a:off x="4646613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8" name="Freeform 58"/>
          <p:cNvSpPr/>
          <p:nvPr/>
        </p:nvSpPr>
        <p:spPr>
          <a:xfrm>
            <a:off x="4799013" y="48879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19" name="Freeform 59"/>
          <p:cNvSpPr/>
          <p:nvPr/>
        </p:nvSpPr>
        <p:spPr>
          <a:xfrm>
            <a:off x="495141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0" name="Freeform 60"/>
          <p:cNvSpPr/>
          <p:nvPr/>
        </p:nvSpPr>
        <p:spPr>
          <a:xfrm>
            <a:off x="5103813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1" name="Freeform 61"/>
          <p:cNvSpPr/>
          <p:nvPr/>
        </p:nvSpPr>
        <p:spPr>
          <a:xfrm>
            <a:off x="5256213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2" name="Freeform 62"/>
          <p:cNvSpPr/>
          <p:nvPr/>
        </p:nvSpPr>
        <p:spPr>
          <a:xfrm>
            <a:off x="5408613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3" name="Freeform 63"/>
          <p:cNvSpPr/>
          <p:nvPr/>
        </p:nvSpPr>
        <p:spPr>
          <a:xfrm>
            <a:off x="3878263" y="49355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4" name="Freeform 64"/>
          <p:cNvSpPr/>
          <p:nvPr/>
        </p:nvSpPr>
        <p:spPr>
          <a:xfrm>
            <a:off x="4046538" y="48815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5" name="Freeform 65"/>
          <p:cNvSpPr/>
          <p:nvPr/>
        </p:nvSpPr>
        <p:spPr>
          <a:xfrm>
            <a:off x="423068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6" name="Freeform 66"/>
          <p:cNvSpPr/>
          <p:nvPr/>
        </p:nvSpPr>
        <p:spPr>
          <a:xfrm>
            <a:off x="4414838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7" name="Freeform 67"/>
          <p:cNvSpPr/>
          <p:nvPr/>
        </p:nvSpPr>
        <p:spPr>
          <a:xfrm>
            <a:off x="4598988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8" name="Freeform 68"/>
          <p:cNvSpPr/>
          <p:nvPr/>
        </p:nvSpPr>
        <p:spPr>
          <a:xfrm>
            <a:off x="478313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29" name="Freeform 69"/>
          <p:cNvSpPr/>
          <p:nvPr/>
        </p:nvSpPr>
        <p:spPr>
          <a:xfrm>
            <a:off x="4967288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0" name="Freeform 70"/>
          <p:cNvSpPr/>
          <p:nvPr/>
        </p:nvSpPr>
        <p:spPr>
          <a:xfrm>
            <a:off x="515143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1" name="Freeform 71"/>
          <p:cNvSpPr/>
          <p:nvPr/>
        </p:nvSpPr>
        <p:spPr>
          <a:xfrm>
            <a:off x="5335588" y="49164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2" name="Freeform 72"/>
          <p:cNvSpPr/>
          <p:nvPr/>
        </p:nvSpPr>
        <p:spPr>
          <a:xfrm>
            <a:off x="5519738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3" name="Freeform 73"/>
          <p:cNvSpPr/>
          <p:nvPr/>
        </p:nvSpPr>
        <p:spPr>
          <a:xfrm>
            <a:off x="570388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4" name="Freeform 74"/>
          <p:cNvSpPr/>
          <p:nvPr/>
        </p:nvSpPr>
        <p:spPr>
          <a:xfrm>
            <a:off x="5888038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5" name="Freeform 75"/>
          <p:cNvSpPr/>
          <p:nvPr/>
        </p:nvSpPr>
        <p:spPr>
          <a:xfrm>
            <a:off x="607218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6" name="Freeform 76"/>
          <p:cNvSpPr/>
          <p:nvPr/>
        </p:nvSpPr>
        <p:spPr>
          <a:xfrm>
            <a:off x="6256338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7" name="Freeform 77"/>
          <p:cNvSpPr/>
          <p:nvPr/>
        </p:nvSpPr>
        <p:spPr>
          <a:xfrm>
            <a:off x="6440488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8" name="Freeform 78"/>
          <p:cNvSpPr/>
          <p:nvPr/>
        </p:nvSpPr>
        <p:spPr>
          <a:xfrm>
            <a:off x="662463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39" name="Freeform 79"/>
          <p:cNvSpPr/>
          <p:nvPr/>
        </p:nvSpPr>
        <p:spPr>
          <a:xfrm>
            <a:off x="682466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0" name="Freeform 80"/>
          <p:cNvSpPr/>
          <p:nvPr/>
        </p:nvSpPr>
        <p:spPr>
          <a:xfrm>
            <a:off x="699293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1" name="Freeform 81"/>
          <p:cNvSpPr/>
          <p:nvPr/>
        </p:nvSpPr>
        <p:spPr>
          <a:xfrm>
            <a:off x="358933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2" name="Freeform 82"/>
          <p:cNvSpPr/>
          <p:nvPr/>
        </p:nvSpPr>
        <p:spPr>
          <a:xfrm>
            <a:off x="344011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3" name="Freeform 83"/>
          <p:cNvSpPr/>
          <p:nvPr/>
        </p:nvSpPr>
        <p:spPr>
          <a:xfrm>
            <a:off x="3290888" y="48910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4" name="Freeform 84"/>
          <p:cNvSpPr/>
          <p:nvPr/>
        </p:nvSpPr>
        <p:spPr>
          <a:xfrm>
            <a:off x="3094038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5" name="Freeform 85"/>
          <p:cNvSpPr/>
          <p:nvPr/>
        </p:nvSpPr>
        <p:spPr>
          <a:xfrm>
            <a:off x="2944813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6" name="Freeform 86"/>
          <p:cNvSpPr/>
          <p:nvPr/>
        </p:nvSpPr>
        <p:spPr>
          <a:xfrm>
            <a:off x="2779713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7" name="Freeform 87"/>
          <p:cNvSpPr/>
          <p:nvPr/>
        </p:nvSpPr>
        <p:spPr>
          <a:xfrm>
            <a:off x="264636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8" name="Freeform 88"/>
          <p:cNvSpPr/>
          <p:nvPr/>
        </p:nvSpPr>
        <p:spPr>
          <a:xfrm>
            <a:off x="249713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49" name="Freeform 89"/>
          <p:cNvSpPr/>
          <p:nvPr/>
        </p:nvSpPr>
        <p:spPr>
          <a:xfrm>
            <a:off x="2363788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0" name="Freeform 90"/>
          <p:cNvSpPr/>
          <p:nvPr/>
        </p:nvSpPr>
        <p:spPr>
          <a:xfrm>
            <a:off x="2198688" y="49101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1" name="Freeform 91"/>
          <p:cNvSpPr/>
          <p:nvPr/>
        </p:nvSpPr>
        <p:spPr>
          <a:xfrm>
            <a:off x="2081213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2" name="Freeform 92"/>
          <p:cNvSpPr/>
          <p:nvPr/>
        </p:nvSpPr>
        <p:spPr>
          <a:xfrm>
            <a:off x="349408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3" name="Freeform 93"/>
          <p:cNvSpPr/>
          <p:nvPr/>
        </p:nvSpPr>
        <p:spPr>
          <a:xfrm>
            <a:off x="328136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4" name="Freeform 94"/>
          <p:cNvSpPr/>
          <p:nvPr/>
        </p:nvSpPr>
        <p:spPr>
          <a:xfrm>
            <a:off x="3116263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5" name="Freeform 95"/>
          <p:cNvSpPr/>
          <p:nvPr/>
        </p:nvSpPr>
        <p:spPr>
          <a:xfrm>
            <a:off x="2903538" y="49323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6" name="Freeform 96"/>
          <p:cNvSpPr/>
          <p:nvPr/>
        </p:nvSpPr>
        <p:spPr>
          <a:xfrm>
            <a:off x="2706688" y="49101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7" name="Freeform 97"/>
          <p:cNvSpPr/>
          <p:nvPr/>
        </p:nvSpPr>
        <p:spPr>
          <a:xfrm>
            <a:off x="254158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8" name="Freeform 98"/>
          <p:cNvSpPr/>
          <p:nvPr/>
        </p:nvSpPr>
        <p:spPr>
          <a:xfrm>
            <a:off x="2217738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59" name="Freeform 99"/>
          <p:cNvSpPr/>
          <p:nvPr/>
        </p:nvSpPr>
        <p:spPr>
          <a:xfrm>
            <a:off x="2005013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0" name="Freeform 100"/>
          <p:cNvSpPr/>
          <p:nvPr/>
        </p:nvSpPr>
        <p:spPr>
          <a:xfrm>
            <a:off x="1808163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1" name="Freeform 101"/>
          <p:cNvSpPr/>
          <p:nvPr/>
        </p:nvSpPr>
        <p:spPr>
          <a:xfrm>
            <a:off x="1579563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2" name="Freeform 102"/>
          <p:cNvSpPr/>
          <p:nvPr/>
        </p:nvSpPr>
        <p:spPr>
          <a:xfrm>
            <a:off x="136683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3" name="Freeform 103"/>
          <p:cNvSpPr/>
          <p:nvPr/>
        </p:nvSpPr>
        <p:spPr>
          <a:xfrm>
            <a:off x="1185863" y="489743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4" name="Freeform 104"/>
          <p:cNvSpPr/>
          <p:nvPr/>
        </p:nvSpPr>
        <p:spPr>
          <a:xfrm>
            <a:off x="1004888" y="49069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5" name="Freeform 105"/>
          <p:cNvSpPr/>
          <p:nvPr/>
        </p:nvSpPr>
        <p:spPr>
          <a:xfrm>
            <a:off x="808038" y="490061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6" name="Freeform 106"/>
          <p:cNvSpPr/>
          <p:nvPr/>
        </p:nvSpPr>
        <p:spPr>
          <a:xfrm>
            <a:off x="595313" y="4894263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7" name="Freeform 107"/>
          <p:cNvSpPr/>
          <p:nvPr/>
        </p:nvSpPr>
        <p:spPr>
          <a:xfrm>
            <a:off x="446088" y="4903788"/>
            <a:ext cx="1663700" cy="482600"/>
          </a:xfrm>
          <a:custGeom>
            <a:avLst/>
            <a:gdLst>
              <a:gd name="txL" fmla="*/ 0 w 1048"/>
              <a:gd name="txT" fmla="*/ 0 h 304"/>
              <a:gd name="txR" fmla="*/ 1048 w 1048"/>
              <a:gd name="txB" fmla="*/ 304 h 304"/>
            </a:gdLst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48" h="304">
                <a:moveTo>
                  <a:pt x="0" y="147"/>
                </a:moveTo>
                <a:cubicBezTo>
                  <a:pt x="82" y="73"/>
                  <a:pt x="165" y="0"/>
                  <a:pt x="252" y="0"/>
                </a:cubicBezTo>
                <a:cubicBezTo>
                  <a:pt x="339" y="0"/>
                  <a:pt x="437" y="96"/>
                  <a:pt x="524" y="147"/>
                </a:cubicBezTo>
                <a:cubicBezTo>
                  <a:pt x="611" y="198"/>
                  <a:pt x="688" y="304"/>
                  <a:pt x="775" y="304"/>
                </a:cubicBezTo>
                <a:cubicBezTo>
                  <a:pt x="862" y="304"/>
                  <a:pt x="1003" y="173"/>
                  <a:pt x="1048" y="147"/>
                </a:cubicBezTo>
              </a:path>
            </a:pathLst>
          </a:custGeom>
          <a:noFill/>
          <a:ln w="25400" cap="flat" cmpd="sng">
            <a:solidFill>
              <a:srgbClr val="66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068" name="AutoShape 108"/>
          <p:cNvSpPr/>
          <p:nvPr/>
        </p:nvSpPr>
        <p:spPr>
          <a:xfrm>
            <a:off x="5262563" y="3616325"/>
            <a:ext cx="1962150" cy="563563"/>
          </a:xfrm>
          <a:prstGeom prst="wedgeEllipseCallout">
            <a:avLst>
              <a:gd name="adj1" fmla="val -28157"/>
              <a:gd name="adj2" fmla="val 116199"/>
            </a:avLst>
          </a:prstGeom>
          <a:solidFill>
            <a:srgbClr val="FFCC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  <a:ea typeface="行楷" pitchFamily="49" charset="-122"/>
              </a:rPr>
              <a:t>正弦曲线</a:t>
            </a:r>
            <a:endParaRPr lang="zh-CN" altLang="en-US" b="1" dirty="0">
              <a:solidFill>
                <a:schemeClr val="accent2"/>
              </a:solidFill>
              <a:latin typeface="Times New Roman" panose="02020603050405020304" pitchFamily="18" charset="0"/>
              <a:ea typeface="行楷" pitchFamily="49" charset="-122"/>
            </a:endParaRPr>
          </a:p>
        </p:txBody>
      </p:sp>
      <p:sp>
        <p:nvSpPr>
          <p:cNvPr id="3141" name="Text Box 109"/>
          <p:cNvSpPr txBox="1"/>
          <p:nvPr/>
        </p:nvSpPr>
        <p:spPr>
          <a:xfrm>
            <a:off x="2044700" y="482600"/>
            <a:ext cx="53197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333399"/>
                </a:solidFill>
                <a:latin typeface="Times New Roman" panose="02020603050405020304" pitchFamily="18" charset="0"/>
              </a:rPr>
              <a:t>正弦、余弦函数的图象</a:t>
            </a:r>
            <a:r>
              <a:rPr lang="zh-CN" altLang="en-US" dirty="0">
                <a:latin typeface="Times New Roman" panose="02020603050405020304" pitchFamily="18" charset="0"/>
              </a:rPr>
              <a:t> 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142" name="Text Box 110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000"/>
                            </p:stCondLst>
                            <p:childTnLst>
                              <p:par>
                                <p:cTn id="12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500"/>
                            </p:stCondLst>
                            <p:childTnLst>
                              <p:par>
                                <p:cTn id="12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000"/>
                            </p:stCondLst>
                            <p:childTnLst>
                              <p:par>
                                <p:cTn id="1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000"/>
                            </p:stCondLst>
                            <p:childTnLst>
                              <p:par>
                                <p:cTn id="13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5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500"/>
                            </p:stCondLst>
                            <p:childTnLst>
                              <p:par>
                                <p:cTn id="15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500"/>
                            </p:stCondLst>
                            <p:childTnLst>
                              <p:par>
                                <p:cTn id="16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500"/>
                            </p:stCondLst>
                            <p:childTnLst>
                              <p:par>
                                <p:cTn id="16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00"/>
                            </p:stCondLst>
                            <p:childTnLst>
                              <p:par>
                                <p:cTn id="17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"/>
                            </p:stCondLst>
                            <p:childTnLst>
                              <p:par>
                                <p:cTn id="18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500"/>
                            </p:stCondLst>
                            <p:childTnLst>
                              <p:par>
                                <p:cTn id="19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000"/>
                            </p:stCondLst>
                            <p:childTnLst>
                              <p:par>
                                <p:cTn id="194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500"/>
                            </p:stCondLst>
                            <p:childTnLst>
                              <p:par>
                                <p:cTn id="19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4500"/>
                            </p:stCondLst>
                            <p:childTnLst>
                              <p:par>
                                <p:cTn id="20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0"/>
                            </p:stCondLst>
                            <p:childTnLst>
                              <p:par>
                                <p:cTn id="20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500"/>
                            </p:stCondLst>
                            <p:childTnLst>
                              <p:par>
                                <p:cTn id="20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000"/>
                            </p:stCondLst>
                            <p:childTnLst>
                              <p:par>
                                <p:cTn id="21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6500"/>
                            </p:stCondLst>
                            <p:childTnLst>
                              <p:par>
                                <p:cTn id="21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7000"/>
                            </p:stCondLst>
                            <p:childTnLst>
                              <p:par>
                                <p:cTn id="21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4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4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6" grpId="0" animBg="1"/>
      <p:bldP spid="40972" grpId="0"/>
      <p:bldP spid="41011" grpId="0" animBg="1"/>
      <p:bldP spid="41012" grpId="0" animBg="1"/>
      <p:bldP spid="41013" grpId="0" animBg="1"/>
      <p:bldP spid="41014" grpId="0" animBg="1"/>
      <p:bldP spid="41015" grpId="0" animBg="1"/>
      <p:bldP spid="41016" grpId="0" animBg="1"/>
      <p:bldP spid="41017" grpId="0" animBg="1"/>
      <p:bldP spid="41018" grpId="0" animBg="1"/>
      <p:bldP spid="41019" grpId="0" animBg="1"/>
      <p:bldP spid="41020" grpId="0" animBg="1"/>
      <p:bldP spid="41021" grpId="0" animBg="1"/>
      <p:bldP spid="41022" grpId="0" animBg="1"/>
      <p:bldP spid="41023" grpId="0" animBg="1"/>
      <p:bldP spid="41024" grpId="0" animBg="1"/>
      <p:bldP spid="41025" grpId="0" animBg="1"/>
      <p:bldP spid="41026" grpId="0" animBg="1"/>
      <p:bldP spid="41027" grpId="0" animBg="1"/>
      <p:bldP spid="41028" grpId="0" animBg="1"/>
      <p:bldP spid="41029" grpId="0" animBg="1"/>
      <p:bldP spid="41030" grpId="0" animBg="1"/>
      <p:bldP spid="41031" grpId="0" animBg="1"/>
      <p:bldP spid="41032" grpId="0" animBg="1"/>
      <p:bldP spid="41033" grpId="0" animBg="1"/>
      <p:bldP spid="41034" grpId="0" animBg="1"/>
      <p:bldP spid="41035" grpId="0" animBg="1"/>
      <p:bldP spid="41036" grpId="0" animBg="1"/>
      <p:bldP spid="41037" grpId="0" animBg="1"/>
      <p:bldP spid="41038" grpId="0" animBg="1"/>
      <p:bldP spid="41039" grpId="0" animBg="1"/>
      <p:bldP spid="41040" grpId="0" animBg="1"/>
      <p:bldP spid="41041" grpId="0" animBg="1"/>
      <p:bldP spid="41042" grpId="0" animBg="1"/>
      <p:bldP spid="41043" grpId="0" animBg="1"/>
      <p:bldP spid="41044" grpId="0" animBg="1"/>
      <p:bldP spid="41045" grpId="0" animBg="1"/>
      <p:bldP spid="41046" grpId="0" animBg="1"/>
      <p:bldP spid="41047" grpId="0" animBg="1"/>
      <p:bldP spid="41048" grpId="0" animBg="1"/>
      <p:bldP spid="41049" grpId="0" animBg="1"/>
      <p:bldP spid="41050" grpId="0" animBg="1"/>
      <p:bldP spid="41051" grpId="0" animBg="1"/>
      <p:bldP spid="41052" grpId="0" animBg="1"/>
      <p:bldP spid="41053" grpId="0" animBg="1"/>
      <p:bldP spid="41054" grpId="0" animBg="1"/>
      <p:bldP spid="41055" grpId="0" animBg="1"/>
      <p:bldP spid="41056" grpId="0" animBg="1"/>
      <p:bldP spid="41057" grpId="0" animBg="1"/>
      <p:bldP spid="41058" grpId="0" animBg="1"/>
      <p:bldP spid="41059" grpId="0" animBg="1"/>
      <p:bldP spid="41060" grpId="0" animBg="1"/>
      <p:bldP spid="41061" grpId="0" animBg="1"/>
      <p:bldP spid="41062" grpId="0" animBg="1"/>
      <p:bldP spid="41063" grpId="0" animBg="1"/>
      <p:bldP spid="41064" grpId="0" animBg="1"/>
      <p:bldP spid="41065" grpId="0" animBg="1"/>
      <p:bldP spid="41066" grpId="0" animBg="1"/>
      <p:bldP spid="41067" grpId="0" animBg="1"/>
      <p:bldP spid="410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1" name="AutoShape 3"/>
          <p:cNvSpPr>
            <a:spLocks noChangeAspect="1"/>
          </p:cNvSpPr>
          <p:nvPr/>
        </p:nvSpPr>
        <p:spPr>
          <a:xfrm>
            <a:off x="1143000" y="24558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2" name="AutoShape 4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3" name="AutoShape 5"/>
          <p:cNvSpPr>
            <a:spLocks noChangeAspect="1"/>
          </p:cNvSpPr>
          <p:nvPr/>
        </p:nvSpPr>
        <p:spPr>
          <a:xfrm>
            <a:off x="2343150" y="168751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4" name="AutoShape 6"/>
          <p:cNvSpPr>
            <a:spLocks noChangeAspect="1"/>
          </p:cNvSpPr>
          <p:nvPr/>
        </p:nvSpPr>
        <p:spPr>
          <a:xfrm>
            <a:off x="47371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5" name="AutoShape 7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6" name="AutoShape 8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7" name="AutoShape 9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8" name="AutoShape 10"/>
          <p:cNvSpPr>
            <a:spLocks noChangeAspect="1"/>
          </p:cNvSpPr>
          <p:nvPr/>
        </p:nvSpPr>
        <p:spPr>
          <a:xfrm>
            <a:off x="47244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9" name="AutoShape 11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0" name="AutoShape 12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1" name="AutoShape 13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3" name="AutoShape 15"/>
          <p:cNvSpPr>
            <a:spLocks noChangeAspect="1"/>
          </p:cNvSpPr>
          <p:nvPr/>
        </p:nvSpPr>
        <p:spPr>
          <a:xfrm>
            <a:off x="1143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4" name="AutoShape 16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5" name="AutoShape 17"/>
          <p:cNvSpPr>
            <a:spLocks noChangeAspect="1"/>
          </p:cNvSpPr>
          <p:nvPr/>
        </p:nvSpPr>
        <p:spPr>
          <a:xfrm>
            <a:off x="2343150" y="1681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7" name="AutoShape 19"/>
          <p:cNvSpPr>
            <a:spLocks noChangeAspect="1"/>
          </p:cNvSpPr>
          <p:nvPr/>
        </p:nvSpPr>
        <p:spPr>
          <a:xfrm>
            <a:off x="3581400" y="244951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8" name="AutoShape 20"/>
          <p:cNvSpPr>
            <a:spLocks noChangeAspect="1"/>
          </p:cNvSpPr>
          <p:nvPr/>
        </p:nvSpPr>
        <p:spPr>
          <a:xfrm>
            <a:off x="59690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89" name="AutoShape 21"/>
          <p:cNvSpPr>
            <a:spLocks noChangeAspect="1"/>
          </p:cNvSpPr>
          <p:nvPr/>
        </p:nvSpPr>
        <p:spPr>
          <a:xfrm>
            <a:off x="473710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1" name="AutoShape 23"/>
          <p:cNvSpPr>
            <a:spLocks noChangeAspect="1"/>
          </p:cNvSpPr>
          <p:nvPr/>
        </p:nvSpPr>
        <p:spPr>
          <a:xfrm>
            <a:off x="35814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2" name="AutoShape 24"/>
          <p:cNvSpPr>
            <a:spLocks noChangeAspect="1"/>
          </p:cNvSpPr>
          <p:nvPr/>
        </p:nvSpPr>
        <p:spPr>
          <a:xfrm>
            <a:off x="5956300" y="2443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93" name="AutoShape 25"/>
          <p:cNvSpPr>
            <a:spLocks noChangeAspect="1"/>
          </p:cNvSpPr>
          <p:nvPr/>
        </p:nvSpPr>
        <p:spPr>
          <a:xfrm>
            <a:off x="4730750" y="3205163"/>
            <a:ext cx="147638" cy="147637"/>
          </a:xfrm>
          <a:prstGeom prst="flowChartConnector">
            <a:avLst/>
          </a:prstGeom>
          <a:gradFill rotWithShape="0">
            <a:gsLst>
              <a:gs pos="0">
                <a:srgbClr val="FF3300"/>
              </a:gs>
              <a:gs pos="100000">
                <a:srgbClr val="811A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411" name="Text Box 43"/>
          <p:cNvSpPr txBox="1"/>
          <p:nvPr/>
        </p:nvSpPr>
        <p:spPr>
          <a:xfrm>
            <a:off x="6172200" y="17526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与</a:t>
            </a:r>
            <a:r>
              <a:rPr lang="en-US" altLang="zh-CN" b="1" i="1" dirty="0">
                <a:latin typeface="Times New Roman" panose="02020603050405020304" pitchFamily="18" charset="0"/>
              </a:rPr>
              <a:t>x</a:t>
            </a:r>
            <a:r>
              <a:rPr lang="zh-CN" altLang="en-US" b="1" i="1" dirty="0">
                <a:latin typeface="Times New Roman" panose="02020603050405020304" pitchFamily="18" charset="0"/>
              </a:rPr>
              <a:t>轴的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交点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12" name="Object 44"/>
          <p:cNvGraphicFramePr/>
          <p:nvPr/>
        </p:nvGraphicFramePr>
        <p:xfrm>
          <a:off x="6477000" y="2133600"/>
          <a:ext cx="685800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342900" imgH="203200" progId="Equation.3">
                  <p:embed/>
                </p:oleObj>
              </mc:Choice>
              <mc:Fallback>
                <p:oleObj name="" r:id="rId1" imgW="342900" imgH="20320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77000" y="2133600"/>
                        <a:ext cx="685800" cy="354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13" name="Object 45"/>
          <p:cNvGraphicFramePr/>
          <p:nvPr/>
        </p:nvGraphicFramePr>
        <p:xfrm>
          <a:off x="7162800" y="2133600"/>
          <a:ext cx="762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3" imgW="355600" imgH="203200" progId="Equation.3">
                  <p:embed/>
                </p:oleObj>
              </mc:Choice>
              <mc:Fallback>
                <p:oleObj name="" r:id="rId3" imgW="355600" imgH="2032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62800" y="2133600"/>
                        <a:ext cx="762000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414" name="Object 46"/>
          <p:cNvGraphicFramePr/>
          <p:nvPr/>
        </p:nvGraphicFramePr>
        <p:xfrm>
          <a:off x="7915275" y="2171700"/>
          <a:ext cx="70643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5" imgW="443865" imgH="203200" progId="Equation.3">
                  <p:embed/>
                </p:oleObj>
              </mc:Choice>
              <mc:Fallback>
                <p:oleObj name="" r:id="rId5" imgW="443865" imgH="2032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15275" y="2171700"/>
                        <a:ext cx="706438" cy="342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15" name="Text Box 47"/>
          <p:cNvSpPr txBox="1"/>
          <p:nvPr/>
        </p:nvSpPr>
        <p:spPr>
          <a:xfrm>
            <a:off x="6248400" y="12954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最高点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58416" name="Text Box 48"/>
          <p:cNvSpPr txBox="1"/>
          <p:nvPr/>
        </p:nvSpPr>
        <p:spPr>
          <a:xfrm>
            <a:off x="6172200" y="2667000"/>
            <a:ext cx="2667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i="1" dirty="0">
                <a:latin typeface="Times New Roman" panose="02020603050405020304" pitchFamily="18" charset="0"/>
              </a:rPr>
              <a:t>图象的</a:t>
            </a:r>
            <a:r>
              <a:rPr lang="zh-CN" altLang="en-US" b="1" i="1" dirty="0">
                <a:solidFill>
                  <a:srgbClr val="3333FF"/>
                </a:solidFill>
                <a:latin typeface="Times New Roman" panose="02020603050405020304" pitchFamily="18" charset="0"/>
              </a:rPr>
              <a:t>最低点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8417" name="Object 49"/>
          <p:cNvGraphicFramePr/>
          <p:nvPr/>
        </p:nvGraphicFramePr>
        <p:xfrm>
          <a:off x="8126413" y="2608263"/>
          <a:ext cx="1046162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7" imgW="482600" imgH="228600" progId="Equation.3">
                  <p:embed/>
                </p:oleObj>
              </mc:Choice>
              <mc:Fallback>
                <p:oleObj name="" r:id="rId7" imgW="482600" imgH="2286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26413" y="2608263"/>
                        <a:ext cx="1046162" cy="636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6" name="Text Box 58"/>
          <p:cNvSpPr txBox="1"/>
          <p:nvPr/>
        </p:nvSpPr>
        <p:spPr>
          <a:xfrm>
            <a:off x="3352800" y="9906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五点作图法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grpSp>
        <p:nvGrpSpPr>
          <p:cNvPr id="5210" name="Group 59"/>
          <p:cNvGrpSpPr/>
          <p:nvPr/>
        </p:nvGrpSpPr>
        <p:grpSpPr>
          <a:xfrm>
            <a:off x="0" y="1143000"/>
            <a:ext cx="7086600" cy="2514600"/>
            <a:chOff x="960" y="1008"/>
            <a:chExt cx="4464" cy="1584"/>
          </a:xfrm>
        </p:grpSpPr>
        <p:sp>
          <p:nvSpPr>
            <p:cNvPr id="5267" name="Line 60"/>
            <p:cNvSpPr/>
            <p:nvPr/>
          </p:nvSpPr>
          <p:spPr>
            <a:xfrm flipV="1">
              <a:off x="1728" y="1008"/>
              <a:ext cx="0" cy="158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sp>
          <p:nvSpPr>
            <p:cNvPr id="5268" name="Line 61"/>
            <p:cNvSpPr/>
            <p:nvPr/>
          </p:nvSpPr>
          <p:spPr>
            <a:xfrm>
              <a:off x="960" y="1872"/>
              <a:ext cx="446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stealth" w="sm" len="lg"/>
            </a:ln>
          </p:spPr>
        </p:sp>
        <p:graphicFrame>
          <p:nvGraphicFramePr>
            <p:cNvPr id="5147" name="Object 62"/>
            <p:cNvGraphicFramePr/>
            <p:nvPr/>
          </p:nvGraphicFramePr>
          <p:xfrm>
            <a:off x="4722" y="1894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9" imgW="215265" imgH="177800" progId="Equation.3">
                    <p:embed/>
                  </p:oleObj>
                </mc:Choice>
                <mc:Fallback>
                  <p:oleObj name="" r:id="rId9" imgW="215265" imgH="177800" progId="Equation.3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10">
                          <a:clrChange>
                            <a:clrFrom>
                              <a:srgbClr val="000000"/>
                            </a:clrFrom>
                            <a:clrTo>
                              <a:srgbClr val="FF0066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722" y="1894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8" name="Object 63"/>
            <p:cNvGraphicFramePr/>
            <p:nvPr/>
          </p:nvGraphicFramePr>
          <p:xfrm>
            <a:off x="1638" y="1860"/>
            <a:ext cx="129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" r:id="rId11" imgW="127000" imgH="139700" progId="Equation.3">
                    <p:embed/>
                  </p:oleObj>
                </mc:Choice>
                <mc:Fallback>
                  <p:oleObj name="" r:id="rId11" imgW="127000" imgH="139700" progId="Equation.3">
                    <p:embed/>
                    <p:pic>
                      <p:nvPicPr>
                        <p:cNvPr id="0" name="图片 3101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638" y="1860"/>
                          <a:ext cx="129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49" name="Object 64"/>
            <p:cNvGraphicFramePr/>
            <p:nvPr/>
          </p:nvGraphicFramePr>
          <p:xfrm>
            <a:off x="5247" y="1872"/>
            <a:ext cx="13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8" name="" r:id="rId13" imgW="127000" imgH="139700" progId="Equation.3">
                    <p:embed/>
                  </p:oleObj>
                </mc:Choice>
                <mc:Fallback>
                  <p:oleObj name="" r:id="rId13" imgW="127000" imgH="139700" progId="Equation.3">
                    <p:embed/>
                    <p:pic>
                      <p:nvPicPr>
                        <p:cNvPr id="0" name="图片 3097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247" y="1872"/>
                          <a:ext cx="131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0" name="Object 65"/>
            <p:cNvGraphicFramePr/>
            <p:nvPr/>
          </p:nvGraphicFramePr>
          <p:xfrm>
            <a:off x="1584" y="1008"/>
            <a:ext cx="12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15" imgW="139700" imgH="165100" progId="Equation.3">
                    <p:embed/>
                  </p:oleObj>
                </mc:Choice>
                <mc:Fallback>
                  <p:oleObj name="" r:id="rId15" imgW="139700" imgH="165100" progId="Equation.3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584" y="1008"/>
                          <a:ext cx="123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69" name="Text Box 66"/>
            <p:cNvSpPr txBox="1"/>
            <p:nvPr/>
          </p:nvSpPr>
          <p:spPr>
            <a:xfrm>
              <a:off x="1677" y="1296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0" name="Text Box 67"/>
            <p:cNvSpPr txBox="1"/>
            <p:nvPr/>
          </p:nvSpPr>
          <p:spPr>
            <a:xfrm>
              <a:off x="1677" y="2256"/>
              <a:ext cx="1104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1" name="Text Box 68"/>
            <p:cNvSpPr txBox="1"/>
            <p:nvPr/>
          </p:nvSpPr>
          <p:spPr>
            <a:xfrm>
              <a:off x="1563" y="2268"/>
              <a:ext cx="816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2" name="Text Box 69"/>
            <p:cNvSpPr txBox="1"/>
            <p:nvPr/>
          </p:nvSpPr>
          <p:spPr>
            <a:xfrm>
              <a:off x="1599" y="1296"/>
              <a:ext cx="96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3" name="Text Box 70"/>
            <p:cNvSpPr txBox="1"/>
            <p:nvPr/>
          </p:nvSpPr>
          <p:spPr>
            <a:xfrm>
              <a:off x="2121" y="1824"/>
              <a:ext cx="231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200" dirty="0">
                  <a:latin typeface="Times New Roman" panose="02020603050405020304" pitchFamily="18" charset="0"/>
                </a:rPr>
                <a:t>-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4" name="Text Box 71"/>
            <p:cNvSpPr txBox="1"/>
            <p:nvPr/>
          </p:nvSpPr>
          <p:spPr>
            <a:xfrm>
              <a:off x="2145" y="1854"/>
              <a:ext cx="86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endParaRPr lang="zh-CN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5" name="Text Box 72"/>
            <p:cNvSpPr txBox="1"/>
            <p:nvPr/>
          </p:nvSpPr>
          <p:spPr>
            <a:xfrm>
              <a:off x="1152" y="1857"/>
              <a:ext cx="1200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400" dirty="0">
                  <a:latin typeface="Times New Roman" panose="02020603050405020304" pitchFamily="18" charset="0"/>
                </a:rPr>
                <a:t>-1</a:t>
              </a:r>
              <a:endParaRPr lang="en-US" altLang="zh-CN" dirty="0">
                <a:latin typeface="Times New Roman" panose="02020603050405020304" pitchFamily="18" charset="0"/>
              </a:endParaRPr>
            </a:p>
          </p:txBody>
        </p:sp>
        <p:sp>
          <p:nvSpPr>
            <p:cNvPr id="5276" name="Oval 73"/>
            <p:cNvSpPr/>
            <p:nvPr/>
          </p:nvSpPr>
          <p:spPr>
            <a:xfrm>
              <a:off x="4755" y="1855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pic>
          <p:nvPicPr>
            <p:cNvPr id="5277" name="Picture 74"/>
            <p:cNvPicPr>
              <a:picLocks noChangeAspect="1"/>
            </p:cNvPicPr>
            <p:nvPr/>
          </p:nvPicPr>
          <p:blipFill>
            <a:blip r:embed="rId1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1962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78" name="Picture 75"/>
            <p:cNvPicPr>
              <a:picLocks noChangeAspect="1"/>
            </p:cNvPicPr>
            <p:nvPr/>
          </p:nvPicPr>
          <p:blipFill>
            <a:blip r:embed="rId18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214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79" name="Picture 76"/>
            <p:cNvPicPr>
              <a:picLocks noChangeAspect="1"/>
            </p:cNvPicPr>
            <p:nvPr/>
          </p:nvPicPr>
          <p:blipFill>
            <a:blip r:embed="rId19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457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0" name="Picture 77"/>
            <p:cNvPicPr>
              <a:picLocks noChangeAspect="1"/>
            </p:cNvPicPr>
            <p:nvPr/>
          </p:nvPicPr>
          <p:blipFill>
            <a:blip r:embed="rId20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712" y="1839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1" name="Picture 78"/>
            <p:cNvPicPr>
              <a:picLocks noChangeAspect="1"/>
            </p:cNvPicPr>
            <p:nvPr/>
          </p:nvPicPr>
          <p:blipFill>
            <a:blip r:embed="rId21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296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2" name="Picture 79"/>
            <p:cNvPicPr>
              <a:picLocks noChangeAspect="1"/>
            </p:cNvPicPr>
            <p:nvPr/>
          </p:nvPicPr>
          <p:blipFill>
            <a:blip r:embed="rId22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23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3" name="Picture 80"/>
            <p:cNvPicPr>
              <a:picLocks noChangeAspect="1"/>
            </p:cNvPicPr>
            <p:nvPr/>
          </p:nvPicPr>
          <p:blipFill>
            <a:blip r:embed="rId23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471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4" name="Picture 81"/>
            <p:cNvPicPr>
              <a:picLocks noChangeAspect="1"/>
            </p:cNvPicPr>
            <p:nvPr/>
          </p:nvPicPr>
          <p:blipFill>
            <a:blip r:embed="rId24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729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5" name="Picture 82"/>
            <p:cNvPicPr>
              <a:picLocks noChangeAspect="1"/>
            </p:cNvPicPr>
            <p:nvPr/>
          </p:nvPicPr>
          <p:blipFill>
            <a:blip r:embed="rId25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3969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6" name="Picture 83"/>
            <p:cNvPicPr>
              <a:picLocks noChangeAspect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222" y="1836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287" name="Picture 84"/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000000"/>
                </a:clrTo>
              </a:clrChange>
            </a:blip>
            <a:stretch>
              <a:fillRect/>
            </a:stretch>
          </p:blipFill>
          <p:spPr>
            <a:xfrm>
              <a:off x="4485" y="1838"/>
              <a:ext cx="66" cy="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88" name="Oval 85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rgbClr val="00FF00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89" name="Oval 86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rgbClr val="FF00FF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0" name="Oval 87"/>
            <p:cNvSpPr/>
            <p:nvPr/>
          </p:nvSpPr>
          <p:spPr>
            <a:xfrm>
              <a:off x="4755" y="1856"/>
              <a:ext cx="30" cy="30"/>
            </a:xfrm>
            <a:prstGeom prst="ellipse">
              <a:avLst/>
            </a:prstGeom>
            <a:solidFill>
              <a:schemeClr val="tx1"/>
            </a:solidFill>
            <a:ln w="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5151" name="Object 88"/>
            <p:cNvGraphicFramePr/>
            <p:nvPr/>
          </p:nvGraphicFramePr>
          <p:xfrm>
            <a:off x="2193" y="1884"/>
            <a:ext cx="115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" r:id="rId28" imgW="127000" imgH="227965" progId="Equation.3">
                    <p:embed/>
                  </p:oleObj>
                </mc:Choice>
                <mc:Fallback>
                  <p:oleObj name="" r:id="rId28" imgW="127000" imgH="227965" progId="Equation.3">
                    <p:embed/>
                    <p:pic>
                      <p:nvPicPr>
                        <p:cNvPr id="0" name="图片 3095"/>
                        <p:cNvPicPr/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2193" y="1884"/>
                          <a:ext cx="115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2" name="Object 89"/>
            <p:cNvGraphicFramePr/>
            <p:nvPr/>
          </p:nvGraphicFramePr>
          <p:xfrm>
            <a:off x="2448" y="1884"/>
            <a:ext cx="96" cy="1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30" imgW="127000" imgH="227965" progId="Equation.3">
                    <p:embed/>
                  </p:oleObj>
                </mc:Choice>
                <mc:Fallback>
                  <p:oleObj name="" r:id="rId30" imgW="127000" imgH="227965" progId="Equation.3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2448" y="1884"/>
                          <a:ext cx="96" cy="13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3" name="Object 90"/>
            <p:cNvGraphicFramePr/>
            <p:nvPr/>
          </p:nvGraphicFramePr>
          <p:xfrm>
            <a:off x="2700" y="1884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" r:id="rId32" imgW="177800" imgH="227965" progId="Equation.3">
                    <p:embed/>
                  </p:oleObj>
                </mc:Choice>
                <mc:Fallback>
                  <p:oleObj name="" r:id="rId32" imgW="177800" imgH="227965" progId="Equation.3">
                    <p:embed/>
                    <p:pic>
                      <p:nvPicPr>
                        <p:cNvPr id="0" name="图片 3102"/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2700" y="1884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4" name="Object 91"/>
            <p:cNvGraphicFramePr/>
            <p:nvPr/>
          </p:nvGraphicFramePr>
          <p:xfrm>
            <a:off x="2961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" r:id="rId34" imgW="177800" imgH="227965" progId="Equation.3">
                    <p:embed/>
                  </p:oleObj>
                </mc:Choice>
                <mc:Fallback>
                  <p:oleObj name="" r:id="rId34" imgW="177800" imgH="227965" progId="Equation.3">
                    <p:embed/>
                    <p:pic>
                      <p:nvPicPr>
                        <p:cNvPr id="0" name="图片 3106"/>
                        <p:cNvPicPr/>
                        <p:nvPr/>
                      </p:nvPicPr>
                      <p:blipFill>
                        <a:blip r:embed="rId35"/>
                        <a:stretch>
                          <a:fillRect/>
                        </a:stretch>
                      </p:blipFill>
                      <p:spPr>
                        <a:xfrm>
                          <a:off x="2961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5" name="Object 92"/>
            <p:cNvGraphicFramePr/>
            <p:nvPr/>
          </p:nvGraphicFramePr>
          <p:xfrm>
            <a:off x="3207" y="1905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0" name="" r:id="rId36" imgW="139700" imgH="139700" progId="Equation.3">
                    <p:embed/>
                  </p:oleObj>
                </mc:Choice>
                <mc:Fallback>
                  <p:oleObj name="" r:id="rId36" imgW="139700" imgH="139700" progId="Equation.3">
                    <p:embed/>
                    <p:pic>
                      <p:nvPicPr>
                        <p:cNvPr id="0" name="图片 3109"/>
                        <p:cNvPicPr/>
                        <p:nvPr/>
                      </p:nvPicPr>
                      <p:blipFill>
                        <a:blip r:embed="rId37"/>
                        <a:stretch>
                          <a:fillRect/>
                        </a:stretch>
                      </p:blipFill>
                      <p:spPr>
                        <a:xfrm>
                          <a:off x="3207" y="1905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6" name="Object 93"/>
            <p:cNvGraphicFramePr/>
            <p:nvPr/>
          </p:nvGraphicFramePr>
          <p:xfrm>
            <a:off x="3453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" r:id="rId38" imgW="177800" imgH="227965" progId="Equation.3">
                    <p:embed/>
                  </p:oleObj>
                </mc:Choice>
                <mc:Fallback>
                  <p:oleObj name="" r:id="rId38" imgW="177800" imgH="227965" progId="Equation.3">
                    <p:embed/>
                    <p:pic>
                      <p:nvPicPr>
                        <p:cNvPr id="0" name="图片 3105"/>
                        <p:cNvPicPr/>
                        <p:nvPr/>
                      </p:nvPicPr>
                      <p:blipFill>
                        <a:blip r:embed="rId39"/>
                        <a:stretch>
                          <a:fillRect/>
                        </a:stretch>
                      </p:blipFill>
                      <p:spPr>
                        <a:xfrm>
                          <a:off x="3453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7" name="Object 94"/>
            <p:cNvGraphicFramePr/>
            <p:nvPr/>
          </p:nvGraphicFramePr>
          <p:xfrm>
            <a:off x="3708" y="1881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name="" r:id="rId40" imgW="177800" imgH="227965" progId="Equation.3">
                    <p:embed/>
                  </p:oleObj>
                </mc:Choice>
                <mc:Fallback>
                  <p:oleObj name="" r:id="rId40" imgW="177800" imgH="227965" progId="Equation.3">
                    <p:embed/>
                    <p:pic>
                      <p:nvPicPr>
                        <p:cNvPr id="0" name="图片 3110"/>
                        <p:cNvPicPr/>
                        <p:nvPr/>
                      </p:nvPicPr>
                      <p:blipFill>
                        <a:blip r:embed="rId41"/>
                        <a:stretch>
                          <a:fillRect/>
                        </a:stretch>
                      </p:blipFill>
                      <p:spPr>
                        <a:xfrm>
                          <a:off x="3708" y="1881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8" name="Object 95"/>
            <p:cNvGraphicFramePr/>
            <p:nvPr/>
          </p:nvGraphicFramePr>
          <p:xfrm>
            <a:off x="3966" y="1884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8" name="" r:id="rId42" imgW="177800" imgH="227965" progId="Equation.3">
                    <p:embed/>
                  </p:oleObj>
                </mc:Choice>
                <mc:Fallback>
                  <p:oleObj name="" r:id="rId42" imgW="177800" imgH="227965" progId="Equation.3">
                    <p:embed/>
                    <p:pic>
                      <p:nvPicPr>
                        <p:cNvPr id="0" name="图片 3107"/>
                        <p:cNvPicPr/>
                        <p:nvPr/>
                      </p:nvPicPr>
                      <p:blipFill>
                        <a:blip r:embed="rId43"/>
                        <a:stretch>
                          <a:fillRect/>
                        </a:stretch>
                      </p:blipFill>
                      <p:spPr>
                        <a:xfrm>
                          <a:off x="3966" y="1884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59" name="Object 96"/>
            <p:cNvGraphicFramePr/>
            <p:nvPr/>
          </p:nvGraphicFramePr>
          <p:xfrm>
            <a:off x="4209" y="1878"/>
            <a:ext cx="96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" r:id="rId44" imgW="177800" imgH="227965" progId="Equation.3">
                    <p:embed/>
                  </p:oleObj>
                </mc:Choice>
                <mc:Fallback>
                  <p:oleObj name="" r:id="rId44" imgW="177800" imgH="227965" progId="Equation.3">
                    <p:embed/>
                    <p:pic>
                      <p:nvPicPr>
                        <p:cNvPr id="0" name="图片 3103"/>
                        <p:cNvPicPr/>
                        <p:nvPr/>
                      </p:nvPicPr>
                      <p:blipFill>
                        <a:blip r:embed="rId45"/>
                        <a:stretch>
                          <a:fillRect/>
                        </a:stretch>
                      </p:blipFill>
                      <p:spPr>
                        <a:xfrm>
                          <a:off x="4209" y="1878"/>
                          <a:ext cx="96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0" name="Object 97"/>
            <p:cNvGraphicFramePr/>
            <p:nvPr/>
          </p:nvGraphicFramePr>
          <p:xfrm>
            <a:off x="4458" y="1878"/>
            <a:ext cx="108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2" name="" r:id="rId46" imgW="215900" imgH="228600" progId="Equation.3">
                    <p:embed/>
                  </p:oleObj>
                </mc:Choice>
                <mc:Fallback>
                  <p:oleObj name="" r:id="rId46" imgW="215900" imgH="228600" progId="Equation.3">
                    <p:embed/>
                    <p:pic>
                      <p:nvPicPr>
                        <p:cNvPr id="0" name="图片 3111"/>
                        <p:cNvPicPr/>
                        <p:nvPr/>
                      </p:nvPicPr>
                      <p:blipFill>
                        <a:blip r:embed="rId47"/>
                        <a:stretch>
                          <a:fillRect/>
                        </a:stretch>
                      </p:blipFill>
                      <p:spPr>
                        <a:xfrm>
                          <a:off x="4458" y="1878"/>
                          <a:ext cx="108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1" name="Object 98"/>
            <p:cNvGraphicFramePr/>
            <p:nvPr/>
          </p:nvGraphicFramePr>
          <p:xfrm>
            <a:off x="4722" y="1893"/>
            <a:ext cx="96" cy="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" r:id="rId48" imgW="215265" imgH="177800" progId="Equation.3">
                    <p:embed/>
                  </p:oleObj>
                </mc:Choice>
                <mc:Fallback>
                  <p:oleObj name="" r:id="rId48" imgW="215265" imgH="177800" progId="Equation.3">
                    <p:embed/>
                    <p:pic>
                      <p:nvPicPr>
                        <p:cNvPr id="0" name="图片 3104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722" y="1893"/>
                          <a:ext cx="96" cy="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62" name="Object 99"/>
            <p:cNvGraphicFramePr/>
            <p:nvPr/>
          </p:nvGraphicFramePr>
          <p:xfrm>
            <a:off x="1950" y="1872"/>
            <a:ext cx="79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9" name="" r:id="rId49" imgW="127000" imgH="227965" progId="Equation.3">
                    <p:embed/>
                  </p:oleObj>
                </mc:Choice>
                <mc:Fallback>
                  <p:oleObj name="" r:id="rId49" imgW="127000" imgH="227965" progId="Equation.3">
                    <p:embed/>
                    <p:pic>
                      <p:nvPicPr>
                        <p:cNvPr id="0" name="图片 3108"/>
                        <p:cNvPicPr/>
                        <p:nvPr/>
                      </p:nvPicPr>
                      <p:blipFill>
                        <a:blip r:embed="rId50"/>
                        <a:stretch>
                          <a:fillRect/>
                        </a:stretch>
                      </p:blipFill>
                      <p:spPr>
                        <a:xfrm>
                          <a:off x="1950" y="1872"/>
                          <a:ext cx="79" cy="1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91" name="Line 100"/>
            <p:cNvSpPr/>
            <p:nvPr/>
          </p:nvSpPr>
          <p:spPr>
            <a:xfrm>
              <a:off x="1995" y="1632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2" name="Oval 101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00FF00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3" name="Oval 102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0000FF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4" name="Oval 103"/>
            <p:cNvSpPr/>
            <p:nvPr/>
          </p:nvSpPr>
          <p:spPr>
            <a:xfrm>
              <a:off x="1977" y="1626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5" name="Oval 104"/>
            <p:cNvSpPr/>
            <p:nvPr/>
          </p:nvSpPr>
          <p:spPr>
            <a:xfrm>
              <a:off x="1980" y="1626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6" name="Line 105"/>
            <p:cNvSpPr/>
            <p:nvPr/>
          </p:nvSpPr>
          <p:spPr>
            <a:xfrm>
              <a:off x="2253" y="1488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7" name="Oval 106"/>
            <p:cNvSpPr/>
            <p:nvPr/>
          </p:nvSpPr>
          <p:spPr>
            <a:xfrm>
              <a:off x="2229" y="146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298" name="Line 107"/>
            <p:cNvSpPr/>
            <p:nvPr/>
          </p:nvSpPr>
          <p:spPr>
            <a:xfrm flipV="1">
              <a:off x="2493" y="1428"/>
              <a:ext cx="0" cy="432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299" name="Oval 108"/>
            <p:cNvSpPr/>
            <p:nvPr/>
          </p:nvSpPr>
          <p:spPr>
            <a:xfrm>
              <a:off x="2472" y="139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0" name="Oval 109"/>
            <p:cNvSpPr/>
            <p:nvPr/>
          </p:nvSpPr>
          <p:spPr>
            <a:xfrm>
              <a:off x="2979" y="163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1" name="Oval 110"/>
            <p:cNvSpPr/>
            <p:nvPr/>
          </p:nvSpPr>
          <p:spPr>
            <a:xfrm>
              <a:off x="3489" y="2082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2" name="Oval 111"/>
            <p:cNvSpPr/>
            <p:nvPr/>
          </p:nvSpPr>
          <p:spPr>
            <a:xfrm>
              <a:off x="3741" y="2247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3" name="Oval 112"/>
            <p:cNvSpPr/>
            <p:nvPr/>
          </p:nvSpPr>
          <p:spPr>
            <a:xfrm>
              <a:off x="3990" y="2325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4" name="Oval 113"/>
            <p:cNvSpPr/>
            <p:nvPr/>
          </p:nvSpPr>
          <p:spPr>
            <a:xfrm>
              <a:off x="4242" y="224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5" name="Oval 114"/>
            <p:cNvSpPr/>
            <p:nvPr/>
          </p:nvSpPr>
          <p:spPr>
            <a:xfrm>
              <a:off x="4500" y="2073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6" name="Freeform 115"/>
            <p:cNvSpPr/>
            <p:nvPr/>
          </p:nvSpPr>
          <p:spPr>
            <a:xfrm>
              <a:off x="1743" y="1398"/>
              <a:ext cx="1536" cy="480"/>
            </a:xfrm>
            <a:custGeom>
              <a:avLst/>
              <a:gdLst>
                <a:gd name="txL" fmla="*/ 0 w 1536"/>
                <a:gd name="txT" fmla="*/ 0 h 480"/>
                <a:gd name="txR" fmla="*/ 1536 w 1536"/>
                <a:gd name="txB" fmla="*/ 480 h 480"/>
              </a:gdLst>
              <a:ahLst/>
              <a:cxnLst>
                <a:cxn ang="0">
                  <a:pos x="0" y="480"/>
                </a:cxn>
                <a:cxn ang="0">
                  <a:pos x="768" y="0"/>
                </a:cxn>
                <a:cxn ang="0">
                  <a:pos x="1536" y="480"/>
                </a:cxn>
              </a:cxnLst>
              <a:rect l="txL" t="txT" r="txR" b="txB"/>
              <a:pathLst>
                <a:path w="1536" h="480">
                  <a:moveTo>
                    <a:pt x="0" y="480"/>
                  </a:moveTo>
                  <a:cubicBezTo>
                    <a:pt x="256" y="240"/>
                    <a:pt x="512" y="0"/>
                    <a:pt x="768" y="0"/>
                  </a:cubicBezTo>
                  <a:cubicBezTo>
                    <a:pt x="1024" y="0"/>
                    <a:pt x="1408" y="400"/>
                    <a:pt x="1536" y="480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7" name="Freeform 116"/>
            <p:cNvSpPr/>
            <p:nvPr/>
          </p:nvSpPr>
          <p:spPr>
            <a:xfrm rot="-10800000" flipH="1">
              <a:off x="3255" y="1863"/>
              <a:ext cx="1536" cy="480"/>
            </a:xfrm>
            <a:custGeom>
              <a:avLst/>
              <a:gdLst>
                <a:gd name="txL" fmla="*/ 0 w 1536"/>
                <a:gd name="txT" fmla="*/ 0 h 480"/>
                <a:gd name="txR" fmla="*/ 1536 w 1536"/>
                <a:gd name="txB" fmla="*/ 480 h 480"/>
              </a:gdLst>
              <a:ahLst/>
              <a:cxnLst>
                <a:cxn ang="0">
                  <a:pos x="0" y="480"/>
                </a:cxn>
                <a:cxn ang="0">
                  <a:pos x="768" y="0"/>
                </a:cxn>
                <a:cxn ang="0">
                  <a:pos x="1536" y="480"/>
                </a:cxn>
              </a:cxnLst>
              <a:rect l="txL" t="txT" r="txR" b="txB"/>
              <a:pathLst>
                <a:path w="1536" h="480">
                  <a:moveTo>
                    <a:pt x="0" y="480"/>
                  </a:moveTo>
                  <a:cubicBezTo>
                    <a:pt x="256" y="240"/>
                    <a:pt x="512" y="0"/>
                    <a:pt x="768" y="0"/>
                  </a:cubicBezTo>
                  <a:cubicBezTo>
                    <a:pt x="1024" y="0"/>
                    <a:pt x="1408" y="400"/>
                    <a:pt x="1536" y="480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08" name="Line 117"/>
            <p:cNvSpPr/>
            <p:nvPr/>
          </p:nvSpPr>
          <p:spPr>
            <a:xfrm flipV="1">
              <a:off x="2745" y="148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09" name="Oval 118"/>
            <p:cNvSpPr/>
            <p:nvPr/>
          </p:nvSpPr>
          <p:spPr>
            <a:xfrm>
              <a:off x="2727" y="1464"/>
              <a:ext cx="30" cy="30"/>
            </a:xfrm>
            <a:prstGeom prst="ellipse">
              <a:avLst/>
            </a:prstGeom>
            <a:solidFill>
              <a:schemeClr val="tx2"/>
            </a:solidFill>
            <a:ln w="0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5310" name="Line 119"/>
            <p:cNvSpPr/>
            <p:nvPr/>
          </p:nvSpPr>
          <p:spPr>
            <a:xfrm>
              <a:off x="2991" y="1638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1" name="Line 120"/>
            <p:cNvSpPr/>
            <p:nvPr/>
          </p:nvSpPr>
          <p:spPr>
            <a:xfrm>
              <a:off x="3507" y="1860"/>
              <a:ext cx="0" cy="24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2" name="Line 121"/>
            <p:cNvSpPr/>
            <p:nvPr/>
          </p:nvSpPr>
          <p:spPr>
            <a:xfrm>
              <a:off x="3753" y="187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3" name="Line 122"/>
            <p:cNvSpPr/>
            <p:nvPr/>
          </p:nvSpPr>
          <p:spPr>
            <a:xfrm>
              <a:off x="4005" y="1866"/>
              <a:ext cx="0" cy="480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4" name="Line 123"/>
            <p:cNvSpPr/>
            <p:nvPr/>
          </p:nvSpPr>
          <p:spPr>
            <a:xfrm>
              <a:off x="4257" y="1872"/>
              <a:ext cx="0" cy="384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  <p:sp>
          <p:nvSpPr>
            <p:cNvPr id="5315" name="Line 124"/>
            <p:cNvSpPr/>
            <p:nvPr/>
          </p:nvSpPr>
          <p:spPr>
            <a:xfrm>
              <a:off x="4521" y="1884"/>
              <a:ext cx="0" cy="192"/>
            </a:xfrm>
            <a:prstGeom prst="line">
              <a:avLst/>
            </a:prstGeom>
            <a:ln w="15875" cap="flat" cmpd="sng">
              <a:solidFill>
                <a:srgbClr val="FF00FF"/>
              </a:solidFill>
              <a:prstDash val="sysDot"/>
              <a:headEnd type="none" w="med" len="med"/>
              <a:tailEnd type="none" w="med" len="med"/>
            </a:ln>
          </p:spPr>
        </p:sp>
      </p:grpSp>
      <p:graphicFrame>
        <p:nvGraphicFramePr>
          <p:cNvPr id="58559" name="Object 191"/>
          <p:cNvGraphicFramePr/>
          <p:nvPr/>
        </p:nvGraphicFramePr>
        <p:xfrm>
          <a:off x="8229600" y="1219200"/>
          <a:ext cx="6635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" r:id="rId51" imgW="381000" imgH="393700" progId="Equation.3">
                  <p:embed/>
                </p:oleObj>
              </mc:Choice>
              <mc:Fallback>
                <p:oleObj name="" r:id="rId51" imgW="381000" imgH="393700" progId="Equation.3">
                  <p:embed/>
                  <p:pic>
                    <p:nvPicPr>
                      <p:cNvPr id="0" name="图片 3140"/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8229600" y="1219200"/>
                        <a:ext cx="66357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560" name="Text Box 192"/>
          <p:cNvSpPr txBox="1"/>
          <p:nvPr/>
        </p:nvSpPr>
        <p:spPr>
          <a:xfrm>
            <a:off x="0" y="3352800"/>
            <a:ext cx="6248400" cy="1552575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简图作法</a:t>
            </a:r>
            <a:endParaRPr lang="zh-CN" altLang="en-US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1" name="Text Box 193"/>
          <p:cNvSpPr txBox="1"/>
          <p:nvPr/>
        </p:nvSpPr>
        <p:spPr>
          <a:xfrm>
            <a:off x="304800" y="3733800"/>
            <a:ext cx="586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(1)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列表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列出对图象形状起关键作用的五点坐标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2" name="Text Box 194"/>
          <p:cNvSpPr txBox="1"/>
          <p:nvPr/>
        </p:nvSpPr>
        <p:spPr>
          <a:xfrm>
            <a:off x="304800" y="4419600"/>
            <a:ext cx="502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(3)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连线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用光滑的曲线顺次连结五个点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8563" name="Text Box 195"/>
          <p:cNvSpPr txBox="1"/>
          <p:nvPr/>
        </p:nvSpPr>
        <p:spPr>
          <a:xfrm>
            <a:off x="304800" y="4076700"/>
            <a:ext cx="579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(2) </a:t>
            </a:r>
            <a:r>
              <a:rPr lang="zh-CN" altLang="en-US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描点</a:t>
            </a:r>
            <a:r>
              <a:rPr lang="en-US" altLang="zh-CN" b="1" dirty="0">
                <a:latin typeface="Times New Roman" panose="02020603050405020304" pitchFamily="18" charset="0"/>
              </a:rPr>
              <a:t>(</a:t>
            </a:r>
            <a:r>
              <a:rPr lang="zh-CN" altLang="en-US" sz="2000" b="1" i="1" dirty="0">
                <a:latin typeface="Times New Roman" panose="02020603050405020304" pitchFamily="18" charset="0"/>
              </a:rPr>
              <a:t>定出五个关键点</a:t>
            </a:r>
            <a:r>
              <a:rPr lang="en-US" altLang="zh-CN" b="1" dirty="0">
                <a:latin typeface="Times New Roman" panose="02020603050405020304" pitchFamily="18" charset="0"/>
              </a:rPr>
              <a:t>)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5216" name="Text Box 196"/>
          <p:cNvSpPr txBox="1"/>
          <p:nvPr/>
        </p:nvSpPr>
        <p:spPr>
          <a:xfrm>
            <a:off x="1352550" y="400050"/>
            <a:ext cx="7086600" cy="579438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900"/>
                            </p:stCondLst>
                            <p:childTnLst>
                              <p:par>
                                <p:cTn id="3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1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00"/>
                            </p:stCondLst>
                            <p:childTnLst>
                              <p:par>
                                <p:cTn id="44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8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00"/>
                            </p:stCondLst>
                            <p:childTnLst>
                              <p:par>
                                <p:cTn id="5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6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"/>
                            </p:stCondLst>
                            <p:childTnLst>
                              <p:par>
                                <p:cTn id="73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8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00"/>
                            </p:stCondLst>
                            <p:childTnLst>
                              <p:par>
                                <p:cTn id="99" presetID="1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2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800"/>
                            </p:stCondLst>
                            <p:childTnLst>
                              <p:par>
                                <p:cTn id="10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75"/>
                                        <p:tgtEl>
                                          <p:spTgt spid="5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/>
      <p:bldP spid="58372" grpId="0" animBg="1"/>
      <p:bldP spid="58373" grpId="0" animBg="1"/>
      <p:bldP spid="58374" grpId="0" animBg="1"/>
      <p:bldP spid="58375" grpId="0" animBg="1"/>
      <p:bldP spid="58376" grpId="0" animBg="1"/>
      <p:bldP spid="58377" grpId="0" animBg="1"/>
      <p:bldP spid="58378" grpId="0" animBg="1"/>
      <p:bldP spid="58379" grpId="0" animBg="1"/>
      <p:bldP spid="58380" grpId="0" animBg="1"/>
      <p:bldP spid="58381" grpId="0" animBg="1"/>
      <p:bldP spid="58383" grpId="0" animBg="1"/>
      <p:bldP spid="58384" grpId="0" animBg="1"/>
      <p:bldP spid="58385" grpId="0" animBg="1"/>
      <p:bldP spid="58387" grpId="0" animBg="1"/>
      <p:bldP spid="58388" grpId="0" animBg="1"/>
      <p:bldP spid="58389" grpId="0" animBg="1"/>
      <p:bldP spid="58391" grpId="0" animBg="1"/>
      <p:bldP spid="58392" grpId="0" animBg="1"/>
      <p:bldP spid="58393" grpId="0" animBg="1"/>
      <p:bldP spid="58411" grpId="0"/>
      <p:bldP spid="58415" grpId="0"/>
      <p:bldP spid="58416" grpId="0"/>
      <p:bldP spid="58426" grpId="0"/>
      <p:bldP spid="58560" grpId="0" animBg="1"/>
      <p:bldP spid="58561" grpId="0"/>
      <p:bldP spid="58562" grpId="0"/>
      <p:bldP spid="585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9" name="Text Box 3"/>
          <p:cNvSpPr txBox="1"/>
          <p:nvPr/>
        </p:nvSpPr>
        <p:spPr>
          <a:xfrm>
            <a:off x="179388" y="1295400"/>
            <a:ext cx="4186237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例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r>
              <a:rPr lang="zh-CN" altLang="en-US" sz="2600" b="1" dirty="0">
                <a:latin typeface="Times New Roman" panose="02020603050405020304" pitchFamily="18" charset="0"/>
              </a:rPr>
              <a:t>．画出下列函数的简图</a:t>
            </a:r>
            <a:endParaRPr lang="zh-CN" altLang="en-US" sz="2600" b="1" dirty="0">
              <a:latin typeface="Times New Roman" panose="02020603050405020304" pitchFamily="18" charset="0"/>
            </a:endParaRPr>
          </a:p>
        </p:txBody>
      </p:sp>
      <p:sp>
        <p:nvSpPr>
          <p:cNvPr id="60420" name="Text Box 4"/>
          <p:cNvSpPr txBox="1"/>
          <p:nvPr/>
        </p:nvSpPr>
        <p:spPr>
          <a:xfrm>
            <a:off x="179388" y="1828800"/>
            <a:ext cx="38274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</a:rPr>
              <a:t>y= 2sinx ,x</a:t>
            </a:r>
            <a:r>
              <a:rPr lang="en-US" altLang="zh-CN" b="1" dirty="0">
                <a:latin typeface="Times New Roman" panose="02020603050405020304" pitchFamily="18" charset="0"/>
                <a:sym typeface="Symbol" panose="05050102010706020507" pitchFamily="18" charset="2"/>
              </a:rPr>
              <a:t>[0, 2]</a:t>
            </a:r>
            <a:r>
              <a:rPr lang="en-US" altLang="zh-CN" b="1" dirty="0">
                <a:latin typeface="Times New Roman" panose="02020603050405020304" pitchFamily="18" charset="0"/>
              </a:rPr>
              <a:t>, 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60421" name="Text Box 5"/>
          <p:cNvSpPr txBox="1"/>
          <p:nvPr/>
        </p:nvSpPr>
        <p:spPr>
          <a:xfrm>
            <a:off x="1676400" y="29718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列表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60422" name="Text Box 6"/>
          <p:cNvSpPr txBox="1"/>
          <p:nvPr/>
        </p:nvSpPr>
        <p:spPr>
          <a:xfrm>
            <a:off x="2843213" y="2968625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(2)</a:t>
            </a:r>
            <a:r>
              <a:rPr lang="zh-CN" altLang="en-US" b="1" dirty="0">
                <a:latin typeface="Times New Roman" panose="02020603050405020304" pitchFamily="18" charset="0"/>
              </a:rPr>
              <a:t>描点作图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60423" name="Text Box 7"/>
          <p:cNvSpPr txBox="1"/>
          <p:nvPr/>
        </p:nvSpPr>
        <p:spPr>
          <a:xfrm>
            <a:off x="179388" y="2362200"/>
            <a:ext cx="37544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</a:rPr>
              <a:t>y=sin2x , x</a:t>
            </a:r>
            <a:r>
              <a:rPr lang="en-US" altLang="zh-CN" sz="2000" b="1" dirty="0">
                <a:latin typeface="Times New Roman" panose="02020603050405020304" pitchFamily="18" charset="0"/>
              </a:rPr>
              <a:t>∈</a:t>
            </a:r>
            <a:r>
              <a:rPr lang="en-US" altLang="zh-CN" b="1" dirty="0">
                <a:latin typeface="Times New Roman" panose="02020603050405020304" pitchFamily="18" charset="0"/>
              </a:rPr>
              <a:t>[0,2π]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60425" name="Text Box 9"/>
          <p:cNvSpPr txBox="1"/>
          <p:nvPr/>
        </p:nvSpPr>
        <p:spPr>
          <a:xfrm>
            <a:off x="120650" y="2992438"/>
            <a:ext cx="8953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解</a:t>
            </a:r>
            <a:r>
              <a:rPr lang="en-US" altLang="zh-CN" b="1" dirty="0">
                <a:latin typeface="Times New Roman" panose="02020603050405020304" pitchFamily="18" charset="0"/>
              </a:rPr>
              <a:t>: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60426" name="Text Box 10"/>
          <p:cNvSpPr txBox="1"/>
          <p:nvPr/>
        </p:nvSpPr>
        <p:spPr>
          <a:xfrm>
            <a:off x="609600" y="2992438"/>
            <a:ext cx="10747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b="1" dirty="0">
                <a:latin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</a:rPr>
              <a:t>）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6157" name="表格 6156"/>
          <p:cNvGraphicFramePr/>
          <p:nvPr/>
        </p:nvGraphicFramePr>
        <p:xfrm>
          <a:off x="4284663" y="1555750"/>
          <a:ext cx="4608513" cy="1254125"/>
        </p:xfrm>
        <a:graphic>
          <a:graphicData uri="http://schemas.openxmlformats.org/drawingml/2006/table">
            <a:tbl>
              <a:tblPr/>
              <a:tblGrid>
                <a:gridCol w="1524000"/>
                <a:gridCol w="706438"/>
                <a:gridCol w="595312"/>
                <a:gridCol w="566738"/>
                <a:gridCol w="639762"/>
                <a:gridCol w="576263"/>
              </a:tblGrid>
              <a:tr h="6492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800" i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2800" dirty="0">
                          <a:latin typeface="Times New Roman" panose="02020603050405020304" pitchFamily="18" charset="0"/>
                        </a:rPr>
                        <a:t>=2sin</a:t>
                      </a: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34"/>
          <p:cNvGrpSpPr/>
          <p:nvPr/>
        </p:nvGrpSpPr>
        <p:grpSpPr>
          <a:xfrm>
            <a:off x="6010275" y="1484313"/>
            <a:ext cx="2882900" cy="792162"/>
            <a:chOff x="1291" y="2387"/>
            <a:chExt cx="1816" cy="499"/>
          </a:xfrm>
        </p:grpSpPr>
        <p:sp>
          <p:nvSpPr>
            <p:cNvPr id="6249" name="Text Box 35"/>
            <p:cNvSpPr txBox="1"/>
            <p:nvPr/>
          </p:nvSpPr>
          <p:spPr>
            <a:xfrm>
              <a:off x="1291" y="2523"/>
              <a:ext cx="1816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600" b="1" dirty="0">
                  <a:latin typeface="Times New Roman" panose="02020603050405020304" pitchFamily="18" charset="0"/>
                </a:rPr>
                <a:t>0            </a:t>
              </a:r>
              <a:r>
                <a:rPr lang="en-US" altLang="zh-CN" sz="2600" b="1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            2</a:t>
              </a:r>
              <a:endPara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graphicFrame>
          <p:nvGraphicFramePr>
            <p:cNvPr id="6148" name="Object 36"/>
            <p:cNvGraphicFramePr/>
            <p:nvPr/>
          </p:nvGraphicFramePr>
          <p:xfrm>
            <a:off x="1718" y="2387"/>
            <a:ext cx="209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0" name="" r:id="rId1" imgW="165100" imgH="393065" progId="Equation.3">
                    <p:embed/>
                  </p:oleObj>
                </mc:Choice>
                <mc:Fallback>
                  <p:oleObj name="" r:id="rId1" imgW="165100" imgH="393065" progId="Equation.3">
                    <p:embed/>
                    <p:pic>
                      <p:nvPicPr>
                        <p:cNvPr id="0" name="图片 313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18" y="2387"/>
                          <a:ext cx="209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9" name="Object 37"/>
            <p:cNvGraphicFramePr/>
            <p:nvPr/>
          </p:nvGraphicFramePr>
          <p:xfrm>
            <a:off x="2372" y="2387"/>
            <a:ext cx="306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9" name="" r:id="rId3" imgW="241300" imgH="393700" progId="Equation.3">
                    <p:embed/>
                  </p:oleObj>
                </mc:Choice>
                <mc:Fallback>
                  <p:oleObj name="" r:id="rId3" imgW="241300" imgH="393700" progId="Equation.3">
                    <p:embed/>
                    <p:pic>
                      <p:nvPicPr>
                        <p:cNvPr id="0" name="图片 3138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372" y="2387"/>
                          <a:ext cx="306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0454" name="Text Box 38"/>
          <p:cNvSpPr txBox="1"/>
          <p:nvPr/>
        </p:nvSpPr>
        <p:spPr>
          <a:xfrm>
            <a:off x="5997575" y="2276475"/>
            <a:ext cx="28956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latin typeface="Times New Roman" panose="02020603050405020304" pitchFamily="18" charset="0"/>
              </a:rPr>
              <a:t>0     2      0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-2     0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60455" name="Picture 39"/>
          <p:cNvPicPr>
            <a:picLocks noChangeAspect="1"/>
          </p:cNvPicPr>
          <p:nvPr/>
        </p:nvPicPr>
        <p:blipFill>
          <a:blip r:embed="rId5">
            <a:clrChange>
              <a:clrFrom>
                <a:srgbClr val="010101"/>
              </a:clrFrom>
              <a:clrTo>
                <a:srgbClr val="336600"/>
              </a:clrTo>
            </a:clrChange>
            <a:clrChange>
              <a:clrFrom>
                <a:srgbClr val="FFFFFF"/>
              </a:clrFrom>
              <a:clrTo>
                <a:srgbClr val="99CCFF"/>
              </a:clrTo>
            </a:clrChange>
          </a:blip>
          <a:stretch>
            <a:fillRect/>
          </a:stretch>
        </p:blipFill>
        <p:spPr>
          <a:xfrm>
            <a:off x="3795713" y="5243513"/>
            <a:ext cx="128587" cy="1285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Group 40"/>
          <p:cNvGrpSpPr/>
          <p:nvPr/>
        </p:nvGrpSpPr>
        <p:grpSpPr>
          <a:xfrm>
            <a:off x="2171700" y="4556125"/>
            <a:ext cx="3517900" cy="1620838"/>
            <a:chOff x="2928" y="2968"/>
            <a:chExt cx="1824" cy="632"/>
          </a:xfrm>
        </p:grpSpPr>
        <p:sp>
          <p:nvSpPr>
            <p:cNvPr id="6247" name="Freeform 41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6248" name="Freeform 42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2182813" y="4940300"/>
            <a:ext cx="3517900" cy="804863"/>
            <a:chOff x="2928" y="2968"/>
            <a:chExt cx="1824" cy="632"/>
          </a:xfrm>
        </p:grpSpPr>
        <p:sp>
          <p:nvSpPr>
            <p:cNvPr id="6245" name="Freeform 44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6246" name="Freeform 45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60462" name="Picture 4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00FF"/>
              </a:clrTo>
            </a:clrChange>
            <a:clrChange>
              <a:clrFrom>
                <a:srgbClr val="010101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2055813" y="5210175"/>
            <a:ext cx="288925" cy="28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63" name="Picture 47"/>
          <p:cNvPicPr>
            <a:picLocks noChangeAspect="1"/>
          </p:cNvPicPr>
          <p:nvPr/>
        </p:nvPicPr>
        <p:blipFill>
          <a:blip r:embed="rId7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2887663" y="4371975"/>
            <a:ext cx="344487" cy="344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64" name="Picture 4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00FF"/>
              </a:clrTo>
            </a:clrChange>
            <a:clrChange>
              <a:clrFrom>
                <a:srgbClr val="010101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3662363" y="5133975"/>
            <a:ext cx="396875" cy="39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65" name="Picture 49"/>
          <p:cNvPicPr>
            <a:picLocks noChangeAspect="1"/>
          </p:cNvPicPr>
          <p:nvPr/>
        </p:nvPicPr>
        <p:blipFill>
          <a:blip r:embed="rId9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5465763" y="513715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66" name="Picture 50"/>
          <p:cNvPicPr>
            <a:picLocks noChangeAspect="1"/>
          </p:cNvPicPr>
          <p:nvPr/>
        </p:nvPicPr>
        <p:blipFill>
          <a:blip r:embed="rId10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4681538" y="5926138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67" name="Text Box 51"/>
          <p:cNvSpPr txBox="1"/>
          <p:nvPr/>
        </p:nvSpPr>
        <p:spPr>
          <a:xfrm>
            <a:off x="1851025" y="3305175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Y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60468" name="Text Box 52"/>
          <p:cNvSpPr txBox="1"/>
          <p:nvPr/>
        </p:nvSpPr>
        <p:spPr>
          <a:xfrm>
            <a:off x="1838325" y="4271963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2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60469" name="Text Box 53"/>
          <p:cNvSpPr txBox="1"/>
          <p:nvPr/>
        </p:nvSpPr>
        <p:spPr>
          <a:xfrm>
            <a:off x="1838325" y="4652963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1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5" name="Group 54"/>
          <p:cNvGrpSpPr/>
          <p:nvPr/>
        </p:nvGrpSpPr>
        <p:grpSpPr>
          <a:xfrm>
            <a:off x="2124075" y="3500438"/>
            <a:ext cx="133350" cy="3024187"/>
            <a:chOff x="2157" y="1026"/>
            <a:chExt cx="84" cy="1905"/>
          </a:xfrm>
        </p:grpSpPr>
        <p:sp>
          <p:nvSpPr>
            <p:cNvPr id="6233" name="Line 55"/>
            <p:cNvSpPr/>
            <p:nvPr/>
          </p:nvSpPr>
          <p:spPr>
            <a:xfrm flipH="1">
              <a:off x="2157" y="1099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4" name="Line 56"/>
            <p:cNvSpPr/>
            <p:nvPr/>
          </p:nvSpPr>
          <p:spPr>
            <a:xfrm flipH="1">
              <a:off x="2174" y="1235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5" name="Line 57"/>
            <p:cNvSpPr/>
            <p:nvPr/>
          </p:nvSpPr>
          <p:spPr>
            <a:xfrm flipH="1">
              <a:off x="2157" y="1373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6" name="Line 58"/>
            <p:cNvSpPr/>
            <p:nvPr/>
          </p:nvSpPr>
          <p:spPr>
            <a:xfrm flipH="1">
              <a:off x="2174" y="1509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7" name="Line 59"/>
            <p:cNvSpPr/>
            <p:nvPr/>
          </p:nvSpPr>
          <p:spPr>
            <a:xfrm flipH="1">
              <a:off x="2157" y="1640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8" name="Line 60"/>
            <p:cNvSpPr/>
            <p:nvPr/>
          </p:nvSpPr>
          <p:spPr>
            <a:xfrm flipH="1">
              <a:off x="2174" y="1776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9" name="Line 61"/>
            <p:cNvSpPr/>
            <p:nvPr/>
          </p:nvSpPr>
          <p:spPr>
            <a:xfrm flipH="1">
              <a:off x="2157" y="1914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40" name="Line 62"/>
            <p:cNvSpPr/>
            <p:nvPr/>
          </p:nvSpPr>
          <p:spPr>
            <a:xfrm flipH="1">
              <a:off x="2157" y="2461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41" name="Line 63"/>
            <p:cNvSpPr/>
            <p:nvPr/>
          </p:nvSpPr>
          <p:spPr>
            <a:xfrm flipH="1">
              <a:off x="2174" y="2599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42" name="Line 64"/>
            <p:cNvSpPr/>
            <p:nvPr/>
          </p:nvSpPr>
          <p:spPr>
            <a:xfrm flipH="1">
              <a:off x="2157" y="2735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43" name="Line 65"/>
            <p:cNvSpPr/>
            <p:nvPr/>
          </p:nvSpPr>
          <p:spPr>
            <a:xfrm flipH="1">
              <a:off x="2174" y="2866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44" name="Line 66"/>
            <p:cNvSpPr/>
            <p:nvPr/>
          </p:nvSpPr>
          <p:spPr>
            <a:xfrm flipV="1">
              <a:off x="2199" y="1026"/>
              <a:ext cx="0" cy="190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60483" name="Text Box 67"/>
          <p:cNvSpPr txBox="1"/>
          <p:nvPr/>
        </p:nvSpPr>
        <p:spPr>
          <a:xfrm>
            <a:off x="6300788" y="5414963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X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60484" name="Text Box 68"/>
          <p:cNvSpPr txBox="1"/>
          <p:nvPr/>
        </p:nvSpPr>
        <p:spPr>
          <a:xfrm>
            <a:off x="1836738" y="5300663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0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aphicFrame>
        <p:nvGraphicFramePr>
          <p:cNvPr id="60485" name="Object 69"/>
          <p:cNvGraphicFramePr/>
          <p:nvPr/>
        </p:nvGraphicFramePr>
        <p:xfrm>
          <a:off x="3673475" y="5414963"/>
          <a:ext cx="3746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" r:id="rId11" imgW="139700" imgH="139700" progId="Equation.3">
                  <p:embed/>
                </p:oleObj>
              </mc:Choice>
              <mc:Fallback>
                <p:oleObj name="" r:id="rId11" imgW="139700" imgH="139700" progId="Equation.3">
                  <p:embed/>
                  <p:pic>
                    <p:nvPicPr>
                      <p:cNvPr id="0" name="图片 314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73475" y="5414963"/>
                        <a:ext cx="374650" cy="37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86" name="Object 70"/>
          <p:cNvGraphicFramePr/>
          <p:nvPr/>
        </p:nvGraphicFramePr>
        <p:xfrm>
          <a:off x="5495925" y="5399088"/>
          <a:ext cx="552450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" r:id="rId13" imgW="215265" imgH="177800" progId="Equation.3">
                  <p:embed/>
                </p:oleObj>
              </mc:Choice>
              <mc:Fallback>
                <p:oleObj name="" r:id="rId13" imgW="215265" imgH="177800" progId="Equation.3">
                  <p:embed/>
                  <p:pic>
                    <p:nvPicPr>
                      <p:cNvPr id="0" name="图片 314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95925" y="5399088"/>
                        <a:ext cx="552450" cy="4556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1"/>
          <p:cNvGrpSpPr/>
          <p:nvPr/>
        </p:nvGrpSpPr>
        <p:grpSpPr>
          <a:xfrm>
            <a:off x="1476375" y="5287963"/>
            <a:ext cx="5256213" cy="112712"/>
            <a:chOff x="1746" y="2152"/>
            <a:chExt cx="3311" cy="71"/>
          </a:xfrm>
        </p:grpSpPr>
        <p:sp>
          <p:nvSpPr>
            <p:cNvPr id="6211" name="Line 72"/>
            <p:cNvSpPr/>
            <p:nvPr/>
          </p:nvSpPr>
          <p:spPr>
            <a:xfrm>
              <a:off x="1863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2" name="Line 73"/>
            <p:cNvSpPr/>
            <p:nvPr/>
          </p:nvSpPr>
          <p:spPr>
            <a:xfrm>
              <a:off x="2023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3" name="Line 74"/>
            <p:cNvSpPr/>
            <p:nvPr/>
          </p:nvSpPr>
          <p:spPr>
            <a:xfrm>
              <a:off x="2184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4" name="Line 75"/>
            <p:cNvSpPr/>
            <p:nvPr/>
          </p:nvSpPr>
          <p:spPr>
            <a:xfrm>
              <a:off x="2344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5" name="Line 76"/>
            <p:cNvSpPr/>
            <p:nvPr/>
          </p:nvSpPr>
          <p:spPr>
            <a:xfrm>
              <a:off x="2495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6" name="Line 77"/>
            <p:cNvSpPr/>
            <p:nvPr/>
          </p:nvSpPr>
          <p:spPr>
            <a:xfrm>
              <a:off x="2656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7" name="Line 78"/>
            <p:cNvSpPr/>
            <p:nvPr/>
          </p:nvSpPr>
          <p:spPr>
            <a:xfrm>
              <a:off x="2817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8" name="Line 79"/>
            <p:cNvSpPr/>
            <p:nvPr/>
          </p:nvSpPr>
          <p:spPr>
            <a:xfrm>
              <a:off x="2976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19" name="Line 80"/>
            <p:cNvSpPr/>
            <p:nvPr/>
          </p:nvSpPr>
          <p:spPr>
            <a:xfrm>
              <a:off x="3137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0" name="Line 81"/>
            <p:cNvSpPr/>
            <p:nvPr/>
          </p:nvSpPr>
          <p:spPr>
            <a:xfrm>
              <a:off x="3298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1" name="Line 82"/>
            <p:cNvSpPr/>
            <p:nvPr/>
          </p:nvSpPr>
          <p:spPr>
            <a:xfrm>
              <a:off x="3457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2" name="Line 83"/>
            <p:cNvSpPr/>
            <p:nvPr/>
          </p:nvSpPr>
          <p:spPr>
            <a:xfrm>
              <a:off x="3618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3" name="Line 84"/>
            <p:cNvSpPr/>
            <p:nvPr/>
          </p:nvSpPr>
          <p:spPr>
            <a:xfrm>
              <a:off x="3779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4" name="Line 85"/>
            <p:cNvSpPr/>
            <p:nvPr/>
          </p:nvSpPr>
          <p:spPr>
            <a:xfrm>
              <a:off x="3930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5" name="Line 86"/>
            <p:cNvSpPr/>
            <p:nvPr/>
          </p:nvSpPr>
          <p:spPr>
            <a:xfrm>
              <a:off x="4090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6" name="Line 87"/>
            <p:cNvSpPr/>
            <p:nvPr/>
          </p:nvSpPr>
          <p:spPr>
            <a:xfrm>
              <a:off x="4251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7" name="Line 88"/>
            <p:cNvSpPr/>
            <p:nvPr/>
          </p:nvSpPr>
          <p:spPr>
            <a:xfrm>
              <a:off x="4411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8" name="Line 89"/>
            <p:cNvSpPr/>
            <p:nvPr/>
          </p:nvSpPr>
          <p:spPr>
            <a:xfrm>
              <a:off x="4571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29" name="Line 90"/>
            <p:cNvSpPr/>
            <p:nvPr/>
          </p:nvSpPr>
          <p:spPr>
            <a:xfrm>
              <a:off x="4732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0" name="Line 91"/>
            <p:cNvSpPr/>
            <p:nvPr/>
          </p:nvSpPr>
          <p:spPr>
            <a:xfrm>
              <a:off x="4892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1" name="Line 92"/>
            <p:cNvSpPr/>
            <p:nvPr/>
          </p:nvSpPr>
          <p:spPr>
            <a:xfrm flipH="1">
              <a:off x="3095" y="2188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232" name="Line 93"/>
            <p:cNvSpPr/>
            <p:nvPr/>
          </p:nvSpPr>
          <p:spPr>
            <a:xfrm>
              <a:off x="1746" y="2188"/>
              <a:ext cx="331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7" name="Group 94"/>
          <p:cNvGrpSpPr/>
          <p:nvPr/>
        </p:nvGrpSpPr>
        <p:grpSpPr>
          <a:xfrm>
            <a:off x="2195513" y="4868863"/>
            <a:ext cx="3517900" cy="1008062"/>
            <a:chOff x="2928" y="2968"/>
            <a:chExt cx="1824" cy="632"/>
          </a:xfrm>
        </p:grpSpPr>
        <p:sp>
          <p:nvSpPr>
            <p:cNvPr id="6209" name="Freeform 95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6210" name="Freeform 96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Group 97"/>
          <p:cNvGrpSpPr/>
          <p:nvPr/>
        </p:nvGrpSpPr>
        <p:grpSpPr>
          <a:xfrm>
            <a:off x="2195513" y="4795838"/>
            <a:ext cx="3517900" cy="1223962"/>
            <a:chOff x="2928" y="2968"/>
            <a:chExt cx="1824" cy="632"/>
          </a:xfrm>
        </p:grpSpPr>
        <p:sp>
          <p:nvSpPr>
            <p:cNvPr id="6207" name="Freeform 98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6208" name="Freeform 99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" name="Group 100"/>
          <p:cNvGrpSpPr/>
          <p:nvPr/>
        </p:nvGrpSpPr>
        <p:grpSpPr>
          <a:xfrm>
            <a:off x="2195513" y="4543425"/>
            <a:ext cx="3517900" cy="1620838"/>
            <a:chOff x="2928" y="2968"/>
            <a:chExt cx="1824" cy="632"/>
          </a:xfrm>
        </p:grpSpPr>
        <p:sp>
          <p:nvSpPr>
            <p:cNvPr id="6205" name="Freeform 101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6206" name="Freeform 102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60519" name="Line 103"/>
          <p:cNvSpPr/>
          <p:nvPr/>
        </p:nvSpPr>
        <p:spPr>
          <a:xfrm flipV="1">
            <a:off x="3492500" y="4437063"/>
            <a:ext cx="287338" cy="2873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0520" name="Text Box 104"/>
          <p:cNvSpPr txBox="1"/>
          <p:nvPr/>
        </p:nvSpPr>
        <p:spPr>
          <a:xfrm>
            <a:off x="3687763" y="3925888"/>
            <a:ext cx="149701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</a:rPr>
              <a:t>y=2sinx</a:t>
            </a:r>
            <a:endParaRPr lang="en-US" altLang="zh-CN" sz="3200" dirty="0">
              <a:latin typeface="Times New Roman" panose="02020603050405020304" pitchFamily="18" charset="0"/>
            </a:endParaRPr>
          </a:p>
        </p:txBody>
      </p:sp>
      <p:sp>
        <p:nvSpPr>
          <p:cNvPr id="60521" name="Line 105"/>
          <p:cNvSpPr/>
          <p:nvPr/>
        </p:nvSpPr>
        <p:spPr>
          <a:xfrm flipV="1">
            <a:off x="5149850" y="5229225"/>
            <a:ext cx="287338" cy="2873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0524" name="Text Box 108"/>
          <p:cNvSpPr txBox="1"/>
          <p:nvPr/>
        </p:nvSpPr>
        <p:spPr>
          <a:xfrm>
            <a:off x="5091113" y="4421188"/>
            <a:ext cx="129381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</a:rPr>
              <a:t>y=sinx</a:t>
            </a:r>
            <a:endParaRPr lang="en-US" altLang="zh-CN" sz="3200" dirty="0">
              <a:latin typeface="Times New Roman" panose="02020603050405020304" pitchFamily="18" charset="0"/>
            </a:endParaRPr>
          </a:p>
        </p:txBody>
      </p:sp>
      <p:sp>
        <p:nvSpPr>
          <p:cNvPr id="6204" name="Text Box 109"/>
          <p:cNvSpPr txBox="1"/>
          <p:nvPr/>
        </p:nvSpPr>
        <p:spPr>
          <a:xfrm>
            <a:off x="1270000" y="525463"/>
            <a:ext cx="7086600" cy="579437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1.3.2 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</a:t>
            </a:r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余弦函数的图象和性质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1" name="Text Box 41"/>
          <p:cNvSpPr txBox="1"/>
          <p:nvPr/>
        </p:nvSpPr>
        <p:spPr>
          <a:xfrm>
            <a:off x="1352550" y="400050"/>
            <a:ext cx="7086600" cy="583565"/>
          </a:xfrm>
          <a:prstGeom prst="rect">
            <a:avLst/>
          </a:prstGeom>
          <a:solidFill>
            <a:srgbClr val="52BAE4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290AE6"/>
                </a:solidFill>
                <a:latin typeface="Times New Roman" panose="02020603050405020304" pitchFamily="18" charset="0"/>
              </a:rPr>
              <a:t>正弦函数的图象和性质</a:t>
            </a:r>
            <a:endParaRPr lang="zh-CN" altLang="en-US" sz="3200" b="1" dirty="0">
              <a:solidFill>
                <a:srgbClr val="290AE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6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6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6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6" dur="500"/>
                                        <p:tgtEl>
                                          <p:spTgt spid="6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6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6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6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60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0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60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6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60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6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6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0" grpId="0"/>
      <p:bldP spid="60421" grpId="0"/>
      <p:bldP spid="60422" grpId="0"/>
      <p:bldP spid="60423" grpId="0"/>
      <p:bldP spid="60425" grpId="0"/>
      <p:bldP spid="60426" grpId="0"/>
      <p:bldP spid="60454" grpId="0"/>
      <p:bldP spid="60467" grpId="0"/>
      <p:bldP spid="60468" grpId="0"/>
      <p:bldP spid="60469" grpId="0"/>
      <p:bldP spid="60483" grpId="0"/>
      <p:bldP spid="60484" grpId="0"/>
      <p:bldP spid="60520" grpId="0"/>
      <p:bldP spid="605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Text Box 2"/>
          <p:cNvSpPr txBox="1"/>
          <p:nvPr/>
        </p:nvSpPr>
        <p:spPr>
          <a:xfrm>
            <a:off x="1676400" y="23495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列表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74755" name="Text Box 3"/>
          <p:cNvSpPr txBox="1"/>
          <p:nvPr/>
        </p:nvSpPr>
        <p:spPr>
          <a:xfrm>
            <a:off x="1116013" y="2924175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latin typeface="Times New Roman" panose="02020603050405020304" pitchFamily="18" charset="0"/>
              </a:rPr>
              <a:t>(2)</a:t>
            </a:r>
            <a:r>
              <a:rPr lang="zh-CN" altLang="en-US" b="1" dirty="0">
                <a:latin typeface="Times New Roman" panose="02020603050405020304" pitchFamily="18" charset="0"/>
              </a:rPr>
              <a:t>描点作图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7179" name="Text Box 4"/>
          <p:cNvSpPr txBox="1"/>
          <p:nvPr/>
        </p:nvSpPr>
        <p:spPr>
          <a:xfrm>
            <a:off x="323850" y="1412875"/>
            <a:ext cx="38274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</a:rPr>
              <a:t>y=sin2x , x</a:t>
            </a:r>
            <a:r>
              <a:rPr lang="en-US" altLang="zh-CN" sz="2000" b="1" dirty="0">
                <a:latin typeface="Times New Roman" panose="02020603050405020304" pitchFamily="18" charset="0"/>
              </a:rPr>
              <a:t>∈</a:t>
            </a:r>
            <a:r>
              <a:rPr lang="en-US" altLang="zh-CN" b="1" dirty="0">
                <a:latin typeface="Times New Roman" panose="02020603050405020304" pitchFamily="18" charset="0"/>
              </a:rPr>
              <a:t>[0,2π]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388938" y="2349500"/>
            <a:ext cx="1597025" cy="457200"/>
            <a:chOff x="336" y="1872"/>
            <a:chExt cx="836" cy="288"/>
          </a:xfrm>
        </p:grpSpPr>
        <p:sp>
          <p:nvSpPr>
            <p:cNvPr id="7282" name="Text Box 6"/>
            <p:cNvSpPr txBox="1"/>
            <p:nvPr/>
          </p:nvSpPr>
          <p:spPr>
            <a:xfrm>
              <a:off x="336" y="1872"/>
              <a:ext cx="38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latin typeface="Times New Roman" panose="02020603050405020304" pitchFamily="18" charset="0"/>
                </a:rPr>
                <a:t>解</a:t>
              </a:r>
              <a:r>
                <a:rPr lang="en-US" altLang="zh-CN" b="1" dirty="0">
                  <a:latin typeface="Times New Roman" panose="02020603050405020304" pitchFamily="18" charset="0"/>
                </a:rPr>
                <a:t>:</a:t>
              </a:r>
              <a:endParaRPr lang="en-US" altLang="zh-CN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7283" name="Text Box 7"/>
            <p:cNvSpPr txBox="1"/>
            <p:nvPr/>
          </p:nvSpPr>
          <p:spPr>
            <a:xfrm>
              <a:off x="576" y="1872"/>
              <a:ext cx="59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b="1" dirty="0">
                  <a:latin typeface="Times New Roman" panose="02020603050405020304" pitchFamily="18" charset="0"/>
                </a:rPr>
                <a:t>1</a:t>
              </a:r>
              <a:r>
                <a:rPr lang="zh-CN" altLang="en-US" b="1" dirty="0">
                  <a:latin typeface="Times New Roman" panose="02020603050405020304" pitchFamily="18" charset="0"/>
                </a:rPr>
                <a:t>）</a:t>
              </a:r>
              <a:endParaRPr lang="zh-CN" altLang="en-US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7181" name="Text Box 64"/>
          <p:cNvSpPr txBox="1"/>
          <p:nvPr/>
        </p:nvSpPr>
        <p:spPr>
          <a:xfrm>
            <a:off x="895350" y="260350"/>
            <a:ext cx="25050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、五点作图法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aphicFrame>
        <p:nvGraphicFramePr>
          <p:cNvPr id="7182" name="表格 7181"/>
          <p:cNvGraphicFramePr/>
          <p:nvPr/>
        </p:nvGraphicFramePr>
        <p:xfrm>
          <a:off x="4140200" y="2030413"/>
          <a:ext cx="4608513" cy="1254125"/>
        </p:xfrm>
        <a:graphic>
          <a:graphicData uri="http://schemas.openxmlformats.org/drawingml/2006/table">
            <a:tbl>
              <a:tblPr/>
              <a:tblGrid>
                <a:gridCol w="1524000"/>
                <a:gridCol w="706438"/>
                <a:gridCol w="595312"/>
                <a:gridCol w="566738"/>
                <a:gridCol w="639762"/>
                <a:gridCol w="576263"/>
              </a:tblGrid>
              <a:tr h="6492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800" i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2800" dirty="0">
                          <a:latin typeface="Times New Roman" panose="02020603050405020304" pitchFamily="18" charset="0"/>
                        </a:rPr>
                        <a:t>=sin2</a:t>
                      </a:r>
                      <a:r>
                        <a:rPr lang="en-US" altLang="zh-CN" sz="2800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89"/>
          <p:cNvGrpSpPr/>
          <p:nvPr/>
        </p:nvGrpSpPr>
        <p:grpSpPr>
          <a:xfrm>
            <a:off x="5865813" y="1958975"/>
            <a:ext cx="2882900" cy="792163"/>
            <a:chOff x="1291" y="2387"/>
            <a:chExt cx="1816" cy="499"/>
          </a:xfrm>
        </p:grpSpPr>
        <p:sp>
          <p:nvSpPr>
            <p:cNvPr id="7281" name="Text Box 90"/>
            <p:cNvSpPr txBox="1"/>
            <p:nvPr/>
          </p:nvSpPr>
          <p:spPr>
            <a:xfrm>
              <a:off x="1291" y="2523"/>
              <a:ext cx="1816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600" b="1" dirty="0">
                  <a:latin typeface="Times New Roman" panose="02020603050405020304" pitchFamily="18" charset="0"/>
                </a:rPr>
                <a:t>0            </a:t>
              </a:r>
              <a:r>
                <a:rPr lang="en-US" altLang="zh-CN" sz="2600" b="1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            2</a:t>
              </a:r>
              <a:endPara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graphicFrame>
          <p:nvGraphicFramePr>
            <p:cNvPr id="7175" name="Object 91"/>
            <p:cNvGraphicFramePr/>
            <p:nvPr/>
          </p:nvGraphicFramePr>
          <p:xfrm>
            <a:off x="1718" y="2387"/>
            <a:ext cx="209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7" name="" r:id="rId1" imgW="165100" imgH="393065" progId="Equation.3">
                    <p:embed/>
                  </p:oleObj>
                </mc:Choice>
                <mc:Fallback>
                  <p:oleObj name="" r:id="rId1" imgW="165100" imgH="393065" progId="Equation.3">
                    <p:embed/>
                    <p:pic>
                      <p:nvPicPr>
                        <p:cNvPr id="0" name="图片 314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18" y="2387"/>
                          <a:ext cx="209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6" name="Object 92"/>
            <p:cNvGraphicFramePr/>
            <p:nvPr/>
          </p:nvGraphicFramePr>
          <p:xfrm>
            <a:off x="2372" y="2387"/>
            <a:ext cx="306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6" name="" r:id="rId3" imgW="241300" imgH="393700" progId="Equation.3">
                    <p:embed/>
                  </p:oleObj>
                </mc:Choice>
                <mc:Fallback>
                  <p:oleObj name="" r:id="rId3" imgW="241300" imgH="393700" progId="Equation.3">
                    <p:embed/>
                    <p:pic>
                      <p:nvPicPr>
                        <p:cNvPr id="0" name="图片 314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372" y="2387"/>
                          <a:ext cx="306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4846" name="Group 94"/>
          <p:cNvGraphicFramePr>
            <a:graphicFrameLocks noGrp="1"/>
          </p:cNvGraphicFramePr>
          <p:nvPr/>
        </p:nvGraphicFramePr>
        <p:xfrm>
          <a:off x="4140200" y="1268413"/>
          <a:ext cx="4608513" cy="792163"/>
        </p:xfrm>
        <a:graphic>
          <a:graphicData uri="http://schemas.openxmlformats.org/drawingml/2006/table">
            <a:tbl>
              <a:tblPr/>
              <a:tblGrid>
                <a:gridCol w="1511300"/>
                <a:gridCol w="720725"/>
                <a:gridCol w="576263"/>
                <a:gridCol w="576262"/>
                <a:gridCol w="647700"/>
                <a:gridCol w="576263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4862" name="Rectangle 110"/>
          <p:cNvSpPr/>
          <p:nvPr/>
        </p:nvSpPr>
        <p:spPr>
          <a:xfrm>
            <a:off x="4643438" y="1412875"/>
            <a:ext cx="519112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pitchFamily="18" charset="0"/>
              </a:rPr>
              <a:t>2x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74863" name="Text Box 111"/>
          <p:cNvSpPr txBox="1"/>
          <p:nvPr/>
        </p:nvSpPr>
        <p:spPr>
          <a:xfrm>
            <a:off x="5830888" y="2755900"/>
            <a:ext cx="28956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dirty="0">
                <a:latin typeface="Times New Roman" panose="02020603050405020304" pitchFamily="18" charset="0"/>
              </a:rPr>
              <a:t>0     1     0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     -1     0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4" name="Group 112"/>
          <p:cNvGrpSpPr/>
          <p:nvPr/>
        </p:nvGrpSpPr>
        <p:grpSpPr>
          <a:xfrm>
            <a:off x="5808663" y="1293813"/>
            <a:ext cx="2882900" cy="665162"/>
            <a:chOff x="3196" y="2614"/>
            <a:chExt cx="1816" cy="512"/>
          </a:xfrm>
        </p:grpSpPr>
        <p:sp>
          <p:nvSpPr>
            <p:cNvPr id="7280" name="Text Box 113"/>
            <p:cNvSpPr txBox="1"/>
            <p:nvPr/>
          </p:nvSpPr>
          <p:spPr>
            <a:xfrm>
              <a:off x="3196" y="2750"/>
              <a:ext cx="1816" cy="3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600" b="1" dirty="0">
                  <a:latin typeface="Times New Roman" panose="02020603050405020304" pitchFamily="18" charset="0"/>
                </a:rPr>
                <a:t>0                            </a:t>
              </a:r>
              <a:r>
                <a:rPr lang="en-US" altLang="zh-CN" sz="2600" b="1" dirty="0"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graphicFrame>
          <p:nvGraphicFramePr>
            <p:cNvPr id="7172" name="Object 114"/>
            <p:cNvGraphicFramePr/>
            <p:nvPr/>
          </p:nvGraphicFramePr>
          <p:xfrm>
            <a:off x="3623" y="2614"/>
            <a:ext cx="209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4" name="" r:id="rId5" imgW="165100" imgH="393065" progId="Equation.3">
                    <p:embed/>
                  </p:oleObj>
                </mc:Choice>
                <mc:Fallback>
                  <p:oleObj name="" r:id="rId5" imgW="165100" imgH="393065" progId="Equation.3">
                    <p:embed/>
                    <p:pic>
                      <p:nvPicPr>
                        <p:cNvPr id="0" name="图片 314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23" y="2614"/>
                          <a:ext cx="209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3" name="Object 115"/>
            <p:cNvGraphicFramePr/>
            <p:nvPr/>
          </p:nvGraphicFramePr>
          <p:xfrm>
            <a:off x="4277" y="2614"/>
            <a:ext cx="306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8" name="" r:id="rId7" imgW="241300" imgH="393700" progId="Equation.3">
                    <p:embed/>
                  </p:oleObj>
                </mc:Choice>
                <mc:Fallback>
                  <p:oleObj name="" r:id="rId7" imgW="241300" imgH="393700" progId="Equation.3">
                    <p:embed/>
                    <p:pic>
                      <p:nvPicPr>
                        <p:cNvPr id="0" name="图片 3147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277" y="2614"/>
                          <a:ext cx="306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4" name="Object 116"/>
            <p:cNvGraphicFramePr/>
            <p:nvPr/>
          </p:nvGraphicFramePr>
          <p:xfrm>
            <a:off x="3969" y="2614"/>
            <a:ext cx="209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5" name="" r:id="rId9" imgW="165100" imgH="393065" progId="Equation.3">
                    <p:embed/>
                  </p:oleObj>
                </mc:Choice>
                <mc:Fallback>
                  <p:oleObj name="" r:id="rId9" imgW="165100" imgH="393065" progId="Equation.3">
                    <p:embed/>
                    <p:pic>
                      <p:nvPicPr>
                        <p:cNvPr id="0" name="图片 314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969" y="2614"/>
                          <a:ext cx="209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74869" name="Picture 117"/>
          <p:cNvPicPr>
            <a:picLocks noChangeAspect="1"/>
          </p:cNvPicPr>
          <p:nvPr/>
        </p:nvPicPr>
        <p:blipFill>
          <a:blip r:embed="rId10">
            <a:clrChange>
              <a:clrFrom>
                <a:srgbClr val="010101"/>
              </a:clrFrom>
              <a:clrTo>
                <a:srgbClr val="336600"/>
              </a:clrTo>
            </a:clrChange>
            <a:clrChange>
              <a:clrFrom>
                <a:srgbClr val="FFFFFF"/>
              </a:clrFrom>
              <a:clrTo>
                <a:srgbClr val="99CCFF"/>
              </a:clrTo>
            </a:clrChange>
          </a:blip>
          <a:stretch>
            <a:fillRect/>
          </a:stretch>
        </p:blipFill>
        <p:spPr>
          <a:xfrm>
            <a:off x="5775325" y="5168900"/>
            <a:ext cx="128588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70" name="Picture 118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99CCFF"/>
              </a:clrTo>
            </a:clrChange>
            <a:clrChange>
              <a:clrFrom>
                <a:srgbClr val="010101"/>
              </a:clrFrom>
              <a:clrTo>
                <a:srgbClr val="336600"/>
              </a:clrTo>
            </a:clrChange>
          </a:blip>
          <a:stretch>
            <a:fillRect/>
          </a:stretch>
        </p:blipFill>
        <p:spPr>
          <a:xfrm>
            <a:off x="3917950" y="5168900"/>
            <a:ext cx="128588" cy="1285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Group 119"/>
          <p:cNvGrpSpPr/>
          <p:nvPr/>
        </p:nvGrpSpPr>
        <p:grpSpPr>
          <a:xfrm>
            <a:off x="2293938" y="4481513"/>
            <a:ext cx="3517900" cy="1620837"/>
            <a:chOff x="2928" y="2968"/>
            <a:chExt cx="1824" cy="632"/>
          </a:xfrm>
        </p:grpSpPr>
        <p:sp>
          <p:nvSpPr>
            <p:cNvPr id="7278" name="Freeform 120"/>
            <p:cNvSpPr/>
            <p:nvPr/>
          </p:nvSpPr>
          <p:spPr>
            <a:xfrm>
              <a:off x="2928" y="2968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7279" name="Freeform 121"/>
            <p:cNvSpPr/>
            <p:nvPr/>
          </p:nvSpPr>
          <p:spPr>
            <a:xfrm flipV="1">
              <a:off x="3840" y="3256"/>
              <a:ext cx="912" cy="344"/>
            </a:xfrm>
            <a:custGeom>
              <a:avLst/>
              <a:gdLst>
                <a:gd name="txL" fmla="*/ 0 w 912"/>
                <a:gd name="txT" fmla="*/ 0 h 344"/>
                <a:gd name="txR" fmla="*/ 912 w 912"/>
                <a:gd name="txB" fmla="*/ 344 h 344"/>
              </a:gdLst>
              <a:ahLst/>
              <a:cxnLst>
                <a:cxn ang="0">
                  <a:pos x="0" y="296"/>
                </a:cxn>
                <a:cxn ang="0">
                  <a:pos x="480" y="8"/>
                </a:cxn>
                <a:cxn ang="0">
                  <a:pos x="912" y="344"/>
                </a:cxn>
              </a:cxnLst>
              <a:rect l="txL" t="txT" r="txR" b="txB"/>
              <a:pathLst>
                <a:path w="912" h="344">
                  <a:moveTo>
                    <a:pt x="0" y="296"/>
                  </a:moveTo>
                  <a:cubicBezTo>
                    <a:pt x="164" y="148"/>
                    <a:pt x="328" y="0"/>
                    <a:pt x="480" y="8"/>
                  </a:cubicBezTo>
                  <a:cubicBezTo>
                    <a:pt x="632" y="16"/>
                    <a:pt x="840" y="288"/>
                    <a:pt x="912" y="344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4874" name="Picture 122"/>
          <p:cNvPicPr>
            <a:picLocks noChangeAspect="1"/>
          </p:cNvPicPr>
          <p:nvPr/>
        </p:nvPicPr>
        <p:blipFill>
          <a:blip r:embed="rId12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2265363" y="5187950"/>
            <a:ext cx="128587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75" name="Picture 123"/>
          <p:cNvPicPr>
            <a:picLocks noChangeAspect="1"/>
          </p:cNvPicPr>
          <p:nvPr/>
        </p:nvPicPr>
        <p:blipFill>
          <a:blip r:embed="rId13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3155950" y="4425950"/>
            <a:ext cx="128588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76" name="Picture 124"/>
          <p:cNvPicPr>
            <a:picLocks noChangeAspect="1"/>
          </p:cNvPicPr>
          <p:nvPr/>
        </p:nvPicPr>
        <p:blipFill>
          <a:blip r:embed="rId14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3941763" y="5187950"/>
            <a:ext cx="128587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77" name="Picture 125"/>
          <p:cNvPicPr>
            <a:picLocks noChangeAspect="1"/>
          </p:cNvPicPr>
          <p:nvPr/>
        </p:nvPicPr>
        <p:blipFill>
          <a:blip r:embed="rId15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5746750" y="5187950"/>
            <a:ext cx="128588" cy="128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878" name="Picture 126"/>
          <p:cNvPicPr>
            <a:picLocks noChangeAspect="1"/>
          </p:cNvPicPr>
          <p:nvPr/>
        </p:nvPicPr>
        <p:blipFill>
          <a:blip r:embed="rId16">
            <a:clrChange>
              <a:clrFrom>
                <a:srgbClr val="010101"/>
              </a:clrFrom>
              <a:clrTo>
                <a:srgbClr val="FF00FF"/>
              </a:clrTo>
            </a:clrChange>
            <a:clrChange>
              <a:clrFrom>
                <a:srgbClr val="FFFFFF"/>
              </a:clrFrom>
              <a:clrTo>
                <a:srgbClr val="FF00FF"/>
              </a:clrTo>
            </a:clrChange>
          </a:blip>
          <a:stretch>
            <a:fillRect/>
          </a:stretch>
        </p:blipFill>
        <p:spPr>
          <a:xfrm>
            <a:off x="4908550" y="6026150"/>
            <a:ext cx="128588" cy="128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879" name="Text Box 127"/>
          <p:cNvSpPr txBox="1"/>
          <p:nvPr/>
        </p:nvSpPr>
        <p:spPr>
          <a:xfrm>
            <a:off x="1830388" y="3822700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Y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4880" name="Text Box 128"/>
          <p:cNvSpPr txBox="1"/>
          <p:nvPr/>
        </p:nvSpPr>
        <p:spPr>
          <a:xfrm>
            <a:off x="1960563" y="4194175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1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pSp>
        <p:nvGrpSpPr>
          <p:cNvPr id="6" name="Group 129"/>
          <p:cNvGrpSpPr/>
          <p:nvPr/>
        </p:nvGrpSpPr>
        <p:grpSpPr>
          <a:xfrm>
            <a:off x="2246313" y="3927475"/>
            <a:ext cx="96837" cy="2522538"/>
            <a:chOff x="2157" y="1026"/>
            <a:chExt cx="84" cy="1905"/>
          </a:xfrm>
        </p:grpSpPr>
        <p:sp>
          <p:nvSpPr>
            <p:cNvPr id="7266" name="Line 130"/>
            <p:cNvSpPr/>
            <p:nvPr/>
          </p:nvSpPr>
          <p:spPr>
            <a:xfrm flipH="1">
              <a:off x="2157" y="1099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7" name="Line 131"/>
            <p:cNvSpPr/>
            <p:nvPr/>
          </p:nvSpPr>
          <p:spPr>
            <a:xfrm flipH="1">
              <a:off x="2174" y="1235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8" name="Line 132"/>
            <p:cNvSpPr/>
            <p:nvPr/>
          </p:nvSpPr>
          <p:spPr>
            <a:xfrm flipH="1">
              <a:off x="2157" y="1373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9" name="Line 133"/>
            <p:cNvSpPr/>
            <p:nvPr/>
          </p:nvSpPr>
          <p:spPr>
            <a:xfrm flipH="1">
              <a:off x="2174" y="1509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0" name="Line 134"/>
            <p:cNvSpPr/>
            <p:nvPr/>
          </p:nvSpPr>
          <p:spPr>
            <a:xfrm flipH="1">
              <a:off x="2157" y="1640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1" name="Line 135"/>
            <p:cNvSpPr/>
            <p:nvPr/>
          </p:nvSpPr>
          <p:spPr>
            <a:xfrm flipH="1">
              <a:off x="2174" y="1776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2" name="Line 136"/>
            <p:cNvSpPr/>
            <p:nvPr/>
          </p:nvSpPr>
          <p:spPr>
            <a:xfrm flipH="1">
              <a:off x="2157" y="1914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3" name="Line 137"/>
            <p:cNvSpPr/>
            <p:nvPr/>
          </p:nvSpPr>
          <p:spPr>
            <a:xfrm flipH="1">
              <a:off x="2157" y="2461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4" name="Line 138"/>
            <p:cNvSpPr/>
            <p:nvPr/>
          </p:nvSpPr>
          <p:spPr>
            <a:xfrm flipH="1">
              <a:off x="2174" y="2599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5" name="Line 139"/>
            <p:cNvSpPr/>
            <p:nvPr/>
          </p:nvSpPr>
          <p:spPr>
            <a:xfrm flipH="1">
              <a:off x="2157" y="2735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6" name="Line 140"/>
            <p:cNvSpPr/>
            <p:nvPr/>
          </p:nvSpPr>
          <p:spPr>
            <a:xfrm flipH="1">
              <a:off x="2174" y="2866"/>
              <a:ext cx="50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77" name="Line 141"/>
            <p:cNvSpPr/>
            <p:nvPr/>
          </p:nvSpPr>
          <p:spPr>
            <a:xfrm flipV="1">
              <a:off x="2199" y="1026"/>
              <a:ext cx="0" cy="190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74894" name="Text Box 142"/>
          <p:cNvSpPr txBox="1"/>
          <p:nvPr/>
        </p:nvSpPr>
        <p:spPr>
          <a:xfrm>
            <a:off x="6423025" y="5340350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X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74895" name="Text Box 143"/>
          <p:cNvSpPr txBox="1"/>
          <p:nvPr/>
        </p:nvSpPr>
        <p:spPr>
          <a:xfrm>
            <a:off x="1958975" y="522605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Times New Roman" panose="02020603050405020304" pitchFamily="18" charset="0"/>
              </a:rPr>
              <a:t>0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graphicFrame>
        <p:nvGraphicFramePr>
          <p:cNvPr id="74896" name="Object 144"/>
          <p:cNvGraphicFramePr/>
          <p:nvPr/>
        </p:nvGraphicFramePr>
        <p:xfrm>
          <a:off x="5768975" y="5340350"/>
          <a:ext cx="3746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" r:id="rId17" imgW="139700" imgH="139700" progId="Equation.3">
                  <p:embed/>
                </p:oleObj>
              </mc:Choice>
              <mc:Fallback>
                <p:oleObj name="" r:id="rId17" imgW="139700" imgH="139700" progId="Equation.3">
                  <p:embed/>
                  <p:pic>
                    <p:nvPicPr>
                      <p:cNvPr id="0" name="图片 3148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768975" y="5340350"/>
                        <a:ext cx="374650" cy="374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145"/>
          <p:cNvGrpSpPr/>
          <p:nvPr/>
        </p:nvGrpSpPr>
        <p:grpSpPr>
          <a:xfrm>
            <a:off x="1598613" y="5213350"/>
            <a:ext cx="5256212" cy="112713"/>
            <a:chOff x="1746" y="2152"/>
            <a:chExt cx="3311" cy="71"/>
          </a:xfrm>
        </p:grpSpPr>
        <p:sp>
          <p:nvSpPr>
            <p:cNvPr id="7244" name="Line 146"/>
            <p:cNvSpPr/>
            <p:nvPr/>
          </p:nvSpPr>
          <p:spPr>
            <a:xfrm>
              <a:off x="1863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5" name="Line 147"/>
            <p:cNvSpPr/>
            <p:nvPr/>
          </p:nvSpPr>
          <p:spPr>
            <a:xfrm>
              <a:off x="2023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6" name="Line 148"/>
            <p:cNvSpPr/>
            <p:nvPr/>
          </p:nvSpPr>
          <p:spPr>
            <a:xfrm>
              <a:off x="2184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7" name="Line 149"/>
            <p:cNvSpPr/>
            <p:nvPr/>
          </p:nvSpPr>
          <p:spPr>
            <a:xfrm>
              <a:off x="2344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8" name="Line 150"/>
            <p:cNvSpPr/>
            <p:nvPr/>
          </p:nvSpPr>
          <p:spPr>
            <a:xfrm>
              <a:off x="2495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49" name="Line 151"/>
            <p:cNvSpPr/>
            <p:nvPr/>
          </p:nvSpPr>
          <p:spPr>
            <a:xfrm>
              <a:off x="2656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0" name="Line 152"/>
            <p:cNvSpPr/>
            <p:nvPr/>
          </p:nvSpPr>
          <p:spPr>
            <a:xfrm>
              <a:off x="2817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1" name="Line 153"/>
            <p:cNvSpPr/>
            <p:nvPr/>
          </p:nvSpPr>
          <p:spPr>
            <a:xfrm>
              <a:off x="2976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2" name="Line 154"/>
            <p:cNvSpPr/>
            <p:nvPr/>
          </p:nvSpPr>
          <p:spPr>
            <a:xfrm>
              <a:off x="3137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3" name="Line 155"/>
            <p:cNvSpPr/>
            <p:nvPr/>
          </p:nvSpPr>
          <p:spPr>
            <a:xfrm>
              <a:off x="3298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4" name="Line 156"/>
            <p:cNvSpPr/>
            <p:nvPr/>
          </p:nvSpPr>
          <p:spPr>
            <a:xfrm>
              <a:off x="3457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5" name="Line 157"/>
            <p:cNvSpPr/>
            <p:nvPr/>
          </p:nvSpPr>
          <p:spPr>
            <a:xfrm>
              <a:off x="3618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6" name="Line 158"/>
            <p:cNvSpPr/>
            <p:nvPr/>
          </p:nvSpPr>
          <p:spPr>
            <a:xfrm>
              <a:off x="3779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7" name="Line 159"/>
            <p:cNvSpPr/>
            <p:nvPr/>
          </p:nvSpPr>
          <p:spPr>
            <a:xfrm>
              <a:off x="3930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8" name="Line 160"/>
            <p:cNvSpPr/>
            <p:nvPr/>
          </p:nvSpPr>
          <p:spPr>
            <a:xfrm>
              <a:off x="4090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59" name="Line 161"/>
            <p:cNvSpPr/>
            <p:nvPr/>
          </p:nvSpPr>
          <p:spPr>
            <a:xfrm>
              <a:off x="4251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0" name="Line 162"/>
            <p:cNvSpPr/>
            <p:nvPr/>
          </p:nvSpPr>
          <p:spPr>
            <a:xfrm>
              <a:off x="4411" y="2152"/>
              <a:ext cx="1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1" name="Line 163"/>
            <p:cNvSpPr/>
            <p:nvPr/>
          </p:nvSpPr>
          <p:spPr>
            <a:xfrm>
              <a:off x="4571" y="2166"/>
              <a:ext cx="2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2" name="Line 164"/>
            <p:cNvSpPr/>
            <p:nvPr/>
          </p:nvSpPr>
          <p:spPr>
            <a:xfrm>
              <a:off x="4732" y="2152"/>
              <a:ext cx="2" cy="7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3" name="Line 165"/>
            <p:cNvSpPr/>
            <p:nvPr/>
          </p:nvSpPr>
          <p:spPr>
            <a:xfrm>
              <a:off x="4892" y="2166"/>
              <a:ext cx="1" cy="43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4" name="Line 166"/>
            <p:cNvSpPr/>
            <p:nvPr/>
          </p:nvSpPr>
          <p:spPr>
            <a:xfrm flipH="1">
              <a:off x="3095" y="2188"/>
              <a:ext cx="84" cy="1"/>
            </a:xfrm>
            <a:prstGeom prst="line">
              <a:avLst/>
            </a:prstGeom>
            <a:ln w="9525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65" name="Line 167"/>
            <p:cNvSpPr/>
            <p:nvPr/>
          </p:nvSpPr>
          <p:spPr>
            <a:xfrm>
              <a:off x="1746" y="2188"/>
              <a:ext cx="331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74920" name="Line 168"/>
          <p:cNvSpPr/>
          <p:nvPr/>
        </p:nvSpPr>
        <p:spPr>
          <a:xfrm flipV="1">
            <a:off x="3614738" y="4362450"/>
            <a:ext cx="287337" cy="2873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921" name="Text Box 169"/>
          <p:cNvSpPr txBox="1"/>
          <p:nvPr/>
        </p:nvSpPr>
        <p:spPr>
          <a:xfrm>
            <a:off x="3810000" y="3851275"/>
            <a:ext cx="149701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</a:rPr>
              <a:t>y=sin2x</a:t>
            </a:r>
            <a:endParaRPr lang="en-US" altLang="zh-CN" sz="3200" dirty="0">
              <a:latin typeface="Times New Roman" panose="02020603050405020304" pitchFamily="18" charset="0"/>
            </a:endParaRPr>
          </a:p>
        </p:txBody>
      </p:sp>
      <p:sp>
        <p:nvSpPr>
          <p:cNvPr id="7241" name="Text Box 170"/>
          <p:cNvSpPr txBox="1"/>
          <p:nvPr/>
        </p:nvSpPr>
        <p:spPr>
          <a:xfrm>
            <a:off x="3849688" y="52244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74923" name="Rectangle 171"/>
          <p:cNvSpPr/>
          <p:nvPr/>
        </p:nvSpPr>
        <p:spPr>
          <a:xfrm>
            <a:off x="3770313" y="5246688"/>
            <a:ext cx="2730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en-US" altLang="zh-CN" sz="2800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4924" name="Object 172"/>
          <p:cNvGraphicFramePr/>
          <p:nvPr/>
        </p:nvGraphicFramePr>
        <p:xfrm>
          <a:off x="3841750" y="5329238"/>
          <a:ext cx="3302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" r:id="rId19" imgW="165100" imgH="393065" progId="Equation.3">
                  <p:embed/>
                </p:oleObj>
              </mc:Choice>
              <mc:Fallback>
                <p:oleObj name="" r:id="rId19" imgW="165100" imgH="393065" progId="Equation.3">
                  <p:embed/>
                  <p:pic>
                    <p:nvPicPr>
                      <p:cNvPr id="0" name="图片 3149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841750" y="5329238"/>
                        <a:ext cx="330200" cy="673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43" name="Picture 173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062913" y="5803900"/>
            <a:ext cx="781050" cy="758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4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8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0.00017 -0.1057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74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74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74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74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4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7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2000"/>
                                        <p:tgtEl>
                                          <p:spTgt spid="7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2000"/>
                                        <p:tgtEl>
                                          <p:spTgt spid="7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2000"/>
                                        <p:tgtEl>
                                          <p:spTgt spid="7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2000"/>
                                        <p:tgtEl>
                                          <p:spTgt spid="74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2000"/>
                                        <p:tgtEl>
                                          <p:spTgt spid="74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4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4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7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7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74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  <p:bldP spid="74755" grpId="0"/>
      <p:bldP spid="74862" grpId="0"/>
      <p:bldP spid="74879" grpId="0"/>
      <p:bldP spid="74880" grpId="0"/>
      <p:bldP spid="74894" grpId="0"/>
      <p:bldP spid="74895" grpId="0"/>
      <p:bldP spid="74921" grpId="0"/>
      <p:bldP spid="749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2706" name="Group 2"/>
          <p:cNvGraphicFramePr>
            <a:graphicFrameLocks noGrp="1"/>
          </p:cNvGraphicFramePr>
          <p:nvPr>
            <p:ph sz="half" idx="1"/>
          </p:nvPr>
        </p:nvGraphicFramePr>
        <p:xfrm>
          <a:off x="1839913" y="333375"/>
          <a:ext cx="8147050" cy="6186489"/>
        </p:xfrm>
        <a:graphic>
          <a:graphicData uri="http://schemas.openxmlformats.org/drawingml/2006/table">
            <a:tbl>
              <a:tblPr/>
              <a:tblGrid>
                <a:gridCol w="1363662"/>
                <a:gridCol w="3303588"/>
              </a:tblGrid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)=sin</a:t>
                      </a:r>
                      <a:r>
                        <a:rPr kumimoji="0" lang="en-US" altLang="zh-CN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</a:t>
                      </a:r>
                      <a:endParaRPr kumimoji="0" lang="en-US" altLang="zh-CN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图   象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0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36" name="Text Box 32"/>
          <p:cNvSpPr txBox="1"/>
          <p:nvPr/>
        </p:nvSpPr>
        <p:spPr>
          <a:xfrm>
            <a:off x="4503738" y="2468563"/>
            <a:ext cx="6524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R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72738" name="Text Box 34"/>
          <p:cNvSpPr txBox="1"/>
          <p:nvPr/>
        </p:nvSpPr>
        <p:spPr>
          <a:xfrm>
            <a:off x="4208463" y="2949575"/>
            <a:ext cx="1295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[</a:t>
            </a:r>
            <a:r>
              <a:rPr lang="en-US" altLang="zh-CN" sz="28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1,1]</a:t>
            </a:r>
            <a:endParaRPr lang="en-US" altLang="zh-CN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2740" name="Text Box 36"/>
          <p:cNvSpPr txBox="1"/>
          <p:nvPr/>
        </p:nvSpPr>
        <p:spPr>
          <a:xfrm>
            <a:off x="3640138" y="4221163"/>
            <a:ext cx="26638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28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2" name="Group 37"/>
          <p:cNvGrpSpPr/>
          <p:nvPr/>
        </p:nvGrpSpPr>
        <p:grpSpPr>
          <a:xfrm>
            <a:off x="3279775" y="3398838"/>
            <a:ext cx="3063875" cy="765175"/>
            <a:chOff x="1202" y="2141"/>
            <a:chExt cx="1930" cy="482"/>
          </a:xfrm>
        </p:grpSpPr>
        <p:graphicFrame>
          <p:nvGraphicFramePr>
            <p:cNvPr id="8199" name="Object 38"/>
            <p:cNvGraphicFramePr/>
            <p:nvPr/>
          </p:nvGraphicFramePr>
          <p:xfrm>
            <a:off x="1202" y="2141"/>
            <a:ext cx="1588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1" name="" r:id="rId1" imgW="1332230" imgH="405765" progId="Equation.3">
                    <p:embed/>
                  </p:oleObj>
                </mc:Choice>
                <mc:Fallback>
                  <p:oleObj name="" r:id="rId1" imgW="1332230" imgH="405765" progId="Equation.3">
                    <p:embed/>
                    <p:pic>
                      <p:nvPicPr>
                        <p:cNvPr id="0" name="图片 3150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02" y="2141"/>
                          <a:ext cx="1588" cy="4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6" name="Text Box 39"/>
            <p:cNvSpPr txBox="1"/>
            <p:nvPr/>
          </p:nvSpPr>
          <p:spPr>
            <a:xfrm>
              <a:off x="2769" y="222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44" name="Text Box 40"/>
          <p:cNvSpPr txBox="1"/>
          <p:nvPr/>
        </p:nvSpPr>
        <p:spPr>
          <a:xfrm>
            <a:off x="3519488" y="4022725"/>
            <a:ext cx="1223962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max</a:t>
            </a:r>
            <a:r>
              <a:rPr lang="en-US" altLang="zh-CN" sz="2600" b="1" dirty="0">
                <a:latin typeface="Times New Roman" panose="02020603050405020304" pitchFamily="18" charset="0"/>
              </a:rPr>
              <a:t>=1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3" name="Group 41"/>
          <p:cNvGrpSpPr/>
          <p:nvPr/>
        </p:nvGrpSpPr>
        <p:grpSpPr>
          <a:xfrm>
            <a:off x="3255963" y="4494213"/>
            <a:ext cx="3063875" cy="765175"/>
            <a:chOff x="1187" y="2831"/>
            <a:chExt cx="1930" cy="482"/>
          </a:xfrm>
        </p:grpSpPr>
        <p:graphicFrame>
          <p:nvGraphicFramePr>
            <p:cNvPr id="8198" name="Object 42"/>
            <p:cNvGraphicFramePr/>
            <p:nvPr/>
          </p:nvGraphicFramePr>
          <p:xfrm>
            <a:off x="1187" y="2831"/>
            <a:ext cx="1588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2" name="" r:id="rId3" imgW="1332230" imgH="405765" progId="Equation.3">
                    <p:embed/>
                  </p:oleObj>
                </mc:Choice>
                <mc:Fallback>
                  <p:oleObj name="" r:id="rId3" imgW="1332230" imgH="405765" progId="Equation.3">
                    <p:embed/>
                    <p:pic>
                      <p:nvPicPr>
                        <p:cNvPr id="0" name="图片 315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87" y="2831"/>
                          <a:ext cx="1588" cy="4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05" name="Text Box 43"/>
            <p:cNvSpPr txBox="1"/>
            <p:nvPr/>
          </p:nvSpPr>
          <p:spPr>
            <a:xfrm>
              <a:off x="2754" y="2911"/>
              <a:ext cx="363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600" b="1" dirty="0">
                  <a:latin typeface="Times New Roman" panose="02020603050405020304" pitchFamily="18" charset="0"/>
                </a:rPr>
                <a:t>时</a:t>
              </a:r>
              <a:endParaRPr lang="zh-CN" altLang="en-US" sz="2600" b="1" dirty="0">
                <a:latin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72748" name="Text Box 44"/>
          <p:cNvSpPr txBox="1"/>
          <p:nvPr/>
        </p:nvSpPr>
        <p:spPr>
          <a:xfrm>
            <a:off x="3559175" y="5118100"/>
            <a:ext cx="1663700" cy="488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2600" b="1" baseline="-25000" dirty="0">
                <a:latin typeface="Times New Roman" panose="02020603050405020304" pitchFamily="18" charset="0"/>
              </a:rPr>
              <a:t>min</a:t>
            </a:r>
            <a:r>
              <a:rPr lang="en-US" altLang="zh-CN" sz="2600" b="1" dirty="0">
                <a:latin typeface="Times New Roman" panose="02020603050405020304" pitchFamily="18" charset="0"/>
              </a:rPr>
              <a:t>= </a:t>
            </a:r>
            <a:r>
              <a:rPr lang="en-US" altLang="zh-CN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en-US" altLang="zh-CN" sz="2600" b="1" dirty="0">
                <a:latin typeface="Times New Roman" panose="02020603050405020304" pitchFamily="18" charset="0"/>
              </a:rPr>
              <a:t>1</a:t>
            </a:r>
            <a:endParaRPr lang="en-US" altLang="zh-CN" sz="26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2757" name="Object 53"/>
          <p:cNvGraphicFramePr/>
          <p:nvPr/>
        </p:nvGraphicFramePr>
        <p:xfrm>
          <a:off x="3579813" y="5949950"/>
          <a:ext cx="1920875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" r:id="rId5" imgW="1015365" imgH="203200" progId="Equation.3">
                  <p:embed/>
                </p:oleObj>
              </mc:Choice>
              <mc:Fallback>
                <p:oleObj name="" r:id="rId5" imgW="1015365" imgH="203200" progId="Equation.3">
                  <p:embed/>
                  <p:pic>
                    <p:nvPicPr>
                      <p:cNvPr id="0" name="图片 315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79813" y="5949950"/>
                        <a:ext cx="1920875" cy="382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44" name="Text Box 81"/>
          <p:cNvSpPr txBox="1"/>
          <p:nvPr/>
        </p:nvSpPr>
        <p:spPr>
          <a:xfrm>
            <a:off x="1911350" y="2420938"/>
            <a:ext cx="1255713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定义域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5" name="Text Box 82"/>
          <p:cNvSpPr txBox="1"/>
          <p:nvPr/>
        </p:nvSpPr>
        <p:spPr>
          <a:xfrm>
            <a:off x="1911350" y="2997200"/>
            <a:ext cx="12604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值   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6" name="Text Box 83"/>
          <p:cNvSpPr txBox="1"/>
          <p:nvPr/>
        </p:nvSpPr>
        <p:spPr>
          <a:xfrm>
            <a:off x="1911350" y="4292600"/>
            <a:ext cx="13065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最   值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47" name="Text Box 84"/>
          <p:cNvSpPr txBox="1"/>
          <p:nvPr/>
        </p:nvSpPr>
        <p:spPr>
          <a:xfrm>
            <a:off x="1982788" y="5876925"/>
            <a:ext cx="118903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 i="1" dirty="0">
                <a:latin typeface="Times New Roman" panose="02020603050405020304" pitchFamily="18" charset="0"/>
              </a:rPr>
              <a:t>f</a:t>
            </a:r>
            <a:r>
              <a:rPr lang="en-US" altLang="zh-CN" sz="2800" b="1" dirty="0">
                <a:latin typeface="Times New Roman" panose="02020603050405020304" pitchFamily="18" charset="0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</a:rPr>
              <a:t>)= 0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8248" name="Group 85"/>
          <p:cNvGrpSpPr/>
          <p:nvPr/>
        </p:nvGrpSpPr>
        <p:grpSpPr>
          <a:xfrm>
            <a:off x="3302000" y="908050"/>
            <a:ext cx="3251200" cy="1358900"/>
            <a:chOff x="1746" y="1440"/>
            <a:chExt cx="2048" cy="856"/>
          </a:xfrm>
        </p:grpSpPr>
        <p:sp>
          <p:nvSpPr>
            <p:cNvPr id="8253" name="Text Box 86"/>
            <p:cNvSpPr txBox="1"/>
            <p:nvPr/>
          </p:nvSpPr>
          <p:spPr>
            <a:xfrm>
              <a:off x="3606" y="1797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4" name="Line 87"/>
            <p:cNvSpPr/>
            <p:nvPr/>
          </p:nvSpPr>
          <p:spPr>
            <a:xfrm>
              <a:off x="1746" y="1933"/>
              <a:ext cx="190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55" name="Line 88"/>
            <p:cNvSpPr/>
            <p:nvPr/>
          </p:nvSpPr>
          <p:spPr>
            <a:xfrm>
              <a:off x="1882" y="2115"/>
              <a:ext cx="163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256" name="Text Box 89"/>
            <p:cNvSpPr txBox="1"/>
            <p:nvPr/>
          </p:nvSpPr>
          <p:spPr>
            <a:xfrm>
              <a:off x="2308" y="1440"/>
              <a:ext cx="1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7" name="Line 90"/>
            <p:cNvSpPr/>
            <p:nvPr/>
          </p:nvSpPr>
          <p:spPr>
            <a:xfrm flipV="1">
              <a:off x="2472" y="1519"/>
              <a:ext cx="16" cy="77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lg" len="lg"/>
            </a:ln>
          </p:spPr>
        </p:sp>
        <p:sp>
          <p:nvSpPr>
            <p:cNvPr id="8258" name="Text Box 91"/>
            <p:cNvSpPr txBox="1"/>
            <p:nvPr/>
          </p:nvSpPr>
          <p:spPr>
            <a:xfrm>
              <a:off x="2343" y="1827"/>
              <a:ext cx="21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59" name="Line 92"/>
            <p:cNvSpPr/>
            <p:nvPr/>
          </p:nvSpPr>
          <p:spPr>
            <a:xfrm>
              <a:off x="3007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0" name="Line 93"/>
            <p:cNvSpPr/>
            <p:nvPr/>
          </p:nvSpPr>
          <p:spPr>
            <a:xfrm>
              <a:off x="353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1" name="Line 94"/>
            <p:cNvSpPr/>
            <p:nvPr/>
          </p:nvSpPr>
          <p:spPr>
            <a:xfrm>
              <a:off x="2483" y="1902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2" name="Line 95"/>
            <p:cNvSpPr/>
            <p:nvPr/>
          </p:nvSpPr>
          <p:spPr>
            <a:xfrm>
              <a:off x="2200" y="1904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3" name="Line 96"/>
            <p:cNvSpPr/>
            <p:nvPr/>
          </p:nvSpPr>
          <p:spPr>
            <a:xfrm rot="-5400000">
              <a:off x="2515" y="1771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4" name="Line 97"/>
            <p:cNvSpPr/>
            <p:nvPr/>
          </p:nvSpPr>
          <p:spPr>
            <a:xfrm rot="-5400000">
              <a:off x="2513" y="2099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65" name="Text Box 98"/>
            <p:cNvSpPr txBox="1"/>
            <p:nvPr/>
          </p:nvSpPr>
          <p:spPr>
            <a:xfrm>
              <a:off x="2086" y="1888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6" name="Text Box 99"/>
            <p:cNvSpPr txBox="1"/>
            <p:nvPr/>
          </p:nvSpPr>
          <p:spPr>
            <a:xfrm>
              <a:off x="2326" y="2084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-1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7" name="Text Box 100"/>
            <p:cNvSpPr txBox="1"/>
            <p:nvPr/>
          </p:nvSpPr>
          <p:spPr>
            <a:xfrm>
              <a:off x="2880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8" name="Text Box 101"/>
            <p:cNvSpPr txBox="1"/>
            <p:nvPr/>
          </p:nvSpPr>
          <p:spPr>
            <a:xfrm>
              <a:off x="3061" y="1884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3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69" name="Text Box 102"/>
            <p:cNvSpPr txBox="1"/>
            <p:nvPr/>
          </p:nvSpPr>
          <p:spPr>
            <a:xfrm>
              <a:off x="3379" y="1888"/>
              <a:ext cx="27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4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0" name="Text Box 103"/>
            <p:cNvSpPr txBox="1"/>
            <p:nvPr/>
          </p:nvSpPr>
          <p:spPr>
            <a:xfrm>
              <a:off x="1761" y="1888"/>
              <a:ext cx="30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-2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1" name="Text Box 104"/>
            <p:cNvSpPr txBox="1"/>
            <p:nvPr/>
          </p:nvSpPr>
          <p:spPr>
            <a:xfrm>
              <a:off x="2358" y="1610"/>
              <a:ext cx="282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2" name="Text Box 105"/>
            <p:cNvSpPr txBox="1"/>
            <p:nvPr/>
          </p:nvSpPr>
          <p:spPr>
            <a:xfrm>
              <a:off x="2608" y="1879"/>
              <a:ext cx="25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600" dirty="0">
                  <a:solidFill>
                    <a:schemeClr val="accent2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</a:t>
              </a:r>
              <a:endParaRPr lang="en-US" altLang="zh-CN" sz="1600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73" name="Freeform 106"/>
            <p:cNvSpPr/>
            <p:nvPr/>
          </p:nvSpPr>
          <p:spPr>
            <a:xfrm>
              <a:off x="1903" y="1797"/>
              <a:ext cx="545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5" y="0"/>
                </a:cxn>
                <a:cxn ang="0">
                  <a:pos x="74" y="147"/>
                </a:cxn>
                <a:cxn ang="0">
                  <a:pos x="109" y="304"/>
                </a:cxn>
                <a:cxn ang="0">
                  <a:pos x="147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4" name="Freeform 107"/>
            <p:cNvSpPr/>
            <p:nvPr/>
          </p:nvSpPr>
          <p:spPr>
            <a:xfrm>
              <a:off x="2448" y="1797"/>
              <a:ext cx="548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36" y="0"/>
                </a:cxn>
                <a:cxn ang="0">
                  <a:pos x="75" y="147"/>
                </a:cxn>
                <a:cxn ang="0">
                  <a:pos x="111" y="304"/>
                </a:cxn>
                <a:cxn ang="0">
                  <a:pos x="150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5" name="Freeform 108"/>
            <p:cNvSpPr/>
            <p:nvPr/>
          </p:nvSpPr>
          <p:spPr>
            <a:xfrm>
              <a:off x="3001" y="1797"/>
              <a:ext cx="503" cy="304"/>
            </a:xfrm>
            <a:custGeom>
              <a:avLst/>
              <a:gdLst>
                <a:gd name="txL" fmla="*/ 0 w 1048"/>
                <a:gd name="txT" fmla="*/ 0 h 304"/>
                <a:gd name="txR" fmla="*/ 1048 w 1048"/>
                <a:gd name="txB" fmla="*/ 304 h 304"/>
              </a:gdLst>
              <a:ahLst/>
              <a:cxnLst>
                <a:cxn ang="0">
                  <a:pos x="0" y="147"/>
                </a:cxn>
                <a:cxn ang="0">
                  <a:pos x="28" y="0"/>
                </a:cxn>
                <a:cxn ang="0">
                  <a:pos x="58" y="147"/>
                </a:cxn>
                <a:cxn ang="0">
                  <a:pos x="86" y="304"/>
                </a:cxn>
                <a:cxn ang="0">
                  <a:pos x="116" y="147"/>
                </a:cxn>
              </a:cxnLst>
              <a:rect l="txL" t="txT" r="txR" b="txB"/>
              <a:pathLst>
                <a:path w="1048" h="304">
                  <a:moveTo>
                    <a:pt x="0" y="147"/>
                  </a:moveTo>
                  <a:cubicBezTo>
                    <a:pt x="82" y="73"/>
                    <a:pt x="165" y="0"/>
                    <a:pt x="252" y="0"/>
                  </a:cubicBezTo>
                  <a:cubicBezTo>
                    <a:pt x="339" y="0"/>
                    <a:pt x="437" y="96"/>
                    <a:pt x="524" y="147"/>
                  </a:cubicBezTo>
                  <a:cubicBezTo>
                    <a:pt x="611" y="198"/>
                    <a:pt x="688" y="304"/>
                    <a:pt x="775" y="304"/>
                  </a:cubicBezTo>
                  <a:cubicBezTo>
                    <a:pt x="862" y="304"/>
                    <a:pt x="1003" y="173"/>
                    <a:pt x="1048" y="147"/>
                  </a:cubicBezTo>
                </a:path>
              </a:pathLst>
            </a:custGeom>
            <a:noFill/>
            <a:ln w="25400" cap="flat" cmpd="sng">
              <a:solidFill>
                <a:srgbClr val="66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8276" name="Line 109"/>
            <p:cNvSpPr/>
            <p:nvPr/>
          </p:nvSpPr>
          <p:spPr>
            <a:xfrm>
              <a:off x="1791" y="1797"/>
              <a:ext cx="172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lgDash"/>
              <a:headEnd type="none" w="med" len="med"/>
              <a:tailEnd type="none" w="med" len="med"/>
            </a:ln>
          </p:spPr>
        </p:sp>
        <p:sp>
          <p:nvSpPr>
            <p:cNvPr id="8277" name="Line 110"/>
            <p:cNvSpPr/>
            <p:nvPr/>
          </p:nvSpPr>
          <p:spPr>
            <a:xfrm>
              <a:off x="2744" y="1888"/>
              <a:ext cx="0" cy="3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72815" name="Line 111"/>
          <p:cNvSpPr/>
          <p:nvPr/>
        </p:nvSpPr>
        <p:spPr>
          <a:xfrm>
            <a:off x="3352800" y="1690688"/>
            <a:ext cx="2819400" cy="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2817" name="Line 113"/>
          <p:cNvSpPr/>
          <p:nvPr/>
        </p:nvSpPr>
        <p:spPr>
          <a:xfrm>
            <a:off x="4430713" y="1484313"/>
            <a:ext cx="0" cy="53340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72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72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2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72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72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36" grpId="0"/>
      <p:bldP spid="72738" grpId="0"/>
      <p:bldP spid="72740" grpId="0"/>
      <p:bldP spid="72744" grpId="0"/>
      <p:bldP spid="72748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1895</Words>
  <Application>WPS 演示</Application>
  <PresentationFormat>全屏显示(4:3)</PresentationFormat>
  <Paragraphs>486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72</vt:i4>
      </vt:variant>
      <vt:variant>
        <vt:lpstr>幻灯片标题</vt:lpstr>
      </vt:variant>
      <vt:variant>
        <vt:i4>16</vt:i4>
      </vt:variant>
    </vt:vector>
  </HeadingPairs>
  <TitlesOfParts>
    <vt:vector size="103" baseType="lpstr">
      <vt:lpstr>Arial</vt:lpstr>
      <vt:lpstr>宋体</vt:lpstr>
      <vt:lpstr>Wingdings</vt:lpstr>
      <vt:lpstr>Times New Roman</vt:lpstr>
      <vt:lpstr>Tahoma</vt:lpstr>
      <vt:lpstr>Calibri</vt:lpstr>
      <vt:lpstr>楷体_GB2312</vt:lpstr>
      <vt:lpstr>新宋体</vt:lpstr>
      <vt:lpstr>Symbol</vt:lpstr>
      <vt:lpstr>行楷</vt:lpstr>
      <vt:lpstr>隶书</vt:lpstr>
      <vt:lpstr>微软雅黑</vt:lpstr>
      <vt:lpstr>Arial Unicode MS</vt:lpstr>
      <vt:lpstr>华文新魏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正弦函数的图像与性质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jygz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正弦、余弦函数的图象和性质</dc:title>
  <dc:creator>池进平</dc:creator>
  <cp:lastModifiedBy>Administrator</cp:lastModifiedBy>
  <cp:revision>189</cp:revision>
  <cp:lastPrinted>1999-12-07T13:11:00Z</cp:lastPrinted>
  <dcterms:created xsi:type="dcterms:W3CDTF">1999-12-07T01:41:00Z</dcterms:created>
  <dcterms:modified xsi:type="dcterms:W3CDTF">2021-08-20T02:31:29Z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